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AA09-07CC-3E54-1B82-C6F9EFE39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D2DB3-C835-5D3D-1F13-14F2F317F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ACD68-BB03-4096-A7C3-C5ED3D79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1B4EE-4FD8-7770-B173-64F80F58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86866-3C27-4D21-3BEE-DE8F5CEC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53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957D-4733-A4C8-6FD1-94388BFA8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DDD53-5423-D827-3C68-66494F523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793F-F1E3-B96A-2438-73CFB9DD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F5979-A658-1477-C81C-2D8FEF91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78A22-44B4-8F77-A3C4-2078C6C1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74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548F51-C3F8-AFD4-476E-89A141380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2AB7F-CA76-BF00-22D1-76D732E2D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97E8F-0549-BA4B-E6AA-EC2519A7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6AE16-28B1-439F-8029-A78D4C78B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994DD-2DA6-D7C7-9F8A-4E51A4B0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441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5D4E-5324-C72D-1C86-2B7C82A9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44909-9857-00D9-E6C5-CF1E4731C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FE70A-D7C4-C388-376C-B1446FC7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23955-3746-0964-D6C1-93E0AE55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5D5D0-839F-4296-3A6C-3EE20649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21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2212-978C-15A8-DB9F-F8065A78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1687F-6984-C166-D327-4C62EA7E8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31AFA-94A9-F0D4-7E03-39C52F09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697C0-A8E6-070D-AC37-9AFC8BF6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4474A-069E-1476-8E82-2D14F5FA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32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7F38-055F-DB47-841E-B512F7EE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7E0AE-6045-9F41-8DA7-7F3FAA656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80C86-6F58-107F-46E4-B83FD5729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2AC78-C340-7732-6682-D7AC40C6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65C67-4869-B693-46C6-649D2792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A4058-CC5E-B7F2-E628-C2D8C743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835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9F0C-DB2B-0961-AA91-99743A07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D5CAC-39F2-1FF3-384A-6FABFF8A5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19D15-2B4B-F90E-BF58-4C5506883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E4C759-2BF6-24D9-9D94-81604FE25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B1285-00A3-F97D-3534-48FF7DA6C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0F080-BA6D-CC5D-9629-036BE141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FB73B5-0C13-2862-36D8-2DA74DC4D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7C9B0-2CD7-2F52-5E47-9D577903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12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57E4-78BA-2297-D263-6E9A63895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619DD-39EB-807C-B94C-870A854A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F54C6-F103-D7D8-99E8-65E931AF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82A76-CF60-8FDB-C05F-E651D0DF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99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3041F-340F-96D9-0F66-C823B594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B33B4-7C87-9773-22C4-F3B76CB6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DFDA6-B291-9C72-45E3-E8045891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40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5F0E-2C3F-EF7B-2CDE-9FF86705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F36A9-2EF1-1A7B-8A33-D9D419071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22687-67B4-88F5-6919-C7614CDAF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C28ED-8CC3-4AB4-B4D1-ACF096F5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D8749-5E53-DEB9-6F78-30BB56BF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4FCF0-32C1-4206-C61E-B3647017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1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C65C-2FB3-A473-3F02-A2232B72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7BAE9-35DA-3A49-AAF7-1BC18B421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38EA2-9481-2918-D75C-8B8AF6902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D6EFF-9892-DE0B-C117-17BDAACD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5F20E-7091-587C-3901-A9BA3B1A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9B3FD-0B86-74D5-4D8B-3AD54354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044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9D373-6CD3-3CFA-1AA1-58882C94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26D9D-F6C3-6ACA-455D-2BA46FE73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F66F8-6465-DC68-8F98-C6E1BEE8B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B919-D228-477A-BFA3-DBA8C12863BA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B652-9767-A7E2-5D30-A9433D8B1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DF7C-3D99-B4F0-D501-3DD5538E9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B492-5632-4C65-AE4C-FDD21A5F99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23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Lc4eFv1L1l_EqRXi3d3AXi7JVjzMVqc-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playlist?list=PLLc4eFv1L1l8rI1Yifgv-VCvZvcjNs4Wc" TargetMode="External"/><Relationship Id="rId4" Type="http://schemas.openxmlformats.org/officeDocument/2006/relationships/hyperlink" Target="https://www.youtube.com/playlist?list=PLLc4eFv1L1l-7YR6rpHfDtChQRsiUhc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585391B-CCD6-1BF3-9BAD-A9B3F501E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332" y="374818"/>
            <a:ext cx="3878198" cy="5943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44A00A-9CDE-4D64-F97F-A8B538D3355E}"/>
              </a:ext>
            </a:extLst>
          </p:cNvPr>
          <p:cNvSpPr txBox="1"/>
          <p:nvPr/>
        </p:nvSpPr>
        <p:spPr>
          <a:xfrm>
            <a:off x="1111706" y="2433126"/>
            <a:ext cx="364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u="sng" dirty="0">
                <a:latin typeface="Elephant Pro" panose="020B06040202020202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Övningar dag 1</a:t>
            </a:r>
            <a:endParaRPr lang="sv-SE" sz="3600" u="sng" dirty="0">
              <a:latin typeface="Elephant Pro" panose="020B06040202020202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5CF1E0-BBF7-AC1B-599D-6B66ACF140B7}"/>
              </a:ext>
            </a:extLst>
          </p:cNvPr>
          <p:cNvSpPr txBox="1"/>
          <p:nvPr/>
        </p:nvSpPr>
        <p:spPr>
          <a:xfrm>
            <a:off x="1095872" y="3751145"/>
            <a:ext cx="364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Elephant Pro" panose="020B06040202020202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Övningar dag 2</a:t>
            </a:r>
            <a:endParaRPr lang="sv-SE" sz="3600" dirty="0">
              <a:latin typeface="Elephant Pro" panose="020B06040202020202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82340-A703-9E80-7685-005188803373}"/>
              </a:ext>
            </a:extLst>
          </p:cNvPr>
          <p:cNvSpPr txBox="1"/>
          <p:nvPr/>
        </p:nvSpPr>
        <p:spPr>
          <a:xfrm>
            <a:off x="1095872" y="5069164"/>
            <a:ext cx="360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Elephant Pro" panose="020B06040202020202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Övningar dag 3</a:t>
            </a:r>
            <a:endParaRPr lang="sv-SE" sz="3600" dirty="0">
              <a:latin typeface="Elephant Pro" panose="020B06040202020202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AA8302-0600-2B87-F631-EB5355EEA569}"/>
              </a:ext>
            </a:extLst>
          </p:cNvPr>
          <p:cNvSpPr txBox="1"/>
          <p:nvPr/>
        </p:nvSpPr>
        <p:spPr>
          <a:xfrm>
            <a:off x="979358" y="446427"/>
            <a:ext cx="44757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u="sng" dirty="0">
                <a:latin typeface="Elephant Pro" panose="020B0604020202020204" pitchFamily="2" charset="0"/>
              </a:rPr>
              <a:t>Plyo fas 2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57394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Elephant Pro</vt:lpstr>
      <vt:lpstr>Office Theme</vt:lpstr>
      <vt:lpstr>PowerPoint Presentation</vt:lpstr>
    </vt:vector>
  </TitlesOfParts>
  <Company>Electrolux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Nilsson</dc:creator>
  <cp:lastModifiedBy>Daniel Nilsson</cp:lastModifiedBy>
  <cp:revision>2</cp:revision>
  <dcterms:created xsi:type="dcterms:W3CDTF">2023-11-06T09:52:45Z</dcterms:created>
  <dcterms:modified xsi:type="dcterms:W3CDTF">2023-11-28T16:31:29Z</dcterms:modified>
</cp:coreProperties>
</file>