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3E33DE-D3F0-48E3-8C52-AF2B0916FC28}" v="4" dt="2024-04-10T10:08:43.2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>
      <p:cViewPr varScale="1">
        <p:scale>
          <a:sx n="63" d="100"/>
          <a:sy n="63" d="100"/>
        </p:scale>
        <p:origin x="62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nes Smajlovic" userId="332fba9e-09c4-4572-9a92-c09aa5fec00c" providerId="ADAL" clId="{F11974F9-B2E7-4330-BC0F-238FF5D7D1A5}"/>
    <pc:docChg chg="undo custSel addSld modSld addMainMaster delMainMaster">
      <pc:chgData name="Enes Smajlovic" userId="332fba9e-09c4-4572-9a92-c09aa5fec00c" providerId="ADAL" clId="{F11974F9-B2E7-4330-BC0F-238FF5D7D1A5}" dt="2024-01-25T15:24:08.932" v="153" actId="478"/>
      <pc:docMkLst>
        <pc:docMk/>
      </pc:docMkLst>
      <pc:sldChg chg="addSp delSp modSp mod setBg modClrScheme addAnim delAnim chgLayout">
        <pc:chgData name="Enes Smajlovic" userId="332fba9e-09c4-4572-9a92-c09aa5fec00c" providerId="ADAL" clId="{F11974F9-B2E7-4330-BC0F-238FF5D7D1A5}" dt="2024-01-25T15:24:08.932" v="153" actId="478"/>
        <pc:sldMkLst>
          <pc:docMk/>
          <pc:sldMk cId="2992442116" sldId="256"/>
        </pc:sldMkLst>
        <pc:spChg chg="mod">
          <ac:chgData name="Enes Smajlovic" userId="332fba9e-09c4-4572-9a92-c09aa5fec00c" providerId="ADAL" clId="{F11974F9-B2E7-4330-BC0F-238FF5D7D1A5}" dt="2024-01-25T15:21:56.825" v="27" actId="26606"/>
          <ac:spMkLst>
            <pc:docMk/>
            <pc:sldMk cId="2992442116" sldId="256"/>
            <ac:spMk id="2" creationId="{959EACF5-DC41-B94A-820C-40C4C8E4FE6A}"/>
          </ac:spMkLst>
        </pc:spChg>
        <pc:spChg chg="del mod">
          <ac:chgData name="Enes Smajlovic" userId="332fba9e-09c4-4572-9a92-c09aa5fec00c" providerId="ADAL" clId="{F11974F9-B2E7-4330-BC0F-238FF5D7D1A5}" dt="2024-01-25T15:24:08.932" v="153" actId="478"/>
          <ac:spMkLst>
            <pc:docMk/>
            <pc:sldMk cId="2992442116" sldId="256"/>
            <ac:spMk id="3" creationId="{228E132E-55FC-2B16-600D-06127956481C}"/>
          </ac:spMkLst>
        </pc:spChg>
        <pc:spChg chg="add del">
          <ac:chgData name="Enes Smajlovic" userId="332fba9e-09c4-4572-9a92-c09aa5fec00c" providerId="ADAL" clId="{F11974F9-B2E7-4330-BC0F-238FF5D7D1A5}" dt="2024-01-25T15:21:56.825" v="27" actId="26606"/>
          <ac:spMkLst>
            <pc:docMk/>
            <pc:sldMk cId="2992442116" sldId="256"/>
            <ac:spMk id="10" creationId="{0671A8AE-40A1-4631-A6B8-581AFF065482}"/>
          </ac:spMkLst>
        </pc:spChg>
        <pc:spChg chg="add del">
          <ac:chgData name="Enes Smajlovic" userId="332fba9e-09c4-4572-9a92-c09aa5fec00c" providerId="ADAL" clId="{F11974F9-B2E7-4330-BC0F-238FF5D7D1A5}" dt="2024-01-25T15:21:56.825" v="27" actId="26606"/>
          <ac:spMkLst>
            <pc:docMk/>
            <pc:sldMk cId="2992442116" sldId="256"/>
            <ac:spMk id="12" creationId="{AB58EF07-17C2-48CF-ABB0-EEF1F17CB8F0}"/>
          </ac:spMkLst>
        </pc:spChg>
        <pc:spChg chg="add del">
          <ac:chgData name="Enes Smajlovic" userId="332fba9e-09c4-4572-9a92-c09aa5fec00c" providerId="ADAL" clId="{F11974F9-B2E7-4330-BC0F-238FF5D7D1A5}" dt="2024-01-25T15:21:56.825" v="27" actId="26606"/>
          <ac:spMkLst>
            <pc:docMk/>
            <pc:sldMk cId="2992442116" sldId="256"/>
            <ac:spMk id="14" creationId="{AF2F604E-43BE-4DC3-B983-E071523364F8}"/>
          </ac:spMkLst>
        </pc:spChg>
        <pc:spChg chg="add del">
          <ac:chgData name="Enes Smajlovic" userId="332fba9e-09c4-4572-9a92-c09aa5fec00c" providerId="ADAL" clId="{F11974F9-B2E7-4330-BC0F-238FF5D7D1A5}" dt="2024-01-25T15:21:56.825" v="27" actId="26606"/>
          <ac:spMkLst>
            <pc:docMk/>
            <pc:sldMk cId="2992442116" sldId="256"/>
            <ac:spMk id="16" creationId="{08C9B587-E65E-4B52-B37C-ABEBB6E87928}"/>
          </ac:spMkLst>
        </pc:spChg>
        <pc:spChg chg="add del">
          <ac:chgData name="Enes Smajlovic" userId="332fba9e-09c4-4572-9a92-c09aa5fec00c" providerId="ADAL" clId="{F11974F9-B2E7-4330-BC0F-238FF5D7D1A5}" dt="2024-01-25T15:21:40.292" v="20" actId="26606"/>
          <ac:spMkLst>
            <pc:docMk/>
            <pc:sldMk cId="2992442116" sldId="256"/>
            <ac:spMk id="21" creationId="{33428ACC-71EC-4171-9527-10983BA6B41D}"/>
          </ac:spMkLst>
        </pc:spChg>
        <pc:spChg chg="add del">
          <ac:chgData name="Enes Smajlovic" userId="332fba9e-09c4-4572-9a92-c09aa5fec00c" providerId="ADAL" clId="{F11974F9-B2E7-4330-BC0F-238FF5D7D1A5}" dt="2024-01-25T15:21:40.292" v="20" actId="26606"/>
          <ac:spMkLst>
            <pc:docMk/>
            <pc:sldMk cId="2992442116" sldId="256"/>
            <ac:spMk id="25" creationId="{8D4480B4-953D-41FA-9052-09AB3A026947}"/>
          </ac:spMkLst>
        </pc:spChg>
        <pc:spChg chg="add del">
          <ac:chgData name="Enes Smajlovic" userId="332fba9e-09c4-4572-9a92-c09aa5fec00c" providerId="ADAL" clId="{F11974F9-B2E7-4330-BC0F-238FF5D7D1A5}" dt="2024-01-25T15:21:52.822" v="23" actId="26606"/>
          <ac:spMkLst>
            <pc:docMk/>
            <pc:sldMk cId="2992442116" sldId="256"/>
            <ac:spMk id="27" creationId="{511C99DC-C3C5-4EBE-91DD-345109C3D6E0}"/>
          </ac:spMkLst>
        </pc:spChg>
        <pc:spChg chg="add del">
          <ac:chgData name="Enes Smajlovic" userId="332fba9e-09c4-4572-9a92-c09aa5fec00c" providerId="ADAL" clId="{F11974F9-B2E7-4330-BC0F-238FF5D7D1A5}" dt="2024-01-25T15:21:56.778" v="26" actId="26606"/>
          <ac:spMkLst>
            <pc:docMk/>
            <pc:sldMk cId="2992442116" sldId="256"/>
            <ac:spMk id="30" creationId="{7E8C5D14-1FE5-4E78-901B-86EB53F6B5E8}"/>
          </ac:spMkLst>
        </pc:spChg>
        <pc:spChg chg="add del">
          <ac:chgData name="Enes Smajlovic" userId="332fba9e-09c4-4572-9a92-c09aa5fec00c" providerId="ADAL" clId="{F11974F9-B2E7-4330-BC0F-238FF5D7D1A5}" dt="2024-01-25T15:21:56.778" v="26" actId="26606"/>
          <ac:spMkLst>
            <pc:docMk/>
            <pc:sldMk cId="2992442116" sldId="256"/>
            <ac:spMk id="31" creationId="{1EFD404E-14B6-4461-B0DA-EA0E08E999A7}"/>
          </ac:spMkLst>
        </pc:spChg>
        <pc:spChg chg="add del">
          <ac:chgData name="Enes Smajlovic" userId="332fba9e-09c4-4572-9a92-c09aa5fec00c" providerId="ADAL" clId="{F11974F9-B2E7-4330-BC0F-238FF5D7D1A5}" dt="2024-01-25T15:21:56.778" v="26" actId="26606"/>
          <ac:spMkLst>
            <pc:docMk/>
            <pc:sldMk cId="2992442116" sldId="256"/>
            <ac:spMk id="32" creationId="{284A8429-F65A-490D-96E4-1158D3E8A026}"/>
          </ac:spMkLst>
        </pc:spChg>
        <pc:spChg chg="add del">
          <ac:chgData name="Enes Smajlovic" userId="332fba9e-09c4-4572-9a92-c09aa5fec00c" providerId="ADAL" clId="{F11974F9-B2E7-4330-BC0F-238FF5D7D1A5}" dt="2024-01-25T15:21:56.778" v="26" actId="26606"/>
          <ac:spMkLst>
            <pc:docMk/>
            <pc:sldMk cId="2992442116" sldId="256"/>
            <ac:spMk id="33" creationId="{0F022291-A82B-4D23-A1E0-5F9BD684669E}"/>
          </ac:spMkLst>
        </pc:spChg>
        <pc:spChg chg="add">
          <ac:chgData name="Enes Smajlovic" userId="332fba9e-09c4-4572-9a92-c09aa5fec00c" providerId="ADAL" clId="{F11974F9-B2E7-4330-BC0F-238FF5D7D1A5}" dt="2024-01-25T15:21:56.825" v="27" actId="26606"/>
          <ac:spMkLst>
            <pc:docMk/>
            <pc:sldMk cId="2992442116" sldId="256"/>
            <ac:spMk id="35" creationId="{4D90D76C-184F-4A96-8FE8-1114F8EE1F56}"/>
          </ac:spMkLst>
        </pc:spChg>
        <pc:spChg chg="add">
          <ac:chgData name="Enes Smajlovic" userId="332fba9e-09c4-4572-9a92-c09aa5fec00c" providerId="ADAL" clId="{F11974F9-B2E7-4330-BC0F-238FF5D7D1A5}" dt="2024-01-25T15:21:56.825" v="27" actId="26606"/>
          <ac:spMkLst>
            <pc:docMk/>
            <pc:sldMk cId="2992442116" sldId="256"/>
            <ac:spMk id="36" creationId="{2F9DE355-E8A7-498B-A6A0-54D03B953F89}"/>
          </ac:spMkLst>
        </pc:spChg>
        <pc:picChg chg="add mod ord">
          <ac:chgData name="Enes Smajlovic" userId="332fba9e-09c4-4572-9a92-c09aa5fec00c" providerId="ADAL" clId="{F11974F9-B2E7-4330-BC0F-238FF5D7D1A5}" dt="2024-01-25T15:21:56.825" v="27" actId="26606"/>
          <ac:picMkLst>
            <pc:docMk/>
            <pc:sldMk cId="2992442116" sldId="256"/>
            <ac:picMk id="5" creationId="{2A206088-3BBC-C316-B96E-6D56A4F0BCCB}"/>
          </ac:picMkLst>
        </pc:picChg>
        <pc:cxnChg chg="add del">
          <ac:chgData name="Enes Smajlovic" userId="332fba9e-09c4-4572-9a92-c09aa5fec00c" providerId="ADAL" clId="{F11974F9-B2E7-4330-BC0F-238FF5D7D1A5}" dt="2024-01-25T15:21:40.292" v="20" actId="26606"/>
          <ac:cxnSpMkLst>
            <pc:docMk/>
            <pc:sldMk cId="2992442116" sldId="256"/>
            <ac:cxnSpMk id="23" creationId="{BA22713B-ABB6-4391-97F9-0449A2B9B664}"/>
          </ac:cxnSpMkLst>
        </pc:cxnChg>
        <pc:cxnChg chg="add del">
          <ac:chgData name="Enes Smajlovic" userId="332fba9e-09c4-4572-9a92-c09aa5fec00c" providerId="ADAL" clId="{F11974F9-B2E7-4330-BC0F-238FF5D7D1A5}" dt="2024-01-25T15:21:52.822" v="23" actId="26606"/>
          <ac:cxnSpMkLst>
            <pc:docMk/>
            <pc:sldMk cId="2992442116" sldId="256"/>
            <ac:cxnSpMk id="28" creationId="{B0AA360F-DECB-4836-8FB6-22C4BC3FB02D}"/>
          </ac:cxnSpMkLst>
        </pc:cxnChg>
      </pc:sldChg>
      <pc:sldChg chg="modSp new mod">
        <pc:chgData name="Enes Smajlovic" userId="332fba9e-09c4-4572-9a92-c09aa5fec00c" providerId="ADAL" clId="{F11974F9-B2E7-4330-BC0F-238FF5D7D1A5}" dt="2024-01-25T15:23:42.415" v="152" actId="20577"/>
        <pc:sldMkLst>
          <pc:docMk/>
          <pc:sldMk cId="406936491" sldId="257"/>
        </pc:sldMkLst>
        <pc:spChg chg="mod">
          <ac:chgData name="Enes Smajlovic" userId="332fba9e-09c4-4572-9a92-c09aa5fec00c" providerId="ADAL" clId="{F11974F9-B2E7-4330-BC0F-238FF5D7D1A5}" dt="2024-01-25T15:22:13.361" v="34" actId="20577"/>
          <ac:spMkLst>
            <pc:docMk/>
            <pc:sldMk cId="406936491" sldId="257"/>
            <ac:spMk id="2" creationId="{00CB0099-5390-0956-B8F0-72D4D8DF4775}"/>
          </ac:spMkLst>
        </pc:spChg>
        <pc:spChg chg="mod">
          <ac:chgData name="Enes Smajlovic" userId="332fba9e-09c4-4572-9a92-c09aa5fec00c" providerId="ADAL" clId="{F11974F9-B2E7-4330-BC0F-238FF5D7D1A5}" dt="2024-01-25T15:23:42.415" v="152" actId="20577"/>
          <ac:spMkLst>
            <pc:docMk/>
            <pc:sldMk cId="406936491" sldId="257"/>
            <ac:spMk id="3" creationId="{D64E274D-E6C0-D9F5-5DA6-612C92BB2167}"/>
          </ac:spMkLst>
        </pc:spChg>
      </pc:sldChg>
      <pc:sldMasterChg chg="add del addSldLayout delSldLayout">
        <pc:chgData name="Enes Smajlovic" userId="332fba9e-09c4-4572-9a92-c09aa5fec00c" providerId="ADAL" clId="{F11974F9-B2E7-4330-BC0F-238FF5D7D1A5}" dt="2024-01-25T15:21:56.825" v="27" actId="26606"/>
        <pc:sldMasterMkLst>
          <pc:docMk/>
          <pc:sldMasterMk cId="2426857282" sldId="2147483648"/>
        </pc:sldMasterMkLst>
        <pc:sldLayoutChg chg="add del">
          <pc:chgData name="Enes Smajlovic" userId="332fba9e-09c4-4572-9a92-c09aa5fec00c" providerId="ADAL" clId="{F11974F9-B2E7-4330-BC0F-238FF5D7D1A5}" dt="2024-01-25T15:21:56.825" v="27" actId="26606"/>
          <pc:sldLayoutMkLst>
            <pc:docMk/>
            <pc:sldMasterMk cId="2426857282" sldId="2147483648"/>
            <pc:sldLayoutMk cId="1465630571" sldId="2147483649"/>
          </pc:sldLayoutMkLst>
        </pc:sldLayoutChg>
        <pc:sldLayoutChg chg="add del">
          <pc:chgData name="Enes Smajlovic" userId="332fba9e-09c4-4572-9a92-c09aa5fec00c" providerId="ADAL" clId="{F11974F9-B2E7-4330-BC0F-238FF5D7D1A5}" dt="2024-01-25T15:21:56.825" v="27" actId="26606"/>
          <pc:sldLayoutMkLst>
            <pc:docMk/>
            <pc:sldMasterMk cId="2426857282" sldId="2147483648"/>
            <pc:sldLayoutMk cId="1890083389" sldId="2147483650"/>
          </pc:sldLayoutMkLst>
        </pc:sldLayoutChg>
        <pc:sldLayoutChg chg="add del">
          <pc:chgData name="Enes Smajlovic" userId="332fba9e-09c4-4572-9a92-c09aa5fec00c" providerId="ADAL" clId="{F11974F9-B2E7-4330-BC0F-238FF5D7D1A5}" dt="2024-01-25T15:21:56.825" v="27" actId="26606"/>
          <pc:sldLayoutMkLst>
            <pc:docMk/>
            <pc:sldMasterMk cId="2426857282" sldId="2147483648"/>
            <pc:sldLayoutMk cId="803101946" sldId="2147483651"/>
          </pc:sldLayoutMkLst>
        </pc:sldLayoutChg>
        <pc:sldLayoutChg chg="add del">
          <pc:chgData name="Enes Smajlovic" userId="332fba9e-09c4-4572-9a92-c09aa5fec00c" providerId="ADAL" clId="{F11974F9-B2E7-4330-BC0F-238FF5D7D1A5}" dt="2024-01-25T15:21:56.825" v="27" actId="26606"/>
          <pc:sldLayoutMkLst>
            <pc:docMk/>
            <pc:sldMasterMk cId="2426857282" sldId="2147483648"/>
            <pc:sldLayoutMk cId="3016385061" sldId="2147483652"/>
          </pc:sldLayoutMkLst>
        </pc:sldLayoutChg>
        <pc:sldLayoutChg chg="add del">
          <pc:chgData name="Enes Smajlovic" userId="332fba9e-09c4-4572-9a92-c09aa5fec00c" providerId="ADAL" clId="{F11974F9-B2E7-4330-BC0F-238FF5D7D1A5}" dt="2024-01-25T15:21:56.825" v="27" actId="26606"/>
          <pc:sldLayoutMkLst>
            <pc:docMk/>
            <pc:sldMasterMk cId="2426857282" sldId="2147483648"/>
            <pc:sldLayoutMk cId="3410184509" sldId="2147483653"/>
          </pc:sldLayoutMkLst>
        </pc:sldLayoutChg>
        <pc:sldLayoutChg chg="add del">
          <pc:chgData name="Enes Smajlovic" userId="332fba9e-09c4-4572-9a92-c09aa5fec00c" providerId="ADAL" clId="{F11974F9-B2E7-4330-BC0F-238FF5D7D1A5}" dt="2024-01-25T15:21:56.825" v="27" actId="26606"/>
          <pc:sldLayoutMkLst>
            <pc:docMk/>
            <pc:sldMasterMk cId="2426857282" sldId="2147483648"/>
            <pc:sldLayoutMk cId="2171393411" sldId="2147483654"/>
          </pc:sldLayoutMkLst>
        </pc:sldLayoutChg>
        <pc:sldLayoutChg chg="add del">
          <pc:chgData name="Enes Smajlovic" userId="332fba9e-09c4-4572-9a92-c09aa5fec00c" providerId="ADAL" clId="{F11974F9-B2E7-4330-BC0F-238FF5D7D1A5}" dt="2024-01-25T15:21:56.825" v="27" actId="26606"/>
          <pc:sldLayoutMkLst>
            <pc:docMk/>
            <pc:sldMasterMk cId="2426857282" sldId="2147483648"/>
            <pc:sldLayoutMk cId="4120630555" sldId="2147483655"/>
          </pc:sldLayoutMkLst>
        </pc:sldLayoutChg>
        <pc:sldLayoutChg chg="add del">
          <pc:chgData name="Enes Smajlovic" userId="332fba9e-09c4-4572-9a92-c09aa5fec00c" providerId="ADAL" clId="{F11974F9-B2E7-4330-BC0F-238FF5D7D1A5}" dt="2024-01-25T15:21:56.825" v="27" actId="26606"/>
          <pc:sldLayoutMkLst>
            <pc:docMk/>
            <pc:sldMasterMk cId="2426857282" sldId="2147483648"/>
            <pc:sldLayoutMk cId="667553473" sldId="2147483656"/>
          </pc:sldLayoutMkLst>
        </pc:sldLayoutChg>
        <pc:sldLayoutChg chg="add del">
          <pc:chgData name="Enes Smajlovic" userId="332fba9e-09c4-4572-9a92-c09aa5fec00c" providerId="ADAL" clId="{F11974F9-B2E7-4330-BC0F-238FF5D7D1A5}" dt="2024-01-25T15:21:56.825" v="27" actId="26606"/>
          <pc:sldLayoutMkLst>
            <pc:docMk/>
            <pc:sldMasterMk cId="2426857282" sldId="2147483648"/>
            <pc:sldLayoutMk cId="256943110" sldId="2147483657"/>
          </pc:sldLayoutMkLst>
        </pc:sldLayoutChg>
        <pc:sldLayoutChg chg="add del">
          <pc:chgData name="Enes Smajlovic" userId="332fba9e-09c4-4572-9a92-c09aa5fec00c" providerId="ADAL" clId="{F11974F9-B2E7-4330-BC0F-238FF5D7D1A5}" dt="2024-01-25T15:21:56.825" v="27" actId="26606"/>
          <pc:sldLayoutMkLst>
            <pc:docMk/>
            <pc:sldMasterMk cId="2426857282" sldId="2147483648"/>
            <pc:sldLayoutMk cId="2121277013" sldId="2147483658"/>
          </pc:sldLayoutMkLst>
        </pc:sldLayoutChg>
        <pc:sldLayoutChg chg="add del">
          <pc:chgData name="Enes Smajlovic" userId="332fba9e-09c4-4572-9a92-c09aa5fec00c" providerId="ADAL" clId="{F11974F9-B2E7-4330-BC0F-238FF5D7D1A5}" dt="2024-01-25T15:21:56.825" v="27" actId="26606"/>
          <pc:sldLayoutMkLst>
            <pc:docMk/>
            <pc:sldMasterMk cId="2426857282" sldId="2147483648"/>
            <pc:sldLayoutMk cId="4192532210" sldId="2147483659"/>
          </pc:sldLayoutMkLst>
        </pc:sldLayoutChg>
      </pc:sldMasterChg>
      <pc:sldMasterChg chg="add del replId addSldLayout delSldLayout">
        <pc:chgData name="Enes Smajlovic" userId="332fba9e-09c4-4572-9a92-c09aa5fec00c" providerId="ADAL" clId="{F11974F9-B2E7-4330-BC0F-238FF5D7D1A5}" dt="2024-01-25T15:21:40.292" v="20" actId="26606"/>
        <pc:sldMasterMkLst>
          <pc:docMk/>
          <pc:sldMasterMk cId="1249493022" sldId="2147483660"/>
        </pc:sldMasterMkLst>
        <pc:sldLayoutChg chg="add del">
          <pc:chgData name="Enes Smajlovic" userId="332fba9e-09c4-4572-9a92-c09aa5fec00c" providerId="ADAL" clId="{F11974F9-B2E7-4330-BC0F-238FF5D7D1A5}" dt="2024-01-25T15:21:40.292" v="20" actId="26606"/>
          <pc:sldLayoutMkLst>
            <pc:docMk/>
            <pc:sldMasterMk cId="1249493022" sldId="2147483660"/>
            <pc:sldLayoutMk cId="3033203234" sldId="2147483661"/>
          </pc:sldLayoutMkLst>
        </pc:sldLayoutChg>
        <pc:sldLayoutChg chg="add del replId">
          <pc:chgData name="Enes Smajlovic" userId="332fba9e-09c4-4572-9a92-c09aa5fec00c" providerId="ADAL" clId="{F11974F9-B2E7-4330-BC0F-238FF5D7D1A5}" dt="2024-01-25T15:21:40.292" v="20" actId="26606"/>
          <pc:sldLayoutMkLst>
            <pc:docMk/>
            <pc:sldMasterMk cId="1249493022" sldId="2147483660"/>
            <pc:sldLayoutMk cId="1542875446" sldId="2147483662"/>
          </pc:sldLayoutMkLst>
        </pc:sldLayoutChg>
        <pc:sldLayoutChg chg="add del replId">
          <pc:chgData name="Enes Smajlovic" userId="332fba9e-09c4-4572-9a92-c09aa5fec00c" providerId="ADAL" clId="{F11974F9-B2E7-4330-BC0F-238FF5D7D1A5}" dt="2024-01-25T15:21:40.292" v="20" actId="26606"/>
          <pc:sldLayoutMkLst>
            <pc:docMk/>
            <pc:sldMasterMk cId="1249493022" sldId="2147483660"/>
            <pc:sldLayoutMk cId="2643050383" sldId="2147483663"/>
          </pc:sldLayoutMkLst>
        </pc:sldLayoutChg>
        <pc:sldLayoutChg chg="add del replId">
          <pc:chgData name="Enes Smajlovic" userId="332fba9e-09c4-4572-9a92-c09aa5fec00c" providerId="ADAL" clId="{F11974F9-B2E7-4330-BC0F-238FF5D7D1A5}" dt="2024-01-25T15:21:40.292" v="20" actId="26606"/>
          <pc:sldLayoutMkLst>
            <pc:docMk/>
            <pc:sldMasterMk cId="1249493022" sldId="2147483660"/>
            <pc:sldLayoutMk cId="2242272722" sldId="2147483664"/>
          </pc:sldLayoutMkLst>
        </pc:sldLayoutChg>
        <pc:sldLayoutChg chg="add del replId">
          <pc:chgData name="Enes Smajlovic" userId="332fba9e-09c4-4572-9a92-c09aa5fec00c" providerId="ADAL" clId="{F11974F9-B2E7-4330-BC0F-238FF5D7D1A5}" dt="2024-01-25T15:21:40.292" v="20" actId="26606"/>
          <pc:sldLayoutMkLst>
            <pc:docMk/>
            <pc:sldMasterMk cId="1249493022" sldId="2147483660"/>
            <pc:sldLayoutMk cId="2039893369" sldId="2147483665"/>
          </pc:sldLayoutMkLst>
        </pc:sldLayoutChg>
        <pc:sldLayoutChg chg="add del replId">
          <pc:chgData name="Enes Smajlovic" userId="332fba9e-09c4-4572-9a92-c09aa5fec00c" providerId="ADAL" clId="{F11974F9-B2E7-4330-BC0F-238FF5D7D1A5}" dt="2024-01-25T15:21:40.292" v="20" actId="26606"/>
          <pc:sldLayoutMkLst>
            <pc:docMk/>
            <pc:sldMasterMk cId="1249493022" sldId="2147483660"/>
            <pc:sldLayoutMk cId="636378681" sldId="2147483666"/>
          </pc:sldLayoutMkLst>
        </pc:sldLayoutChg>
        <pc:sldLayoutChg chg="add del replId">
          <pc:chgData name="Enes Smajlovic" userId="332fba9e-09c4-4572-9a92-c09aa5fec00c" providerId="ADAL" clId="{F11974F9-B2E7-4330-BC0F-238FF5D7D1A5}" dt="2024-01-25T15:21:40.292" v="20" actId="26606"/>
          <pc:sldLayoutMkLst>
            <pc:docMk/>
            <pc:sldMasterMk cId="1249493022" sldId="2147483660"/>
            <pc:sldLayoutMk cId="3029923511" sldId="2147483667"/>
          </pc:sldLayoutMkLst>
        </pc:sldLayoutChg>
        <pc:sldLayoutChg chg="add del replId">
          <pc:chgData name="Enes Smajlovic" userId="332fba9e-09c4-4572-9a92-c09aa5fec00c" providerId="ADAL" clId="{F11974F9-B2E7-4330-BC0F-238FF5D7D1A5}" dt="2024-01-25T15:21:40.292" v="20" actId="26606"/>
          <pc:sldLayoutMkLst>
            <pc:docMk/>
            <pc:sldMasterMk cId="1249493022" sldId="2147483660"/>
            <pc:sldLayoutMk cId="3610777199" sldId="2147483668"/>
          </pc:sldLayoutMkLst>
        </pc:sldLayoutChg>
        <pc:sldLayoutChg chg="add del replId">
          <pc:chgData name="Enes Smajlovic" userId="332fba9e-09c4-4572-9a92-c09aa5fec00c" providerId="ADAL" clId="{F11974F9-B2E7-4330-BC0F-238FF5D7D1A5}" dt="2024-01-25T15:21:40.292" v="20" actId="26606"/>
          <pc:sldLayoutMkLst>
            <pc:docMk/>
            <pc:sldMasterMk cId="1249493022" sldId="2147483660"/>
            <pc:sldLayoutMk cId="2036749208" sldId="2147483669"/>
          </pc:sldLayoutMkLst>
        </pc:sldLayoutChg>
        <pc:sldLayoutChg chg="add del replId">
          <pc:chgData name="Enes Smajlovic" userId="332fba9e-09c4-4572-9a92-c09aa5fec00c" providerId="ADAL" clId="{F11974F9-B2E7-4330-BC0F-238FF5D7D1A5}" dt="2024-01-25T15:21:40.292" v="20" actId="26606"/>
          <pc:sldLayoutMkLst>
            <pc:docMk/>
            <pc:sldMasterMk cId="1249493022" sldId="2147483660"/>
            <pc:sldLayoutMk cId="2509022132" sldId="2147483670"/>
          </pc:sldLayoutMkLst>
        </pc:sldLayoutChg>
        <pc:sldLayoutChg chg="add del replId">
          <pc:chgData name="Enes Smajlovic" userId="332fba9e-09c4-4572-9a92-c09aa5fec00c" providerId="ADAL" clId="{F11974F9-B2E7-4330-BC0F-238FF5D7D1A5}" dt="2024-01-25T15:21:40.292" v="20" actId="26606"/>
          <pc:sldLayoutMkLst>
            <pc:docMk/>
            <pc:sldMasterMk cId="1249493022" sldId="2147483660"/>
            <pc:sldLayoutMk cId="2156764449" sldId="2147483671"/>
          </pc:sldLayoutMkLst>
        </pc:sldLayoutChg>
      </pc:sldMasterChg>
      <pc:sldMasterChg chg="add del addSldLayout delSldLayout">
        <pc:chgData name="Enes Smajlovic" userId="332fba9e-09c4-4572-9a92-c09aa5fec00c" providerId="ADAL" clId="{F11974F9-B2E7-4330-BC0F-238FF5D7D1A5}" dt="2024-01-25T15:21:52.822" v="23" actId="26606"/>
        <pc:sldMasterMkLst>
          <pc:docMk/>
          <pc:sldMasterMk cId="1968375637" sldId="2147483673"/>
        </pc:sldMasterMkLst>
        <pc:sldLayoutChg chg="add del">
          <pc:chgData name="Enes Smajlovic" userId="332fba9e-09c4-4572-9a92-c09aa5fec00c" providerId="ADAL" clId="{F11974F9-B2E7-4330-BC0F-238FF5D7D1A5}" dt="2024-01-25T15:21:52.822" v="23" actId="26606"/>
          <pc:sldLayoutMkLst>
            <pc:docMk/>
            <pc:sldMasterMk cId="1968375637" sldId="2147483673"/>
            <pc:sldLayoutMk cId="523308599" sldId="2147483662"/>
          </pc:sldLayoutMkLst>
        </pc:sldLayoutChg>
        <pc:sldLayoutChg chg="add del">
          <pc:chgData name="Enes Smajlovic" userId="332fba9e-09c4-4572-9a92-c09aa5fec00c" providerId="ADAL" clId="{F11974F9-B2E7-4330-BC0F-238FF5D7D1A5}" dt="2024-01-25T15:21:52.822" v="23" actId="26606"/>
          <pc:sldLayoutMkLst>
            <pc:docMk/>
            <pc:sldMasterMk cId="1968375637" sldId="2147483673"/>
            <pc:sldLayoutMk cId="2909869474" sldId="2147483663"/>
          </pc:sldLayoutMkLst>
        </pc:sldLayoutChg>
        <pc:sldLayoutChg chg="add del">
          <pc:chgData name="Enes Smajlovic" userId="332fba9e-09c4-4572-9a92-c09aa5fec00c" providerId="ADAL" clId="{F11974F9-B2E7-4330-BC0F-238FF5D7D1A5}" dt="2024-01-25T15:21:52.822" v="23" actId="26606"/>
          <pc:sldLayoutMkLst>
            <pc:docMk/>
            <pc:sldMasterMk cId="1968375637" sldId="2147483673"/>
            <pc:sldLayoutMk cId="611129174" sldId="2147483664"/>
          </pc:sldLayoutMkLst>
        </pc:sldLayoutChg>
        <pc:sldLayoutChg chg="add del">
          <pc:chgData name="Enes Smajlovic" userId="332fba9e-09c4-4572-9a92-c09aa5fec00c" providerId="ADAL" clId="{F11974F9-B2E7-4330-BC0F-238FF5D7D1A5}" dt="2024-01-25T15:21:52.822" v="23" actId="26606"/>
          <pc:sldLayoutMkLst>
            <pc:docMk/>
            <pc:sldMasterMk cId="1968375637" sldId="2147483673"/>
            <pc:sldLayoutMk cId="2222103318" sldId="2147483665"/>
          </pc:sldLayoutMkLst>
        </pc:sldLayoutChg>
        <pc:sldLayoutChg chg="add del">
          <pc:chgData name="Enes Smajlovic" userId="332fba9e-09c4-4572-9a92-c09aa5fec00c" providerId="ADAL" clId="{F11974F9-B2E7-4330-BC0F-238FF5D7D1A5}" dt="2024-01-25T15:21:52.822" v="23" actId="26606"/>
          <pc:sldLayoutMkLst>
            <pc:docMk/>
            <pc:sldMasterMk cId="1968375637" sldId="2147483673"/>
            <pc:sldLayoutMk cId="833976402" sldId="2147483666"/>
          </pc:sldLayoutMkLst>
        </pc:sldLayoutChg>
        <pc:sldLayoutChg chg="add del">
          <pc:chgData name="Enes Smajlovic" userId="332fba9e-09c4-4572-9a92-c09aa5fec00c" providerId="ADAL" clId="{F11974F9-B2E7-4330-BC0F-238FF5D7D1A5}" dt="2024-01-25T15:21:52.822" v="23" actId="26606"/>
          <pc:sldLayoutMkLst>
            <pc:docMk/>
            <pc:sldMasterMk cId="1968375637" sldId="2147483673"/>
            <pc:sldLayoutMk cId="4088453083" sldId="2147483667"/>
          </pc:sldLayoutMkLst>
        </pc:sldLayoutChg>
        <pc:sldLayoutChg chg="add del">
          <pc:chgData name="Enes Smajlovic" userId="332fba9e-09c4-4572-9a92-c09aa5fec00c" providerId="ADAL" clId="{F11974F9-B2E7-4330-BC0F-238FF5D7D1A5}" dt="2024-01-25T15:21:52.822" v="23" actId="26606"/>
          <pc:sldLayoutMkLst>
            <pc:docMk/>
            <pc:sldMasterMk cId="1968375637" sldId="2147483673"/>
            <pc:sldLayoutMk cId="2510697208" sldId="2147483668"/>
          </pc:sldLayoutMkLst>
        </pc:sldLayoutChg>
        <pc:sldLayoutChg chg="add del">
          <pc:chgData name="Enes Smajlovic" userId="332fba9e-09c4-4572-9a92-c09aa5fec00c" providerId="ADAL" clId="{F11974F9-B2E7-4330-BC0F-238FF5D7D1A5}" dt="2024-01-25T15:21:52.822" v="23" actId="26606"/>
          <pc:sldLayoutMkLst>
            <pc:docMk/>
            <pc:sldMasterMk cId="1968375637" sldId="2147483673"/>
            <pc:sldLayoutMk cId="1511119483" sldId="2147483669"/>
          </pc:sldLayoutMkLst>
        </pc:sldLayoutChg>
        <pc:sldLayoutChg chg="add del">
          <pc:chgData name="Enes Smajlovic" userId="332fba9e-09c4-4572-9a92-c09aa5fec00c" providerId="ADAL" clId="{F11974F9-B2E7-4330-BC0F-238FF5D7D1A5}" dt="2024-01-25T15:21:52.822" v="23" actId="26606"/>
          <pc:sldLayoutMkLst>
            <pc:docMk/>
            <pc:sldMasterMk cId="1968375637" sldId="2147483673"/>
            <pc:sldLayoutMk cId="3408631257" sldId="2147483670"/>
          </pc:sldLayoutMkLst>
        </pc:sldLayoutChg>
        <pc:sldLayoutChg chg="add del">
          <pc:chgData name="Enes Smajlovic" userId="332fba9e-09c4-4572-9a92-c09aa5fec00c" providerId="ADAL" clId="{F11974F9-B2E7-4330-BC0F-238FF5D7D1A5}" dt="2024-01-25T15:21:52.822" v="23" actId="26606"/>
          <pc:sldLayoutMkLst>
            <pc:docMk/>
            <pc:sldMasterMk cId="1968375637" sldId="2147483673"/>
            <pc:sldLayoutMk cId="717706282" sldId="2147483671"/>
          </pc:sldLayoutMkLst>
        </pc:sldLayoutChg>
        <pc:sldLayoutChg chg="add del">
          <pc:chgData name="Enes Smajlovic" userId="332fba9e-09c4-4572-9a92-c09aa5fec00c" providerId="ADAL" clId="{F11974F9-B2E7-4330-BC0F-238FF5D7D1A5}" dt="2024-01-25T15:21:52.822" v="23" actId="26606"/>
          <pc:sldLayoutMkLst>
            <pc:docMk/>
            <pc:sldMasterMk cId="1968375637" sldId="2147483673"/>
            <pc:sldLayoutMk cId="2222708109" sldId="2147483672"/>
          </pc:sldLayoutMkLst>
        </pc:sldLayoutChg>
      </pc:sldMasterChg>
      <pc:sldMasterChg chg="add del addSldLayout delSldLayout">
        <pc:chgData name="Enes Smajlovic" userId="332fba9e-09c4-4572-9a92-c09aa5fec00c" providerId="ADAL" clId="{F11974F9-B2E7-4330-BC0F-238FF5D7D1A5}" dt="2024-01-25T15:21:56.778" v="26" actId="26606"/>
        <pc:sldMasterMkLst>
          <pc:docMk/>
          <pc:sldMasterMk cId="1331268001" sldId="2147483686"/>
        </pc:sldMasterMkLst>
        <pc:sldLayoutChg chg="add del">
          <pc:chgData name="Enes Smajlovic" userId="332fba9e-09c4-4572-9a92-c09aa5fec00c" providerId="ADAL" clId="{F11974F9-B2E7-4330-BC0F-238FF5D7D1A5}" dt="2024-01-25T15:21:56.778" v="26" actId="26606"/>
          <pc:sldLayoutMkLst>
            <pc:docMk/>
            <pc:sldMasterMk cId="1331268001" sldId="2147483686"/>
            <pc:sldLayoutMk cId="466614926" sldId="2147483675"/>
          </pc:sldLayoutMkLst>
        </pc:sldLayoutChg>
        <pc:sldLayoutChg chg="add del">
          <pc:chgData name="Enes Smajlovic" userId="332fba9e-09c4-4572-9a92-c09aa5fec00c" providerId="ADAL" clId="{F11974F9-B2E7-4330-BC0F-238FF5D7D1A5}" dt="2024-01-25T15:21:56.778" v="26" actId="26606"/>
          <pc:sldLayoutMkLst>
            <pc:docMk/>
            <pc:sldMasterMk cId="1331268001" sldId="2147483686"/>
            <pc:sldLayoutMk cId="4156273488" sldId="2147483676"/>
          </pc:sldLayoutMkLst>
        </pc:sldLayoutChg>
        <pc:sldLayoutChg chg="add del">
          <pc:chgData name="Enes Smajlovic" userId="332fba9e-09c4-4572-9a92-c09aa5fec00c" providerId="ADAL" clId="{F11974F9-B2E7-4330-BC0F-238FF5D7D1A5}" dt="2024-01-25T15:21:56.778" v="26" actId="26606"/>
          <pc:sldLayoutMkLst>
            <pc:docMk/>
            <pc:sldMasterMk cId="1331268001" sldId="2147483686"/>
            <pc:sldLayoutMk cId="3117300188" sldId="2147483677"/>
          </pc:sldLayoutMkLst>
        </pc:sldLayoutChg>
        <pc:sldLayoutChg chg="add del">
          <pc:chgData name="Enes Smajlovic" userId="332fba9e-09c4-4572-9a92-c09aa5fec00c" providerId="ADAL" clId="{F11974F9-B2E7-4330-BC0F-238FF5D7D1A5}" dt="2024-01-25T15:21:56.778" v="26" actId="26606"/>
          <pc:sldLayoutMkLst>
            <pc:docMk/>
            <pc:sldMasterMk cId="1331268001" sldId="2147483686"/>
            <pc:sldLayoutMk cId="4255276907" sldId="2147483678"/>
          </pc:sldLayoutMkLst>
        </pc:sldLayoutChg>
        <pc:sldLayoutChg chg="add del">
          <pc:chgData name="Enes Smajlovic" userId="332fba9e-09c4-4572-9a92-c09aa5fec00c" providerId="ADAL" clId="{F11974F9-B2E7-4330-BC0F-238FF5D7D1A5}" dt="2024-01-25T15:21:56.778" v="26" actId="26606"/>
          <pc:sldLayoutMkLst>
            <pc:docMk/>
            <pc:sldMasterMk cId="1331268001" sldId="2147483686"/>
            <pc:sldLayoutMk cId="3319635836" sldId="2147483679"/>
          </pc:sldLayoutMkLst>
        </pc:sldLayoutChg>
        <pc:sldLayoutChg chg="add del">
          <pc:chgData name="Enes Smajlovic" userId="332fba9e-09c4-4572-9a92-c09aa5fec00c" providerId="ADAL" clId="{F11974F9-B2E7-4330-BC0F-238FF5D7D1A5}" dt="2024-01-25T15:21:56.778" v="26" actId="26606"/>
          <pc:sldLayoutMkLst>
            <pc:docMk/>
            <pc:sldMasterMk cId="1331268001" sldId="2147483686"/>
            <pc:sldLayoutMk cId="830059251" sldId="2147483680"/>
          </pc:sldLayoutMkLst>
        </pc:sldLayoutChg>
        <pc:sldLayoutChg chg="add del">
          <pc:chgData name="Enes Smajlovic" userId="332fba9e-09c4-4572-9a92-c09aa5fec00c" providerId="ADAL" clId="{F11974F9-B2E7-4330-BC0F-238FF5D7D1A5}" dt="2024-01-25T15:21:56.778" v="26" actId="26606"/>
          <pc:sldLayoutMkLst>
            <pc:docMk/>
            <pc:sldMasterMk cId="1331268001" sldId="2147483686"/>
            <pc:sldLayoutMk cId="1902835689" sldId="2147483681"/>
          </pc:sldLayoutMkLst>
        </pc:sldLayoutChg>
        <pc:sldLayoutChg chg="add del">
          <pc:chgData name="Enes Smajlovic" userId="332fba9e-09c4-4572-9a92-c09aa5fec00c" providerId="ADAL" clId="{F11974F9-B2E7-4330-BC0F-238FF5D7D1A5}" dt="2024-01-25T15:21:56.778" v="26" actId="26606"/>
          <pc:sldLayoutMkLst>
            <pc:docMk/>
            <pc:sldMasterMk cId="1331268001" sldId="2147483686"/>
            <pc:sldLayoutMk cId="3091154667" sldId="2147483682"/>
          </pc:sldLayoutMkLst>
        </pc:sldLayoutChg>
        <pc:sldLayoutChg chg="add del">
          <pc:chgData name="Enes Smajlovic" userId="332fba9e-09c4-4572-9a92-c09aa5fec00c" providerId="ADAL" clId="{F11974F9-B2E7-4330-BC0F-238FF5D7D1A5}" dt="2024-01-25T15:21:56.778" v="26" actId="26606"/>
          <pc:sldLayoutMkLst>
            <pc:docMk/>
            <pc:sldMasterMk cId="1331268001" sldId="2147483686"/>
            <pc:sldLayoutMk cId="2944895974" sldId="2147483683"/>
          </pc:sldLayoutMkLst>
        </pc:sldLayoutChg>
        <pc:sldLayoutChg chg="add del">
          <pc:chgData name="Enes Smajlovic" userId="332fba9e-09c4-4572-9a92-c09aa5fec00c" providerId="ADAL" clId="{F11974F9-B2E7-4330-BC0F-238FF5D7D1A5}" dt="2024-01-25T15:21:56.778" v="26" actId="26606"/>
          <pc:sldLayoutMkLst>
            <pc:docMk/>
            <pc:sldMasterMk cId="1331268001" sldId="2147483686"/>
            <pc:sldLayoutMk cId="1208972914" sldId="2147483684"/>
          </pc:sldLayoutMkLst>
        </pc:sldLayoutChg>
        <pc:sldLayoutChg chg="add del">
          <pc:chgData name="Enes Smajlovic" userId="332fba9e-09c4-4572-9a92-c09aa5fec00c" providerId="ADAL" clId="{F11974F9-B2E7-4330-BC0F-238FF5D7D1A5}" dt="2024-01-25T15:21:56.778" v="26" actId="26606"/>
          <pc:sldLayoutMkLst>
            <pc:docMk/>
            <pc:sldMasterMk cId="1331268001" sldId="2147483686"/>
            <pc:sldLayoutMk cId="2263735014" sldId="2147483685"/>
          </pc:sldLayoutMkLst>
        </pc:sldLayoutChg>
      </pc:sldMasterChg>
      <pc:sldMasterChg chg="add addSldLayout">
        <pc:chgData name="Enes Smajlovic" userId="332fba9e-09c4-4572-9a92-c09aa5fec00c" providerId="ADAL" clId="{F11974F9-B2E7-4330-BC0F-238FF5D7D1A5}" dt="2024-01-25T15:21:56.825" v="27" actId="26606"/>
        <pc:sldMasterMkLst>
          <pc:docMk/>
          <pc:sldMasterMk cId="239923431" sldId="2147483712"/>
        </pc:sldMasterMkLst>
        <pc:sldLayoutChg chg="add">
          <pc:chgData name="Enes Smajlovic" userId="332fba9e-09c4-4572-9a92-c09aa5fec00c" providerId="ADAL" clId="{F11974F9-B2E7-4330-BC0F-238FF5D7D1A5}" dt="2024-01-25T15:21:56.825" v="27" actId="26606"/>
          <pc:sldLayoutMkLst>
            <pc:docMk/>
            <pc:sldMasterMk cId="239923431" sldId="2147483712"/>
            <pc:sldLayoutMk cId="732036855" sldId="2147483701"/>
          </pc:sldLayoutMkLst>
        </pc:sldLayoutChg>
        <pc:sldLayoutChg chg="add">
          <pc:chgData name="Enes Smajlovic" userId="332fba9e-09c4-4572-9a92-c09aa5fec00c" providerId="ADAL" clId="{F11974F9-B2E7-4330-BC0F-238FF5D7D1A5}" dt="2024-01-25T15:21:56.825" v="27" actId="26606"/>
          <pc:sldLayoutMkLst>
            <pc:docMk/>
            <pc:sldMasterMk cId="239923431" sldId="2147483712"/>
            <pc:sldLayoutMk cId="9105597" sldId="2147483702"/>
          </pc:sldLayoutMkLst>
        </pc:sldLayoutChg>
        <pc:sldLayoutChg chg="add">
          <pc:chgData name="Enes Smajlovic" userId="332fba9e-09c4-4572-9a92-c09aa5fec00c" providerId="ADAL" clId="{F11974F9-B2E7-4330-BC0F-238FF5D7D1A5}" dt="2024-01-25T15:21:56.825" v="27" actId="26606"/>
          <pc:sldLayoutMkLst>
            <pc:docMk/>
            <pc:sldMasterMk cId="239923431" sldId="2147483712"/>
            <pc:sldLayoutMk cId="3741532592" sldId="2147483703"/>
          </pc:sldLayoutMkLst>
        </pc:sldLayoutChg>
        <pc:sldLayoutChg chg="add">
          <pc:chgData name="Enes Smajlovic" userId="332fba9e-09c4-4572-9a92-c09aa5fec00c" providerId="ADAL" clId="{F11974F9-B2E7-4330-BC0F-238FF5D7D1A5}" dt="2024-01-25T15:21:56.825" v="27" actId="26606"/>
          <pc:sldLayoutMkLst>
            <pc:docMk/>
            <pc:sldMasterMk cId="239923431" sldId="2147483712"/>
            <pc:sldLayoutMk cId="1698272446" sldId="2147483704"/>
          </pc:sldLayoutMkLst>
        </pc:sldLayoutChg>
        <pc:sldLayoutChg chg="add">
          <pc:chgData name="Enes Smajlovic" userId="332fba9e-09c4-4572-9a92-c09aa5fec00c" providerId="ADAL" clId="{F11974F9-B2E7-4330-BC0F-238FF5D7D1A5}" dt="2024-01-25T15:21:56.825" v="27" actId="26606"/>
          <pc:sldLayoutMkLst>
            <pc:docMk/>
            <pc:sldMasterMk cId="239923431" sldId="2147483712"/>
            <pc:sldLayoutMk cId="3934200209" sldId="2147483705"/>
          </pc:sldLayoutMkLst>
        </pc:sldLayoutChg>
        <pc:sldLayoutChg chg="add">
          <pc:chgData name="Enes Smajlovic" userId="332fba9e-09c4-4572-9a92-c09aa5fec00c" providerId="ADAL" clId="{F11974F9-B2E7-4330-BC0F-238FF5D7D1A5}" dt="2024-01-25T15:21:56.825" v="27" actId="26606"/>
          <pc:sldLayoutMkLst>
            <pc:docMk/>
            <pc:sldMasterMk cId="239923431" sldId="2147483712"/>
            <pc:sldLayoutMk cId="2477602417" sldId="2147483706"/>
          </pc:sldLayoutMkLst>
        </pc:sldLayoutChg>
        <pc:sldLayoutChg chg="add">
          <pc:chgData name="Enes Smajlovic" userId="332fba9e-09c4-4572-9a92-c09aa5fec00c" providerId="ADAL" clId="{F11974F9-B2E7-4330-BC0F-238FF5D7D1A5}" dt="2024-01-25T15:21:56.825" v="27" actId="26606"/>
          <pc:sldLayoutMkLst>
            <pc:docMk/>
            <pc:sldMasterMk cId="239923431" sldId="2147483712"/>
            <pc:sldLayoutMk cId="2164988782" sldId="2147483707"/>
          </pc:sldLayoutMkLst>
        </pc:sldLayoutChg>
        <pc:sldLayoutChg chg="add">
          <pc:chgData name="Enes Smajlovic" userId="332fba9e-09c4-4572-9a92-c09aa5fec00c" providerId="ADAL" clId="{F11974F9-B2E7-4330-BC0F-238FF5D7D1A5}" dt="2024-01-25T15:21:56.825" v="27" actId="26606"/>
          <pc:sldLayoutMkLst>
            <pc:docMk/>
            <pc:sldMasterMk cId="239923431" sldId="2147483712"/>
            <pc:sldLayoutMk cId="1661997068" sldId="2147483708"/>
          </pc:sldLayoutMkLst>
        </pc:sldLayoutChg>
        <pc:sldLayoutChg chg="add">
          <pc:chgData name="Enes Smajlovic" userId="332fba9e-09c4-4572-9a92-c09aa5fec00c" providerId="ADAL" clId="{F11974F9-B2E7-4330-BC0F-238FF5D7D1A5}" dt="2024-01-25T15:21:56.825" v="27" actId="26606"/>
          <pc:sldLayoutMkLst>
            <pc:docMk/>
            <pc:sldMasterMk cId="239923431" sldId="2147483712"/>
            <pc:sldLayoutMk cId="3602233851" sldId="2147483709"/>
          </pc:sldLayoutMkLst>
        </pc:sldLayoutChg>
        <pc:sldLayoutChg chg="add">
          <pc:chgData name="Enes Smajlovic" userId="332fba9e-09c4-4572-9a92-c09aa5fec00c" providerId="ADAL" clId="{F11974F9-B2E7-4330-BC0F-238FF5D7D1A5}" dt="2024-01-25T15:21:56.825" v="27" actId="26606"/>
          <pc:sldLayoutMkLst>
            <pc:docMk/>
            <pc:sldMasterMk cId="239923431" sldId="2147483712"/>
            <pc:sldLayoutMk cId="1992939498" sldId="2147483710"/>
          </pc:sldLayoutMkLst>
        </pc:sldLayoutChg>
        <pc:sldLayoutChg chg="add">
          <pc:chgData name="Enes Smajlovic" userId="332fba9e-09c4-4572-9a92-c09aa5fec00c" providerId="ADAL" clId="{F11974F9-B2E7-4330-BC0F-238FF5D7D1A5}" dt="2024-01-25T15:21:56.825" v="27" actId="26606"/>
          <pc:sldLayoutMkLst>
            <pc:docMk/>
            <pc:sldMasterMk cId="239923431" sldId="2147483712"/>
            <pc:sldLayoutMk cId="1228497688" sldId="2147483711"/>
          </pc:sldLayoutMkLst>
        </pc:sldLayoutChg>
      </pc:sldMasterChg>
    </pc:docChg>
  </pc:docChgLst>
  <pc:docChgLst>
    <pc:chgData name="Enes Smajlovic" userId="332fba9e-09c4-4572-9a92-c09aa5fec00c" providerId="ADAL" clId="{D43E33DE-D3F0-48E3-8C52-AF2B0916FC28}"/>
    <pc:docChg chg="custSel addSld delSld modSld">
      <pc:chgData name="Enes Smajlovic" userId="332fba9e-09c4-4572-9a92-c09aa5fec00c" providerId="ADAL" clId="{D43E33DE-D3F0-48E3-8C52-AF2B0916FC28}" dt="2024-04-10T10:17:02.074" v="4004" actId="20577"/>
      <pc:docMkLst>
        <pc:docMk/>
      </pc:docMkLst>
      <pc:sldChg chg="modSp mod">
        <pc:chgData name="Enes Smajlovic" userId="332fba9e-09c4-4572-9a92-c09aa5fec00c" providerId="ADAL" clId="{D43E33DE-D3F0-48E3-8C52-AF2B0916FC28}" dt="2024-04-09T12:11:36.210" v="2872" actId="207"/>
        <pc:sldMkLst>
          <pc:docMk/>
          <pc:sldMk cId="2992442116" sldId="256"/>
        </pc:sldMkLst>
        <pc:spChg chg="mod">
          <ac:chgData name="Enes Smajlovic" userId="332fba9e-09c4-4572-9a92-c09aa5fec00c" providerId="ADAL" clId="{D43E33DE-D3F0-48E3-8C52-AF2B0916FC28}" dt="2024-04-09T12:11:36.210" v="2872" actId="207"/>
          <ac:spMkLst>
            <pc:docMk/>
            <pc:sldMk cId="2992442116" sldId="256"/>
            <ac:spMk id="3" creationId="{B21DB50E-3D68-A4AD-1CA3-82EEC0E3C8DF}"/>
          </ac:spMkLst>
        </pc:spChg>
      </pc:sldChg>
      <pc:sldChg chg="modSp mod">
        <pc:chgData name="Enes Smajlovic" userId="332fba9e-09c4-4572-9a92-c09aa5fec00c" providerId="ADAL" clId="{D43E33DE-D3F0-48E3-8C52-AF2B0916FC28}" dt="2024-04-10T09:56:29.596" v="2891" actId="20577"/>
        <pc:sldMkLst>
          <pc:docMk/>
          <pc:sldMk cId="406936491" sldId="257"/>
        </pc:sldMkLst>
        <pc:spChg chg="mod">
          <ac:chgData name="Enes Smajlovic" userId="332fba9e-09c4-4572-9a92-c09aa5fec00c" providerId="ADAL" clId="{D43E33DE-D3F0-48E3-8C52-AF2B0916FC28}" dt="2024-04-10T09:56:29.596" v="2891" actId="20577"/>
          <ac:spMkLst>
            <pc:docMk/>
            <pc:sldMk cId="406936491" sldId="257"/>
            <ac:spMk id="3" creationId="{D64E274D-E6C0-D9F5-5DA6-612C92BB2167}"/>
          </ac:spMkLst>
        </pc:spChg>
      </pc:sldChg>
      <pc:sldChg chg="modSp new mod">
        <pc:chgData name="Enes Smajlovic" userId="332fba9e-09c4-4572-9a92-c09aa5fec00c" providerId="ADAL" clId="{D43E33DE-D3F0-48E3-8C52-AF2B0916FC28}" dt="2024-04-09T11:50:40.066" v="1822" actId="20577"/>
        <pc:sldMkLst>
          <pc:docMk/>
          <pc:sldMk cId="3754796601" sldId="258"/>
        </pc:sldMkLst>
        <pc:spChg chg="mod">
          <ac:chgData name="Enes Smajlovic" userId="332fba9e-09c4-4572-9a92-c09aa5fec00c" providerId="ADAL" clId="{D43E33DE-D3F0-48E3-8C52-AF2B0916FC28}" dt="2024-04-03T14:37:11.524" v="71" actId="20577"/>
          <ac:spMkLst>
            <pc:docMk/>
            <pc:sldMk cId="3754796601" sldId="258"/>
            <ac:spMk id="2" creationId="{222D9645-E92A-F0D7-FD37-26703AE6FC66}"/>
          </ac:spMkLst>
        </pc:spChg>
        <pc:spChg chg="mod">
          <ac:chgData name="Enes Smajlovic" userId="332fba9e-09c4-4572-9a92-c09aa5fec00c" providerId="ADAL" clId="{D43E33DE-D3F0-48E3-8C52-AF2B0916FC28}" dt="2024-04-09T11:50:40.066" v="1822" actId="20577"/>
          <ac:spMkLst>
            <pc:docMk/>
            <pc:sldMk cId="3754796601" sldId="258"/>
            <ac:spMk id="3" creationId="{14900F80-B2D6-8B4D-0F81-5F5A0B896E6A}"/>
          </ac:spMkLst>
        </pc:spChg>
      </pc:sldChg>
      <pc:sldChg chg="modSp new mod">
        <pc:chgData name="Enes Smajlovic" userId="332fba9e-09c4-4572-9a92-c09aa5fec00c" providerId="ADAL" clId="{D43E33DE-D3F0-48E3-8C52-AF2B0916FC28}" dt="2024-04-09T11:53:07.334" v="1907" actId="20577"/>
        <pc:sldMkLst>
          <pc:docMk/>
          <pc:sldMk cId="432612189" sldId="259"/>
        </pc:sldMkLst>
        <pc:spChg chg="mod">
          <ac:chgData name="Enes Smajlovic" userId="332fba9e-09c4-4572-9a92-c09aa5fec00c" providerId="ADAL" clId="{D43E33DE-D3F0-48E3-8C52-AF2B0916FC28}" dt="2024-04-03T14:38:25.266" v="209" actId="20577"/>
          <ac:spMkLst>
            <pc:docMk/>
            <pc:sldMk cId="432612189" sldId="259"/>
            <ac:spMk id="2" creationId="{B064A8AA-2AC5-FE85-1CE3-EA6E36B0E663}"/>
          </ac:spMkLst>
        </pc:spChg>
        <pc:spChg chg="mod">
          <ac:chgData name="Enes Smajlovic" userId="332fba9e-09c4-4572-9a92-c09aa5fec00c" providerId="ADAL" clId="{D43E33DE-D3F0-48E3-8C52-AF2B0916FC28}" dt="2024-04-09T11:53:07.334" v="1907" actId="20577"/>
          <ac:spMkLst>
            <pc:docMk/>
            <pc:sldMk cId="432612189" sldId="259"/>
            <ac:spMk id="3" creationId="{FD221DB5-266B-C0E5-3C3B-F4A2BB3D7455}"/>
          </ac:spMkLst>
        </pc:spChg>
      </pc:sldChg>
      <pc:sldChg chg="modSp new mod">
        <pc:chgData name="Enes Smajlovic" userId="332fba9e-09c4-4572-9a92-c09aa5fec00c" providerId="ADAL" clId="{D43E33DE-D3F0-48E3-8C52-AF2B0916FC28}" dt="2024-04-09T12:08:01.755" v="2870" actId="5793"/>
        <pc:sldMkLst>
          <pc:docMk/>
          <pc:sldMk cId="260709432" sldId="260"/>
        </pc:sldMkLst>
        <pc:spChg chg="mod">
          <ac:chgData name="Enes Smajlovic" userId="332fba9e-09c4-4572-9a92-c09aa5fec00c" providerId="ADAL" clId="{D43E33DE-D3F0-48E3-8C52-AF2B0916FC28}" dt="2024-04-03T14:44:14.933" v="683" actId="20577"/>
          <ac:spMkLst>
            <pc:docMk/>
            <pc:sldMk cId="260709432" sldId="260"/>
            <ac:spMk id="2" creationId="{53DFB3D6-E127-B115-8018-154FC5B17035}"/>
          </ac:spMkLst>
        </pc:spChg>
        <pc:spChg chg="mod">
          <ac:chgData name="Enes Smajlovic" userId="332fba9e-09c4-4572-9a92-c09aa5fec00c" providerId="ADAL" clId="{D43E33DE-D3F0-48E3-8C52-AF2B0916FC28}" dt="2024-04-09T12:08:01.755" v="2870" actId="5793"/>
          <ac:spMkLst>
            <pc:docMk/>
            <pc:sldMk cId="260709432" sldId="260"/>
            <ac:spMk id="3" creationId="{E5B0597B-1635-D46F-C02A-17235930AA98}"/>
          </ac:spMkLst>
        </pc:spChg>
      </pc:sldChg>
      <pc:sldChg chg="new del">
        <pc:chgData name="Enes Smajlovic" userId="332fba9e-09c4-4572-9a92-c09aa5fec00c" providerId="ADAL" clId="{D43E33DE-D3F0-48E3-8C52-AF2B0916FC28}" dt="2024-04-03T14:49:26.783" v="889" actId="47"/>
        <pc:sldMkLst>
          <pc:docMk/>
          <pc:sldMk cId="660618084" sldId="261"/>
        </pc:sldMkLst>
      </pc:sldChg>
      <pc:sldChg chg="addSp delSp modSp new mod">
        <pc:chgData name="Enes Smajlovic" userId="332fba9e-09c4-4572-9a92-c09aa5fec00c" providerId="ADAL" clId="{D43E33DE-D3F0-48E3-8C52-AF2B0916FC28}" dt="2024-04-09T12:02:21.937" v="2461" actId="20577"/>
        <pc:sldMkLst>
          <pc:docMk/>
          <pc:sldMk cId="1085212532" sldId="261"/>
        </pc:sldMkLst>
        <pc:spChg chg="mod">
          <ac:chgData name="Enes Smajlovic" userId="332fba9e-09c4-4572-9a92-c09aa5fec00c" providerId="ADAL" clId="{D43E33DE-D3F0-48E3-8C52-AF2B0916FC28}" dt="2024-04-09T11:59:44.401" v="2314" actId="20577"/>
          <ac:spMkLst>
            <pc:docMk/>
            <pc:sldMk cId="1085212532" sldId="261"/>
            <ac:spMk id="2" creationId="{C58394A6-B2B2-3866-A818-DD2C277DB661}"/>
          </ac:spMkLst>
        </pc:spChg>
        <pc:spChg chg="del">
          <ac:chgData name="Enes Smajlovic" userId="332fba9e-09c4-4572-9a92-c09aa5fec00c" providerId="ADAL" clId="{D43E33DE-D3F0-48E3-8C52-AF2B0916FC28}" dt="2024-04-09T11:55:55.234" v="2061" actId="478"/>
          <ac:spMkLst>
            <pc:docMk/>
            <pc:sldMk cId="1085212532" sldId="261"/>
            <ac:spMk id="3" creationId="{A1B679E4-8586-4C67-541F-A07614F65F35}"/>
          </ac:spMkLst>
        </pc:spChg>
        <pc:spChg chg="add mod">
          <ac:chgData name="Enes Smajlovic" userId="332fba9e-09c4-4572-9a92-c09aa5fec00c" providerId="ADAL" clId="{D43E33DE-D3F0-48E3-8C52-AF2B0916FC28}" dt="2024-04-09T12:02:21.937" v="2461" actId="20577"/>
          <ac:spMkLst>
            <pc:docMk/>
            <pc:sldMk cId="1085212532" sldId="261"/>
            <ac:spMk id="4" creationId="{1F2C26E5-96E5-B612-6F9B-D0C6E94DFDA9}"/>
          </ac:spMkLst>
        </pc:spChg>
      </pc:sldChg>
      <pc:sldChg chg="addSp delSp modSp new mod">
        <pc:chgData name="Enes Smajlovic" userId="332fba9e-09c4-4572-9a92-c09aa5fec00c" providerId="ADAL" clId="{D43E33DE-D3F0-48E3-8C52-AF2B0916FC28}" dt="2024-04-10T10:07:24.761" v="3575" actId="1076"/>
        <pc:sldMkLst>
          <pc:docMk/>
          <pc:sldMk cId="240674427" sldId="262"/>
        </pc:sldMkLst>
        <pc:spChg chg="mod">
          <ac:chgData name="Enes Smajlovic" userId="332fba9e-09c4-4572-9a92-c09aa5fec00c" providerId="ADAL" clId="{D43E33DE-D3F0-48E3-8C52-AF2B0916FC28}" dt="2024-04-10T09:59:50.695" v="3016" actId="27636"/>
          <ac:spMkLst>
            <pc:docMk/>
            <pc:sldMk cId="240674427" sldId="262"/>
            <ac:spMk id="2" creationId="{E2D1FCF3-0FC6-2E48-2951-8F4F8C2C1192}"/>
          </ac:spMkLst>
        </pc:spChg>
        <pc:spChg chg="del">
          <ac:chgData name="Enes Smajlovic" userId="332fba9e-09c4-4572-9a92-c09aa5fec00c" providerId="ADAL" clId="{D43E33DE-D3F0-48E3-8C52-AF2B0916FC28}" dt="2024-04-10T09:56:53.850" v="2920" actId="478"/>
          <ac:spMkLst>
            <pc:docMk/>
            <pc:sldMk cId="240674427" sldId="262"/>
            <ac:spMk id="3" creationId="{89FFD7AF-A660-8D93-1AFE-9682B7DE2D5E}"/>
          </ac:spMkLst>
        </pc:spChg>
        <pc:spChg chg="add mod">
          <ac:chgData name="Enes Smajlovic" userId="332fba9e-09c4-4572-9a92-c09aa5fec00c" providerId="ADAL" clId="{D43E33DE-D3F0-48E3-8C52-AF2B0916FC28}" dt="2024-04-10T10:07:24.761" v="3575" actId="1076"/>
          <ac:spMkLst>
            <pc:docMk/>
            <pc:sldMk cId="240674427" sldId="262"/>
            <ac:spMk id="4" creationId="{8D58610D-48BF-115C-D03C-CAD2E05C420B}"/>
          </ac:spMkLst>
        </pc:spChg>
      </pc:sldChg>
      <pc:sldChg chg="modSp add del mod">
        <pc:chgData name="Enes Smajlovic" userId="332fba9e-09c4-4572-9a92-c09aa5fec00c" providerId="ADAL" clId="{D43E33DE-D3F0-48E3-8C52-AF2B0916FC28}" dt="2024-04-09T11:55:47.501" v="2059" actId="2696"/>
        <pc:sldMkLst>
          <pc:docMk/>
          <pc:sldMk cId="3816929468" sldId="262"/>
        </pc:sldMkLst>
        <pc:spChg chg="mod">
          <ac:chgData name="Enes Smajlovic" userId="332fba9e-09c4-4572-9a92-c09aa5fec00c" providerId="ADAL" clId="{D43E33DE-D3F0-48E3-8C52-AF2B0916FC28}" dt="2024-04-03T14:53:23.255" v="1075" actId="20577"/>
          <ac:spMkLst>
            <pc:docMk/>
            <pc:sldMk cId="3816929468" sldId="262"/>
            <ac:spMk id="3" creationId="{FD221DB5-266B-C0E5-3C3B-F4A2BB3D7455}"/>
          </ac:spMkLst>
        </pc:spChg>
      </pc:sldChg>
      <pc:sldChg chg="addSp modSp add mod">
        <pc:chgData name="Enes Smajlovic" userId="332fba9e-09c4-4572-9a92-c09aa5fec00c" providerId="ADAL" clId="{D43E33DE-D3F0-48E3-8C52-AF2B0916FC28}" dt="2024-04-10T10:17:02.074" v="4004" actId="20577"/>
        <pc:sldMkLst>
          <pc:docMk/>
          <pc:sldMk cId="202267014" sldId="263"/>
        </pc:sldMkLst>
        <pc:spChg chg="add mod">
          <ac:chgData name="Enes Smajlovic" userId="332fba9e-09c4-4572-9a92-c09aa5fec00c" providerId="ADAL" clId="{D43E33DE-D3F0-48E3-8C52-AF2B0916FC28}" dt="2024-04-10T10:17:02.074" v="4004" actId="20577"/>
          <ac:spMkLst>
            <pc:docMk/>
            <pc:sldMk cId="202267014" sldId="263"/>
            <ac:spMk id="3" creationId="{CCBACA7C-5C98-7395-369B-727516F78948}"/>
          </ac:spMkLst>
        </pc:spChg>
        <pc:spChg chg="mod">
          <ac:chgData name="Enes Smajlovic" userId="332fba9e-09c4-4572-9a92-c09aa5fec00c" providerId="ADAL" clId="{D43E33DE-D3F0-48E3-8C52-AF2B0916FC28}" dt="2024-04-10T10:15:53.333" v="3904" actId="20577"/>
          <ac:spMkLst>
            <pc:docMk/>
            <pc:sldMk cId="202267014" sldId="263"/>
            <ac:spMk id="4" creationId="{8D58610D-48BF-115C-D03C-CAD2E05C420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73120-BF1F-4B79-B070-9CBFA5BDFDFC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6B4EF-7E24-4D9F-A076-30B093B12A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650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50666DC1-CD27-4874-9484-9D06C59FE4D0}"/>
              </a:ext>
            </a:extLst>
          </p:cNvPr>
          <p:cNvSpPr/>
          <p:nvPr/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77579F-F417-47C2-AC03-911CCED021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552" y="447675"/>
            <a:ext cx="8397511" cy="2714625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43E600-28DA-4780-9E00-2E12F74FF6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552" y="3602037"/>
            <a:ext cx="8397511" cy="2460625"/>
          </a:xfrm>
        </p:spPr>
        <p:txBody>
          <a:bodyPr>
            <a:normAutofit/>
          </a:bodyPr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6F1DC-ADFB-42C9-AB34-FCB38C812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8219-6E45-4D12-B767-46F92D5844D4}" type="datetime1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99E6D-BBA8-4A15-94DA-DBE8A4FDE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03C82-8719-4FAC-94BF-2A91335FB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88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68A33-CB96-4CB1-9941-753BD0824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3EB269-70DF-4510-A313-336226558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EA3CC-B2DC-4E87-826C-B885A7E62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30B8-6059-41E5-A5DC-C07A76F5859A}" type="datetime1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37F52-A7C4-4E21-A12A-02546D477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6031F-5A79-48A7-8EDC-DDD9A9E4B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272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9188483-96C4-4E9C-AA6A-E70005461AEE}"/>
              </a:ext>
            </a:extLst>
          </p:cNvPr>
          <p:cNvSpPr/>
          <p:nvPr/>
        </p:nvSpPr>
        <p:spPr>
          <a:xfrm>
            <a:off x="9144000" y="0"/>
            <a:ext cx="3048000" cy="6854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4FCD54-7F0B-446E-9998-93E7BD7CE7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534222" y="365125"/>
            <a:ext cx="223867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766238-BBF1-4672-BC09-746C6967E5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552" y="365125"/>
            <a:ext cx="8374062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F32A5-B67B-45C1-B454-12E9FBE0C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0CB7-D16E-4358-B7F4-EA4A24554592}" type="datetime1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91896-9441-4636-89D5-84E5932A1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8110" y="635635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37DFE-7F48-4EB0-83BC-A93F342D2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alpha val="80000"/>
                  </a:schemeClr>
                </a:solidFill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60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9CF16-986E-4D90-AA40-CDB46E233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F14DA-A783-43BC-8F15-95408B89D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C48B6-C394-452A-94D9-D4802755D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96A2-D8F0-4E17-BFD0-A6C902250D59}" type="datetime1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58A8A-3DD0-41C8-9F48-F4309FA19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06C92-7C02-4D34-B3E5-D549A7A36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997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66F9FA-E6B8-4CFC-B3F1-0C075546EE33}"/>
              </a:ext>
            </a:extLst>
          </p:cNvPr>
          <p:cNvSpPr/>
          <p:nvPr/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16F270-B2AA-4935-885F-5924B1F63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457200"/>
            <a:ext cx="10862898" cy="272415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22658E-3D87-4D5A-A602-847153CC4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552" y="3695701"/>
            <a:ext cx="10862898" cy="239395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B1D84-A229-45B1-BD42-0DC0CE9F8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8C9C-1ACB-4C84-A002-C7E0E45B937A}" type="datetime1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4EEF4-D461-49D7-8F24-8BFE2444B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4055A-7488-4646-9E88-692036EA2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33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F1F74-ED26-4F8B-BF51-3533D8404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760"/>
            <a:ext cx="11264536" cy="16875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1D2D7-7F18-43E0-9B2E-3FCD83CC83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4552" y="2552699"/>
            <a:ext cx="5323703" cy="3624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CBBB66-EB7D-4F8C-9C78-1D1C88846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0162" y="2552699"/>
            <a:ext cx="5323703" cy="3624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A684E6-393D-4587-AA45-E6734FB47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F2A5-B297-4977-9E5B-4D3050E23689}" type="datetime1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D8EE0-0333-4ABC-AE18-10DD5071C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452369-A8F0-4709-8372-B420A67D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39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91592-4621-4D72-BC2D-F2C439F81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759"/>
            <a:ext cx="10870836" cy="16916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823F5-0A90-4666-BE88-2BE0D0A61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552" y="2436473"/>
            <a:ext cx="5332026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C6A7C-6260-463D-B3FD-71A07ACD06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4552" y="3409051"/>
            <a:ext cx="5332026" cy="27806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F2AF8D-90ED-4512-9423-C91BF73A9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0162" y="2436473"/>
            <a:ext cx="5358285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D838EA-E20D-4CC3-83C2-AFE0DE9F73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0162" y="3409051"/>
            <a:ext cx="5358285" cy="27806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603F8A-08E1-4160-9B7E-E0CA4BF8E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7434-4794-409A-9547-04789BA47588}" type="datetime1">
              <a:rPr lang="en-US" smtClean="0"/>
              <a:t>4/10/2024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8291AB-3C5C-4BE1-9E50-02F489336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596E64-CD6C-4CF7-8624-FA4AE9760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97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562B3-06A0-4F2F-96EC-A062DAE2F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FC0095-49F0-4A83-AE8C-9D13E15C2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58635-357A-4E3D-B824-A5CEFDB8449C}" type="datetime1">
              <a:rPr lang="en-US" smtClean="0"/>
              <a:t>4/10/2024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824898-D4EA-497A-8FC8-43E0D0213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4821F6-2C08-450C-A18C-702D73842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00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FFE119-5FCA-4D9C-9C07-1B81A0BF3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FF77-2719-4AD0-8740-0B90FF5D1EFB}" type="datetime1">
              <a:rPr lang="en-US" smtClean="0"/>
              <a:t>4/10/2024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2C5995-6284-4D7F-AB1C-CA8FE63A7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E4B0D-9C21-48D0-9438-C47370681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36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90AF76DA-8F95-47D9-9EB6-B1EC93437387}"/>
              </a:ext>
            </a:extLst>
          </p:cNvPr>
          <p:cNvGrpSpPr/>
          <p:nvPr/>
        </p:nvGrpSpPr>
        <p:grpSpPr>
          <a:xfrm>
            <a:off x="2" y="0"/>
            <a:ext cx="6095998" cy="6858002"/>
            <a:chOff x="1" y="4563942"/>
            <a:chExt cx="12192005" cy="229406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31355B14-077B-4BA1-962D-6E97D93FFCCC}"/>
                </a:ext>
              </a:extLst>
            </p:cNvPr>
            <p:cNvSpPr/>
            <p:nvPr/>
          </p:nvSpPr>
          <p:spPr>
            <a:xfrm>
              <a:off x="10" y="4563942"/>
              <a:ext cx="12191996" cy="22940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230B99F-AC6F-4973-A35E-16C87C38711D}"/>
                </a:ext>
              </a:extLst>
            </p:cNvPr>
            <p:cNvSpPr/>
            <p:nvPr/>
          </p:nvSpPr>
          <p:spPr>
            <a:xfrm>
              <a:off x="1" y="4563942"/>
              <a:ext cx="12192000" cy="229406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58E41614-9483-47F8-A429-FB0D1C5AA89A}"/>
              </a:ext>
            </a:extLst>
          </p:cNvPr>
          <p:cNvSpPr/>
          <p:nvPr/>
        </p:nvSpPr>
        <p:spPr>
          <a:xfrm>
            <a:off x="0" y="0"/>
            <a:ext cx="6095999" cy="22911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B5E91C-3C4F-40A2-BCC6-918D3BEDD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457200"/>
            <a:ext cx="5287234" cy="16002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0F113-1C61-4F74-BD5B-727668BBE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0162" y="457201"/>
            <a:ext cx="5085226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0EB228-A180-4DF6-9D5B-2CF86B6B9B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552" y="2514600"/>
            <a:ext cx="5287234" cy="33543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13719-D65D-4BAE-97B7-FAE8F3998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1C83-1089-48B9-8B65-293D4C236D35}" type="datetime1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47F5BB-DC3C-45D1-A0D2-05168FECA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44BA3-19DB-4072-9A2C-08C92361A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B0A6909D-DC0B-4221-8140-21E981D896AF}"/>
              </a:ext>
            </a:extLst>
          </p:cNvPr>
          <p:cNvGrpSpPr/>
          <p:nvPr/>
        </p:nvGrpSpPr>
        <p:grpSpPr>
          <a:xfrm>
            <a:off x="2" y="0"/>
            <a:ext cx="6095998" cy="6858002"/>
            <a:chOff x="1" y="4563942"/>
            <a:chExt cx="12192005" cy="229406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3D581C2-F39E-4958-A3F3-BB65AB1C5E66}"/>
                </a:ext>
              </a:extLst>
            </p:cNvPr>
            <p:cNvSpPr/>
            <p:nvPr/>
          </p:nvSpPr>
          <p:spPr>
            <a:xfrm>
              <a:off x="10" y="4563942"/>
              <a:ext cx="12191996" cy="22940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FD77040-27EF-4D2C-8D34-32337B0C8544}"/>
                </a:ext>
              </a:extLst>
            </p:cNvPr>
            <p:cNvSpPr/>
            <p:nvPr/>
          </p:nvSpPr>
          <p:spPr>
            <a:xfrm>
              <a:off x="1" y="4563942"/>
              <a:ext cx="12192000" cy="229406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E1A26D20-69F8-4BBC-98C0-BEB470AB8284}"/>
              </a:ext>
            </a:extLst>
          </p:cNvPr>
          <p:cNvSpPr/>
          <p:nvPr/>
        </p:nvSpPr>
        <p:spPr>
          <a:xfrm>
            <a:off x="0" y="0"/>
            <a:ext cx="6095999" cy="22911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47B6BC-4B2A-4001-9634-47473F827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457200"/>
            <a:ext cx="5211519" cy="16002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7D074-2CCB-4AB8-A7A0-7847D3C1EF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70162" y="457201"/>
            <a:ext cx="5085226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FB94BD-D906-4213-9F31-1BE17A86F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552" y="2514600"/>
            <a:ext cx="5211519" cy="33543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1B8431-70CB-4E9F-8A49-CDFF18554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FE45-CC1E-47DB-8B82-6CF0636FBDB8}" type="datetime1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D2F293-170E-410E-88BF-187A63C5E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ED93A2-588D-43B5-B6FA-0B7892E6E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32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A26A151-13BF-4305-A6DC-9DC7C9877195}"/>
              </a:ext>
            </a:extLst>
          </p:cNvPr>
          <p:cNvSpPr/>
          <p:nvPr/>
        </p:nvSpPr>
        <p:spPr>
          <a:xfrm>
            <a:off x="0" y="0"/>
            <a:ext cx="12192000" cy="22911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EE6AE3-3BCC-4B3B-AC4E-60F910144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125"/>
            <a:ext cx="10869248" cy="16875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B514A-E7EA-41A8-ADBA-85CA1DF6D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552" y="2576513"/>
            <a:ext cx="10869248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CB0BD-D6E3-4B3D-BCBB-6FECA5D63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6221" y="635720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C8E16-3C03-4238-9C6F-B34F3D10F77E}" type="datetime1">
              <a:rPr lang="en-US" smtClean="0"/>
              <a:t>4/10/2024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147F7-B466-4892-BE27-876F947515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70162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B4FE0-65CC-4435-A6AF-150E52F35B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64983" y="6356350"/>
            <a:ext cx="12807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2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20">
            <a:extLst>
              <a:ext uri="{FF2B5EF4-FFF2-40B4-BE49-F238E27FC236}">
                <a16:creationId xmlns:a16="http://schemas.microsoft.com/office/drawing/2014/main" id="{4D90D76C-184F-4A96-8FE8-1114F8EE1F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22">
            <a:extLst>
              <a:ext uri="{FF2B5EF4-FFF2-40B4-BE49-F238E27FC236}">
                <a16:creationId xmlns:a16="http://schemas.microsoft.com/office/drawing/2014/main" id="{2F9DE355-E8A7-498B-A6A0-54D03B953F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83644" cy="68613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9EACF5-DC41-B94A-820C-40C4C8E4FE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552" y="1122363"/>
            <a:ext cx="4910841" cy="2387600"/>
          </a:xfrm>
        </p:spPr>
        <p:txBody>
          <a:bodyPr>
            <a:normAutofit/>
          </a:bodyPr>
          <a:lstStyle/>
          <a:p>
            <a:r>
              <a:rPr lang="sv-SE" dirty="0"/>
              <a:t>Föräldramöte 2024</a:t>
            </a:r>
            <a:endParaRPr lang="en-GB" dirty="0"/>
          </a:p>
        </p:txBody>
      </p: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2A206088-3BBC-C316-B96E-6D56A4F0BC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08" r="5305"/>
          <a:stretch/>
        </p:blipFill>
        <p:spPr>
          <a:xfrm>
            <a:off x="6083645" y="10"/>
            <a:ext cx="6108356" cy="685799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1DB50E-3D68-A4AD-1CA3-82EEC0E3C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 dirty="0">
                <a:solidFill>
                  <a:schemeClr val="bg1"/>
                </a:solidFill>
              </a:rPr>
              <a:t>2024-04-10</a:t>
            </a:r>
          </a:p>
        </p:txBody>
      </p:sp>
    </p:spTree>
    <p:extLst>
      <p:ext uri="{BB962C8B-B14F-4D97-AF65-F5344CB8AC3E}">
        <p14:creationId xmlns:p14="http://schemas.microsoft.com/office/powerpoint/2010/main" val="2992442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B0099-5390-0956-B8F0-72D4D8DF4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E274D-E6C0-D9F5-5DA6-612C92BB2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Utvärdering säsongen 2023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Vad händer 2024?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Träningsläger 2024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Övrigt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936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D9645-E92A-F0D7-FD37-26703AE6F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Utvärdering säsong 2023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00F80-B2D6-8B4D-0F81-5F5A0B896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Antal spelade matcher – 30 </a:t>
            </a:r>
          </a:p>
          <a:p>
            <a:r>
              <a:rPr lang="sv-SE" dirty="0"/>
              <a:t>Antal träningar – 57 </a:t>
            </a:r>
            <a:r>
              <a:rPr lang="sv-SE" dirty="0" err="1"/>
              <a:t>st</a:t>
            </a:r>
            <a:r>
              <a:rPr lang="sv-SE" dirty="0"/>
              <a:t> egna träningar, 15 </a:t>
            </a:r>
            <a:r>
              <a:rPr lang="sv-SE" dirty="0" err="1"/>
              <a:t>st</a:t>
            </a:r>
            <a:r>
              <a:rPr lang="sv-SE" dirty="0"/>
              <a:t> gemensamma (block)</a:t>
            </a:r>
          </a:p>
          <a:p>
            <a:r>
              <a:rPr lang="sv-SE" dirty="0"/>
              <a:t>Cuper – Dans Minne, 2 endagarscuper, 2 inomhuscuper</a:t>
            </a:r>
          </a:p>
          <a:p>
            <a:r>
              <a:rPr lang="sv-SE" dirty="0"/>
              <a:t>Aktiviteter – Heja på Dans minne, Pizzaträning ihop med P2012, Kickoff inför höst, Avslutning</a:t>
            </a:r>
          </a:p>
          <a:p>
            <a:r>
              <a:rPr lang="sv-SE" dirty="0"/>
              <a:t>Organisation – Fungerat bra, Stefan höll i försäsong, Pontus/Christer seriesäsong (Stefan, Enes och Lee hjälptränare). Oskar och Anton hjälpt till vid matcher. </a:t>
            </a:r>
            <a:r>
              <a:rPr lang="sv-SE" dirty="0" err="1"/>
              <a:t>Emeli</a:t>
            </a:r>
            <a:r>
              <a:rPr lang="sv-SE" dirty="0"/>
              <a:t> haft hand om schema och kallelser, Lina ansvarat för kiosk, Caroline ordnat aktiviteter. Stefan kassör.</a:t>
            </a:r>
          </a:p>
          <a:p>
            <a:r>
              <a:rPr lang="sv-SE" dirty="0"/>
              <a:t>Kassa: 14 143:-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4796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4A8AA-2AC5-FE85-1CE3-EA6E36B0E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Säsong 2024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21DB5-266B-C0E5-3C3B-F4A2BB3D7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Anmält 3 lag – 25 spelare och 5 ledare/tränare</a:t>
            </a:r>
          </a:p>
          <a:p>
            <a:r>
              <a:rPr lang="sv-SE" dirty="0"/>
              <a:t>Träningsläger Strömsnäsbruk – 20-21 april</a:t>
            </a:r>
          </a:p>
          <a:p>
            <a:r>
              <a:rPr lang="sv-SE" dirty="0"/>
              <a:t>Cup – Inget bokat</a:t>
            </a:r>
          </a:p>
          <a:p>
            <a:r>
              <a:rPr lang="sv-SE" dirty="0"/>
              <a:t>Träningar – Måndagar och onsdagar </a:t>
            </a:r>
            <a:r>
              <a:rPr lang="sv-SE" dirty="0" err="1"/>
              <a:t>kl</a:t>
            </a:r>
            <a:r>
              <a:rPr lang="sv-SE" dirty="0"/>
              <a:t> 18.45-20.15, Ombytta och klara till träningen, på plats senast 5 min innan träning börjar</a:t>
            </a:r>
          </a:p>
          <a:p>
            <a:r>
              <a:rPr lang="sv-SE" dirty="0"/>
              <a:t>Träningsinnehåll – Mycket bollkontakt, snabba fötter, passningsspel, spelövningar, spel, knäkontroll</a:t>
            </a:r>
          </a:p>
          <a:p>
            <a:r>
              <a:rPr lang="sv-SE" dirty="0"/>
              <a:t>Matcher – Vi kommer spela 48 matcher, 26 </a:t>
            </a:r>
            <a:r>
              <a:rPr lang="sv-SE" dirty="0" err="1"/>
              <a:t>st</a:t>
            </a:r>
            <a:r>
              <a:rPr lang="sv-SE" dirty="0"/>
              <a:t> på våren och 22 </a:t>
            </a:r>
            <a:r>
              <a:rPr lang="sv-SE" dirty="0" err="1"/>
              <a:t>st</a:t>
            </a:r>
            <a:r>
              <a:rPr lang="sv-SE" dirty="0"/>
              <a:t> på hösten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2612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394A6-B2B2-3866-A818-DD2C277DB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Säsong 2024 - Önskemål</a:t>
            </a: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F2C26E5-96E5-B612-6F9B-D0C6E94DF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552" y="2576513"/>
            <a:ext cx="10869248" cy="3600450"/>
          </a:xfrm>
        </p:spPr>
        <p:txBody>
          <a:bodyPr>
            <a:normAutofit/>
          </a:bodyPr>
          <a:lstStyle/>
          <a:p>
            <a:r>
              <a:rPr lang="sv-SE" b="1" dirty="0"/>
              <a:t>Kallelse till matcher och träningar</a:t>
            </a:r>
          </a:p>
          <a:p>
            <a:r>
              <a:rPr lang="sv-SE" dirty="0">
                <a:solidFill>
                  <a:srgbClr val="00B050"/>
                </a:solidFill>
              </a:rPr>
              <a:t>Kommer, </a:t>
            </a:r>
            <a:r>
              <a:rPr lang="sv-SE" dirty="0">
                <a:solidFill>
                  <a:srgbClr val="FF0000"/>
                </a:solidFill>
              </a:rPr>
              <a:t>Kommer inte, </a:t>
            </a:r>
            <a:r>
              <a:rPr lang="sv-SE" dirty="0"/>
              <a:t>Obesvarad = får ej förekomma</a:t>
            </a:r>
          </a:p>
          <a:p>
            <a:r>
              <a:rPr lang="sv-SE" b="1" dirty="0"/>
              <a:t>Sista anmälningsdag på laget.se</a:t>
            </a:r>
          </a:p>
          <a:p>
            <a:r>
              <a:rPr lang="sv-SE" dirty="0"/>
              <a:t>Träning: 2 timmar innan träningen startar</a:t>
            </a:r>
          </a:p>
          <a:p>
            <a:r>
              <a:rPr lang="sv-SE" dirty="0"/>
              <a:t>Match: 2 dagar innan match</a:t>
            </a:r>
          </a:p>
          <a:p>
            <a:endParaRPr lang="sv-SE" u="sng" dirty="0"/>
          </a:p>
          <a:p>
            <a:r>
              <a:rPr lang="sv-SE" u="sng" dirty="0"/>
              <a:t>Ovan önskemål underlättar för planering av träning och matcher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5212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1FCF3-0FC6-2E48-2951-8F4F8C2C1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500" dirty="0"/>
              <a:t>Träningsläger Strömsnäsbruk 20-21 april</a:t>
            </a:r>
            <a:endParaRPr lang="en-GB" sz="45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D58610D-48BF-115C-D03C-CAD2E05C4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552" y="2393633"/>
            <a:ext cx="10869248" cy="3600450"/>
          </a:xfrm>
        </p:spPr>
        <p:txBody>
          <a:bodyPr>
            <a:noAutofit/>
          </a:bodyPr>
          <a:lstStyle/>
          <a:p>
            <a:r>
              <a:rPr lang="sv-SE" sz="1800" dirty="0"/>
              <a:t>Övernattning sker i sporthallen (</a:t>
            </a:r>
            <a:r>
              <a:rPr lang="sv-SE" sz="1800" dirty="0" err="1"/>
              <a:t>BallHall</a:t>
            </a:r>
            <a:r>
              <a:rPr lang="sv-SE" sz="1800" dirty="0"/>
              <a:t>)</a:t>
            </a:r>
          </a:p>
          <a:p>
            <a:r>
              <a:rPr lang="sv-SE" sz="1800" dirty="0"/>
              <a:t>Ta med: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Sovsäck, kudde, madrass (finns tillgång till en del madrasser)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Träningskläder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Matchkläder</a:t>
            </a:r>
          </a:p>
          <a:p>
            <a:r>
              <a:rPr lang="sv-SE" sz="1800" dirty="0"/>
              <a:t>Pris: 150 :- (matkostnader), ingår en tränings t-shirt</a:t>
            </a:r>
          </a:p>
          <a:p>
            <a:r>
              <a:rPr lang="sv-SE" sz="1800" dirty="0"/>
              <a:t>Eventuella allergier eller specialkost meddelas till Oskar 073-0789950</a:t>
            </a:r>
          </a:p>
          <a:p>
            <a:endParaRPr lang="sv-SE" sz="1800" dirty="0"/>
          </a:p>
          <a:p>
            <a:r>
              <a:rPr lang="sv-SE" sz="1800" dirty="0"/>
              <a:t>Är det någon som behöver komma senare alt åka hem tidigare går detta bra, meddela tränare i </a:t>
            </a:r>
            <a:r>
              <a:rPr lang="sv-SE" sz="1800" dirty="0" err="1"/>
              <a:t>såfall</a:t>
            </a:r>
            <a:r>
              <a:rPr lang="sv-SE" sz="1800" dirty="0"/>
              <a:t>.</a:t>
            </a:r>
          </a:p>
          <a:p>
            <a:endParaRPr lang="sv-SE" sz="1800" dirty="0"/>
          </a:p>
          <a:p>
            <a:r>
              <a:rPr lang="sv-SE" sz="1800" dirty="0"/>
              <a:t> </a:t>
            </a:r>
          </a:p>
          <a:p>
            <a:endParaRPr lang="sv-SE" sz="1800" dirty="0"/>
          </a:p>
          <a:p>
            <a:endParaRPr lang="sv-SE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40674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1FCF3-0FC6-2E48-2951-8F4F8C2C1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500" dirty="0"/>
              <a:t>Träningsläger Strömsnäsbruk 20-21 april</a:t>
            </a:r>
            <a:endParaRPr lang="en-GB" sz="45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D58610D-48BF-115C-D03C-CAD2E05C4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552" y="2393633"/>
            <a:ext cx="5434624" cy="4291648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sv-SE" sz="1800" b="1" u="sng" dirty="0"/>
              <a:t>Lördag 20/4</a:t>
            </a:r>
          </a:p>
          <a:p>
            <a:r>
              <a:rPr lang="sv-SE" sz="1800" dirty="0"/>
              <a:t>Samling			10.00 Lagavallen</a:t>
            </a:r>
          </a:p>
          <a:p>
            <a:r>
              <a:rPr lang="sv-SE" sz="1800" dirty="0"/>
              <a:t>Träning 1		11.00 Strömsborgs</a:t>
            </a:r>
          </a:p>
          <a:p>
            <a:r>
              <a:rPr lang="sv-SE" sz="1800" dirty="0"/>
              <a:t>Lunch			12.30 Strömsborgs</a:t>
            </a:r>
          </a:p>
          <a:p>
            <a:r>
              <a:rPr lang="sv-SE" sz="1800" dirty="0"/>
              <a:t>Teoripass		14.00</a:t>
            </a:r>
          </a:p>
          <a:p>
            <a:r>
              <a:rPr lang="sv-SE" sz="1800" dirty="0"/>
              <a:t>Träning/internmatch	15.00</a:t>
            </a:r>
          </a:p>
          <a:p>
            <a:r>
              <a:rPr lang="sv-SE" sz="1800" dirty="0"/>
              <a:t>Ombyte för kvällen	16.30</a:t>
            </a:r>
          </a:p>
          <a:p>
            <a:r>
              <a:rPr lang="sv-SE" sz="1800" dirty="0"/>
              <a:t>Laga kvällsmat ihop 	17.30</a:t>
            </a:r>
          </a:p>
          <a:p>
            <a:r>
              <a:rPr lang="sv-SE" sz="1800" dirty="0"/>
              <a:t>Kvällsaktivitet		19.30</a:t>
            </a:r>
          </a:p>
          <a:p>
            <a:endParaRPr lang="sv-SE" sz="1800" u="sng" dirty="0"/>
          </a:p>
          <a:p>
            <a:endParaRPr lang="sv-SE" sz="1800" dirty="0"/>
          </a:p>
          <a:p>
            <a:r>
              <a:rPr lang="sv-SE" sz="1800" dirty="0"/>
              <a:t> </a:t>
            </a:r>
          </a:p>
          <a:p>
            <a:endParaRPr lang="sv-SE" sz="1800" dirty="0"/>
          </a:p>
          <a:p>
            <a:endParaRPr lang="sv-SE" sz="1800" dirty="0"/>
          </a:p>
          <a:p>
            <a:endParaRPr lang="en-GB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ACA7C-5C98-7395-369B-727516F78948}"/>
              </a:ext>
            </a:extLst>
          </p:cNvPr>
          <p:cNvSpPr txBox="1">
            <a:spLocks/>
          </p:cNvSpPr>
          <p:nvPr/>
        </p:nvSpPr>
        <p:spPr>
          <a:xfrm>
            <a:off x="6738032" y="2379346"/>
            <a:ext cx="5260928" cy="42916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800" b="1" u="sng" dirty="0"/>
              <a:t>Söndag 21/4</a:t>
            </a:r>
          </a:p>
          <a:p>
            <a:r>
              <a:rPr lang="sv-SE" sz="1800" dirty="0"/>
              <a:t>Gemensam frukost		9.00</a:t>
            </a:r>
          </a:p>
          <a:p>
            <a:r>
              <a:rPr lang="sv-SE" sz="1800" dirty="0"/>
              <a:t>Match 				10.30</a:t>
            </a:r>
          </a:p>
          <a:p>
            <a:r>
              <a:rPr lang="sv-SE" sz="1800" dirty="0"/>
              <a:t>Lunch och avslut			11.30</a:t>
            </a:r>
          </a:p>
          <a:p>
            <a:r>
              <a:rPr lang="sv-SE" sz="1800" dirty="0"/>
              <a:t>Hemma cirka			13.00</a:t>
            </a:r>
          </a:p>
          <a:p>
            <a:endParaRPr lang="sv-SE" sz="1800" u="sng" dirty="0"/>
          </a:p>
          <a:p>
            <a:endParaRPr lang="sv-SE" sz="1800" dirty="0"/>
          </a:p>
          <a:p>
            <a:r>
              <a:rPr lang="sv-SE" sz="1800" dirty="0"/>
              <a:t> </a:t>
            </a:r>
          </a:p>
          <a:p>
            <a:endParaRPr lang="sv-SE" sz="1800" dirty="0"/>
          </a:p>
          <a:p>
            <a:endParaRPr lang="sv-SE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02267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FB3D6-E127-B115-8018-154FC5B17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0597B-1635-D46F-C02A-17235930A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552" y="2403793"/>
            <a:ext cx="9512888" cy="3600450"/>
          </a:xfrm>
        </p:spPr>
        <p:txBody>
          <a:bodyPr>
            <a:noAutofit/>
          </a:bodyPr>
          <a:lstStyle/>
          <a:p>
            <a:r>
              <a:rPr lang="sv-SE" sz="1400" dirty="0" err="1"/>
              <a:t>Snapchat</a:t>
            </a:r>
            <a:r>
              <a:rPr lang="sv-SE" sz="1400" dirty="0"/>
              <a:t> – Tjejerna har en </a:t>
            </a:r>
            <a:r>
              <a:rPr lang="sv-SE" sz="1400" dirty="0" err="1"/>
              <a:t>snapchatgrupp</a:t>
            </a:r>
            <a:endParaRPr lang="sv-SE" sz="1400" dirty="0"/>
          </a:p>
          <a:p>
            <a:r>
              <a:rPr lang="sv-SE" sz="1400" dirty="0"/>
              <a:t>Vi får hjälpas åt att hålla koll på vad som skrivs i denna grupp (olämpligt innehåll, mobbning </a:t>
            </a:r>
            <a:r>
              <a:rPr lang="sv-SE" sz="1400" dirty="0" err="1"/>
              <a:t>etc</a:t>
            </a:r>
            <a:r>
              <a:rPr lang="sv-SE" sz="1400" dirty="0"/>
              <a:t>)</a:t>
            </a:r>
          </a:p>
          <a:p>
            <a:r>
              <a:rPr lang="sv-SE" sz="1400" dirty="0"/>
              <a:t>Skulle det uppstå problem som vi inte kan reda ut inom laget så hänvisar vi till föreningen och </a:t>
            </a:r>
            <a:r>
              <a:rPr lang="sv-SE" sz="1400" dirty="0" err="1"/>
              <a:t>ungdomskommitén</a:t>
            </a:r>
            <a:r>
              <a:rPr lang="sv-SE" sz="1400" dirty="0"/>
              <a:t> </a:t>
            </a:r>
            <a:r>
              <a:rPr lang="sv-SE" sz="1400" dirty="0" err="1"/>
              <a:t>enl</a:t>
            </a:r>
            <a:r>
              <a:rPr lang="sv-SE" sz="1400" dirty="0"/>
              <a:t> LIF:s policy för sociala medier</a:t>
            </a:r>
          </a:p>
          <a:p>
            <a:endParaRPr lang="sv-SE" sz="1400" dirty="0"/>
          </a:p>
          <a:p>
            <a:r>
              <a:rPr lang="sv-SE" sz="1400" dirty="0"/>
              <a:t>Det vi behöver hjälp med: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v-SE" sz="1400" dirty="0"/>
              <a:t>Kallelse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v-SE" sz="1400" dirty="0"/>
              <a:t>Bjuda in motståndare och domare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v-SE" sz="1400" dirty="0"/>
              <a:t>Kassör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v-SE" sz="1400" dirty="0"/>
              <a:t>Eventuell försäljning </a:t>
            </a:r>
            <a:r>
              <a:rPr lang="sv-SE" sz="1400" dirty="0">
                <a:sym typeface="Wingdings" panose="05000000000000000000" pitchFamily="2" charset="2"/>
              </a:rPr>
              <a:t> </a:t>
            </a:r>
            <a:r>
              <a:rPr lang="sv-SE" sz="1400" dirty="0" err="1">
                <a:sym typeface="Wingdings" panose="05000000000000000000" pitchFamily="2" charset="2"/>
              </a:rPr>
              <a:t>Newbody</a:t>
            </a:r>
            <a:r>
              <a:rPr lang="sv-SE" sz="1400" dirty="0">
                <a:sym typeface="Wingdings" panose="05000000000000000000" pitchFamily="2" charset="2"/>
              </a:rPr>
              <a:t>, kakor etc..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v-SE" sz="1400" dirty="0">
                <a:sym typeface="Wingdings" panose="05000000000000000000" pitchFamily="2" charset="2"/>
              </a:rPr>
              <a:t>Kan uppkomma behov av stöttning vid matcher</a:t>
            </a:r>
            <a:endParaRPr lang="sv-SE" sz="1400" dirty="0"/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60709432"/>
      </p:ext>
    </p:extLst>
  </p:cSld>
  <p:clrMapOvr>
    <a:masterClrMapping/>
  </p:clrMapOvr>
</p:sld>
</file>

<file path=ppt/theme/theme1.xml><?xml version="1.0" encoding="utf-8"?>
<a:theme xmlns:a="http://schemas.openxmlformats.org/drawingml/2006/main" name="MatrixVTI">
  <a:themeElements>
    <a:clrScheme name="Custom 29">
      <a:dk1>
        <a:srgbClr val="000000"/>
      </a:dk1>
      <a:lt1>
        <a:sysClr val="window" lastClr="FFFFFF"/>
      </a:lt1>
      <a:dk2>
        <a:srgbClr val="465959"/>
      </a:dk2>
      <a:lt2>
        <a:srgbClr val="ECF0F0"/>
      </a:lt2>
      <a:accent1>
        <a:srgbClr val="1EBE9B"/>
      </a:accent1>
      <a:accent2>
        <a:srgbClr val="FD7C7C"/>
      </a:accent2>
      <a:accent3>
        <a:srgbClr val="7DA8B5"/>
      </a:accent3>
      <a:accent4>
        <a:srgbClr val="17967B"/>
      </a:accent4>
      <a:accent5>
        <a:srgbClr val="FB7365"/>
      </a:accent5>
      <a:accent6>
        <a:srgbClr val="D39B17"/>
      </a:accent6>
      <a:hlink>
        <a:srgbClr val="EF08F7"/>
      </a:hlink>
      <a:folHlink>
        <a:srgbClr val="8477FE"/>
      </a:folHlink>
    </a:clrScheme>
    <a:fontScheme name="Custom 4">
      <a:majorFont>
        <a:latin typeface="Bahnschrif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trixVTI" id="{A2576CCC-A559-4FD4-A542-772649F65A84}" vid="{5CBC41A9-80A0-44C6-90CD-6D86303435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468</Words>
  <Application>Microsoft Office PowerPoint</Application>
  <PresentationFormat>Widescreen</PresentationFormat>
  <Paragraphs>83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Avenir Next LT Pro</vt:lpstr>
      <vt:lpstr>Bahnschrift</vt:lpstr>
      <vt:lpstr>Calibri</vt:lpstr>
      <vt:lpstr>Wingdings</vt:lpstr>
      <vt:lpstr>MatrixVTI</vt:lpstr>
      <vt:lpstr>Föräldramöte 2024</vt:lpstr>
      <vt:lpstr>Agenda</vt:lpstr>
      <vt:lpstr>Utvärdering säsong 2023</vt:lpstr>
      <vt:lpstr>Säsong 2024</vt:lpstr>
      <vt:lpstr>Säsong 2024 - Önskemål</vt:lpstr>
      <vt:lpstr>Träningsläger Strömsnäsbruk 20-21 april</vt:lpstr>
      <vt:lpstr>Träningsläger Strömsnäsbruk 20-21 april</vt:lpstr>
      <vt:lpstr>Övrigt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Enes Smajlovic</dc:creator>
  <cp:lastModifiedBy>Enes Smajlovic</cp:lastModifiedBy>
  <cp:revision>1</cp:revision>
  <dcterms:created xsi:type="dcterms:W3CDTF">2024-01-25T14:58:09Z</dcterms:created>
  <dcterms:modified xsi:type="dcterms:W3CDTF">2024-04-10T10:17:10Z</dcterms:modified>
</cp:coreProperties>
</file>