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70" r:id="rId6"/>
    <p:sldId id="266" r:id="rId7"/>
    <p:sldId id="259" r:id="rId8"/>
    <p:sldId id="261" r:id="rId9"/>
    <p:sldId id="263" r:id="rId10"/>
    <p:sldId id="268" r:id="rId11"/>
    <p:sldId id="272" r:id="rId12"/>
    <p:sldId id="267" r:id="rId13"/>
    <p:sldId id="26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CB1FC-52D8-A842-9B3A-6E6D11331921}" v="12" dt="2024-09-02T14:09:37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01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926A3-AD61-F442-B57F-37F93FDDAFC8}" type="datetimeFigureOut">
              <a:rPr lang="sv-SE" smtClean="0"/>
              <a:t>2024-09-02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0AFA7-9CAA-194E-8000-D82404C13C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80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0AFA7-9CAA-194E-8000-D82404C13CB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44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0AFA7-9CAA-194E-8000-D82404C13CB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45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E84CC6-988D-1F4B-BFBE-21C9005D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 fontScale="90000"/>
          </a:bodyPr>
          <a:lstStyle/>
          <a:p>
            <a:r>
              <a:rPr lang="sv-SE" sz="4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Föräldramöte</a:t>
            </a:r>
            <a:br>
              <a:rPr lang="sv-SE" sz="4400" dirty="0"/>
            </a:br>
            <a:r>
              <a:rPr lang="sv-SE" sz="4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Team -13</a:t>
            </a:r>
            <a:br>
              <a:rPr lang="sv-SE" sz="4400" dirty="0"/>
            </a:br>
            <a:r>
              <a:rPr lang="sv-SE" sz="4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Eskilstuna Linden Hockey </a:t>
            </a:r>
            <a:br>
              <a:rPr lang="sv-SE" sz="4400" dirty="0"/>
            </a:br>
            <a:r>
              <a:rPr lang="sv-SE" sz="4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säsongen 24/25</a:t>
            </a:r>
            <a:endParaRPr lang="sv-SE" sz="4400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DAC9F73-F9E1-419D-8673-AF4E754C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5457375" cy="5597200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C98C822-547E-5A4D-9F81-D00760FE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7" b="1"/>
          <a:stretch/>
        </p:blipFill>
        <p:spPr>
          <a:xfrm>
            <a:off x="1935758" y="1800224"/>
            <a:ext cx="2653043" cy="27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2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231D25-49B0-F048-8A23-E48E5016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29" y="1980105"/>
            <a:ext cx="9044412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Johnson &amp; Son </a:t>
            </a:r>
            <a:r>
              <a:rPr lang="sv-SE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trophy</a:t>
            </a:r>
            <a:r>
              <a:rPr lang="sv-SE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 21-23 Mars</a:t>
            </a:r>
            <a:b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sv-SE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sv-SE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Information</a:t>
            </a:r>
            <a:b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sv-SE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sv-SE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sv-SE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sv-SE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52ADB7C-6899-33A4-5B45-DAABEE25ACAE}"/>
              </a:ext>
            </a:extLst>
          </p:cNvPr>
          <p:cNvSpPr txBox="1"/>
          <p:nvPr/>
        </p:nvSpPr>
        <p:spPr>
          <a:xfrm>
            <a:off x="633572" y="3621640"/>
            <a:ext cx="5201777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/>
              <a:t>Lite allmän info: </a:t>
            </a:r>
          </a:p>
          <a:p>
            <a:pPr marL="285750" indent="-285750">
              <a:buFont typeface="Arial"/>
              <a:buChar char="•"/>
            </a:pPr>
            <a:endParaRPr lang="sv-SE" sz="1400" dirty="0"/>
          </a:p>
          <a:p>
            <a:pPr marL="285750" indent="-285750">
              <a:buFont typeface="Arial"/>
              <a:buChar char="•"/>
            </a:pPr>
            <a:r>
              <a:rPr lang="sv-SE" sz="1400" dirty="0"/>
              <a:t>Spelas på helplan 2 hallar </a:t>
            </a:r>
          </a:p>
          <a:p>
            <a:endParaRPr lang="sv-SE" sz="1400" dirty="0"/>
          </a:p>
          <a:p>
            <a:pPr marL="285750" indent="-285750">
              <a:buFont typeface="Arial"/>
              <a:buChar char="•"/>
            </a:pPr>
            <a:r>
              <a:rPr lang="sv-SE" sz="1400" dirty="0"/>
              <a:t>Man kommer att ha minst två </a:t>
            </a:r>
          </a:p>
          <a:p>
            <a:r>
              <a:rPr lang="sv-SE" sz="1400" dirty="0"/>
              <a:t>     2 -3 spelare från JYP boendes hos varje  familj. </a:t>
            </a:r>
            <a:r>
              <a:rPr lang="sv-SE" sz="1400" dirty="0" err="1"/>
              <a:t>Fre</a:t>
            </a:r>
            <a:r>
              <a:rPr lang="sv-SE" sz="1400" dirty="0"/>
              <a:t>-Sön</a:t>
            </a:r>
            <a:endParaRPr lang="sv-SE" dirty="0"/>
          </a:p>
          <a:p>
            <a:endParaRPr lang="sv-SE" sz="1400" dirty="0"/>
          </a:p>
          <a:p>
            <a:pPr marL="285750" indent="-285750">
              <a:buFont typeface="Arial"/>
              <a:buChar char="•"/>
            </a:pPr>
            <a:r>
              <a:rPr lang="sv-SE" sz="1400" dirty="0"/>
              <a:t>Invigningsmatch på fredag kväll Linden-JYP </a:t>
            </a:r>
          </a:p>
          <a:p>
            <a:pPr marL="285750" indent="-285750">
              <a:buFont typeface="Arial"/>
              <a:buChar char="•"/>
            </a:pPr>
            <a:endParaRPr lang="sv-SE" sz="1400" dirty="0"/>
          </a:p>
          <a:p>
            <a:pPr marL="285750" indent="-285750">
              <a:buFont typeface="Arial"/>
              <a:buChar char="•"/>
            </a:pPr>
            <a:r>
              <a:rPr lang="sv-SE" sz="1400" dirty="0"/>
              <a:t>Kommer att kalla till en cupgrupp </a:t>
            </a:r>
          </a:p>
          <a:p>
            <a:pPr marL="285750" indent="-285750">
              <a:buFont typeface="Arial"/>
              <a:buChar char="•"/>
            </a:pPr>
            <a:endParaRPr lang="sv-SE" sz="1400" dirty="0"/>
          </a:p>
          <a:p>
            <a:pPr marL="285750" indent="-285750">
              <a:buFont typeface="Arial"/>
              <a:buChar char="•"/>
            </a:pPr>
            <a:endParaRPr lang="sv-SE" sz="1400" dirty="0"/>
          </a:p>
          <a:p>
            <a:pPr marL="285750" indent="-285750">
              <a:buFont typeface="Arial"/>
              <a:buChar char="•"/>
            </a:pPr>
            <a:endParaRPr lang="sv-SE" sz="1400" dirty="0"/>
          </a:p>
          <a:p>
            <a:pPr marL="285750" indent="-285750">
              <a:buFont typeface="Arial"/>
              <a:buChar char="•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60561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FCE589E0-6DCF-624E-A7DE-E5073F91DFFB}"/>
              </a:ext>
            </a:extLst>
          </p:cNvPr>
          <p:cNvSpPr txBox="1"/>
          <p:nvPr/>
        </p:nvSpPr>
        <p:spPr>
          <a:xfrm>
            <a:off x="3199516" y="0"/>
            <a:ext cx="613244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F7BB476-BA87-EBBE-7228-239A3B29CB2E}"/>
              </a:ext>
            </a:extLst>
          </p:cNvPr>
          <p:cNvSpPr txBox="1"/>
          <p:nvPr/>
        </p:nvSpPr>
        <p:spPr>
          <a:xfrm>
            <a:off x="3110089" y="643466"/>
            <a:ext cx="597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Utgifter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D64785D-8DA6-BE06-C1B7-0B582478BF30}"/>
              </a:ext>
            </a:extLst>
          </p:cNvPr>
          <p:cNvSpPr txBox="1"/>
          <p:nvPr/>
        </p:nvSpPr>
        <p:spPr>
          <a:xfrm>
            <a:off x="541866" y="1905000"/>
            <a:ext cx="4086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Vad tycker ni? </a:t>
            </a:r>
          </a:p>
          <a:p>
            <a:endParaRPr lang="sv-SE" dirty="0"/>
          </a:p>
          <a:p>
            <a:r>
              <a:rPr lang="sv-SE" dirty="0"/>
              <a:t>Cupavgifter- hittills har en del tagits från lagkassan till spelaravgifterna </a:t>
            </a:r>
          </a:p>
          <a:p>
            <a:endParaRPr lang="sv-SE" dirty="0"/>
          </a:p>
          <a:p>
            <a:r>
              <a:rPr lang="sv-SE" dirty="0"/>
              <a:t>Kan ett förslag vara av att man som familj står för hela kostnaden? </a:t>
            </a:r>
          </a:p>
          <a:p>
            <a:endParaRPr lang="sv-SE" dirty="0"/>
          </a:p>
          <a:p>
            <a:r>
              <a:rPr lang="sv-SE" dirty="0"/>
              <a:t>Lagkassan står då för lagavgiften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EF61973-928B-E64F-8267-D993E5D981F8}"/>
              </a:ext>
            </a:extLst>
          </p:cNvPr>
          <p:cNvSpPr txBox="1"/>
          <p:nvPr/>
        </p:nvSpPr>
        <p:spPr>
          <a:xfrm>
            <a:off x="6671733" y="1905000"/>
            <a:ext cx="45381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Isåfall</a:t>
            </a:r>
            <a:r>
              <a:rPr lang="sv-SE" dirty="0"/>
              <a:t> så hoppar vi fler lagförsäljningar denna säsong..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Dock kan vi ej undvika ”föreningsförsäljningar” dvs </a:t>
            </a:r>
          </a:p>
          <a:p>
            <a:endParaRPr lang="sv-SE" dirty="0"/>
          </a:p>
          <a:p>
            <a:r>
              <a:rPr lang="sv-SE" dirty="0"/>
              <a:t>Bingolotter/ kalendrar i slutet på året inför uppesittarkvällen </a:t>
            </a:r>
          </a:p>
          <a:p>
            <a:endParaRPr lang="sv-SE" dirty="0"/>
          </a:p>
          <a:p>
            <a:r>
              <a:rPr lang="sv-SE" dirty="0"/>
              <a:t>Samt den föreningsförsäljning som brukar vara första kvartalet i början på kommande år Feb/mars. </a:t>
            </a:r>
          </a:p>
        </p:txBody>
      </p:sp>
    </p:spTree>
    <p:extLst>
      <p:ext uri="{BB962C8B-B14F-4D97-AF65-F5344CB8AC3E}">
        <p14:creationId xmlns:p14="http://schemas.microsoft.com/office/powerpoint/2010/main" val="39317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4981D9-C442-784F-8829-CBC7536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114300"/>
            <a:ext cx="9905998" cy="1905000"/>
          </a:xfrm>
        </p:spPr>
        <p:txBody>
          <a:bodyPr/>
          <a:lstStyle/>
          <a:p>
            <a:r>
              <a:rPr lang="sv-SE" dirty="0"/>
              <a:t>Lagets sponsorer säsongen 22/23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2456DE-2066-C047-96DF-C4B4C2E5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553306"/>
            <a:ext cx="9905998" cy="3124201"/>
          </a:xfrm>
        </p:spPr>
        <p:txBody>
          <a:bodyPr>
            <a:normAutofit/>
          </a:bodyPr>
          <a:lstStyle/>
          <a:p>
            <a:endParaRPr lang="sv-SE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sv-SE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Rådek</a:t>
            </a:r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  Guld </a:t>
            </a:r>
            <a:endParaRPr lang="sv-SE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sv-SE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Landrins</a:t>
            </a:r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 Bil Brons </a:t>
            </a:r>
            <a:endParaRPr lang="sv-SE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Front Guld</a:t>
            </a:r>
            <a:endParaRPr lang="sv-SE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TI ställningsmontage Silver </a:t>
            </a:r>
          </a:p>
          <a:p>
            <a:pPr>
              <a:buClr>
                <a:srgbClr val="FFFFFF"/>
              </a:buClr>
            </a:pPr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Lokala tjänster Brons </a:t>
            </a:r>
          </a:p>
          <a:p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Johnson och son Bygg  Cupnamnet säsongen 2025</a:t>
            </a:r>
            <a:endParaRPr lang="sv-SE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endParaRPr lang="sv-SE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endParaRPr lang="sv-SE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endParaRPr lang="sv-SE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951144D-330D-AA48-AEB3-55390363326B}"/>
              </a:ext>
            </a:extLst>
          </p:cNvPr>
          <p:cNvSpPr txBox="1"/>
          <p:nvPr/>
        </p:nvSpPr>
        <p:spPr>
          <a:xfrm rot="1035770">
            <a:off x="6078202" y="2449792"/>
            <a:ext cx="5742065" cy="67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TACK</a:t>
            </a:r>
            <a:r>
              <a:rPr lang="sv-SE" dirty="0"/>
              <a:t> </a:t>
            </a: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A99C0DF0-DBB7-9844-861F-7F0D47471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1" b="-1"/>
          <a:stretch/>
        </p:blipFill>
        <p:spPr>
          <a:xfrm>
            <a:off x="203019" y="245292"/>
            <a:ext cx="1335925" cy="136760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4038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7DA9F822-66B3-4413-AA02-4E85DBA04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0CDCE27-8F8E-2345-B142-59225F88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23" y="609600"/>
            <a:ext cx="479814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3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Kläder</a:t>
            </a:r>
            <a: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/</a:t>
            </a:r>
            <a:r>
              <a:rPr lang="en-US" sz="23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utrustning</a:t>
            </a:r>
            <a:b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3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Utprovning</a:t>
            </a:r>
            <a: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kommer</a:t>
            </a:r>
            <a: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att</a:t>
            </a:r>
            <a: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ske</a:t>
            </a:r>
            <a: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</a:t>
            </a:r>
            <a: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3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samband</a:t>
            </a:r>
            <a: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med </a:t>
            </a:r>
            <a:r>
              <a:rPr lang="en-US" sz="23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träning</a:t>
            </a:r>
            <a: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b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3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Följande</a:t>
            </a:r>
            <a: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datum:</a:t>
            </a:r>
            <a:b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Inväntar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från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niklas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när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jag </a:t>
            </a:r>
            <a:r>
              <a:rPr lang="en-US" sz="18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kan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hämta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kläder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för </a:t>
            </a:r>
            <a:r>
              <a:rPr lang="en-US" sz="18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utprovning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. </a:t>
            </a:r>
            <a:b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 </a:t>
            </a:r>
            <a:br>
              <a:rPr lang="en-US" sz="23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2300" b="1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39476A4D-C65A-47A2-8916-472DE2F4F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9350" y="620720"/>
            <a:ext cx="5506065" cy="5597200"/>
          </a:xfrm>
          <a:prstGeom prst="roundRect">
            <a:avLst>
              <a:gd name="adj" fmla="val 2601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En bild som visar klädsel, person, person, ärm&#10;&#10;Automatiskt genererad beskrivning">
            <a:extLst>
              <a:ext uri="{FF2B5EF4-FFF2-40B4-BE49-F238E27FC236}">
                <a16:creationId xmlns:a16="http://schemas.microsoft.com/office/drawing/2014/main" id="{96DEE980-AB47-7563-C414-63C75A67D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808" y="791577"/>
            <a:ext cx="5147147" cy="2316215"/>
          </a:xfrm>
          <a:prstGeom prst="rect">
            <a:avLst/>
          </a:prstGeom>
        </p:spPr>
      </p:pic>
      <p:pic>
        <p:nvPicPr>
          <p:cNvPr id="10" name="Bildobjekt 9" descr="En bild som visar klädsel, jacka, Människoansikte, ärm&#10;&#10;Automatiskt genererad beskrivning">
            <a:extLst>
              <a:ext uri="{FF2B5EF4-FFF2-40B4-BE49-F238E27FC236}">
                <a16:creationId xmlns:a16="http://schemas.microsoft.com/office/drawing/2014/main" id="{19FF0F78-92D5-0442-8FC6-4766D65CA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036" y="2611872"/>
            <a:ext cx="2842942" cy="386794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2962412-793D-1BBC-374E-AC9A5C90CDB1}"/>
              </a:ext>
            </a:extLst>
          </p:cNvPr>
          <p:cNvSpPr txBox="1"/>
          <p:nvPr/>
        </p:nvSpPr>
        <p:spPr>
          <a:xfrm>
            <a:off x="6408808" y="3728512"/>
            <a:ext cx="3112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Initialer </a:t>
            </a:r>
          </a:p>
          <a:p>
            <a:r>
              <a:rPr lang="sv-SE" dirty="0">
                <a:solidFill>
                  <a:schemeClr val="bg1"/>
                </a:solidFill>
              </a:rPr>
              <a:t>30 kr </a:t>
            </a:r>
            <a:r>
              <a:rPr lang="sv-SE" dirty="0" err="1">
                <a:solidFill>
                  <a:schemeClr val="bg1"/>
                </a:solidFill>
              </a:rPr>
              <a:t>st</a:t>
            </a:r>
            <a:r>
              <a:rPr lang="sv-SE" dirty="0">
                <a:solidFill>
                  <a:schemeClr val="bg1"/>
                </a:solidFill>
              </a:rPr>
              <a:t> = 60 kr Mysoverall</a:t>
            </a:r>
          </a:p>
          <a:p>
            <a:r>
              <a:rPr lang="sv-SE" dirty="0">
                <a:solidFill>
                  <a:schemeClr val="bg1"/>
                </a:solidFill>
              </a:rPr>
              <a:t>30 kr = Jacka  </a:t>
            </a:r>
          </a:p>
        </p:txBody>
      </p:sp>
    </p:spTree>
    <p:extLst>
      <p:ext uri="{BB962C8B-B14F-4D97-AF65-F5344CB8AC3E}">
        <p14:creationId xmlns:p14="http://schemas.microsoft.com/office/powerpoint/2010/main" val="298718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7A14192-743D-7C02-DCCA-74177F5FF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1" b="-1"/>
          <a:stretch/>
        </p:blipFill>
        <p:spPr>
          <a:xfrm>
            <a:off x="753543" y="337620"/>
            <a:ext cx="1723439" cy="176431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DFEA529-5E29-6AD6-0E66-90E038B2DF88}"/>
              </a:ext>
            </a:extLst>
          </p:cNvPr>
          <p:cNvSpPr txBox="1"/>
          <p:nvPr/>
        </p:nvSpPr>
        <p:spPr>
          <a:xfrm>
            <a:off x="2476982" y="2341975"/>
            <a:ext cx="7627434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3600" dirty="0"/>
              <a:t>Föräldragruppen</a:t>
            </a:r>
          </a:p>
          <a:p>
            <a:r>
              <a:rPr lang="sv-SE" sz="2000" dirty="0"/>
              <a:t>Cecilia Carlström</a:t>
            </a:r>
          </a:p>
          <a:p>
            <a:r>
              <a:rPr lang="sv-SE" sz="2000" dirty="0"/>
              <a:t>Lisa Andersson</a:t>
            </a:r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r>
              <a:rPr lang="sv-SE" sz="1600" dirty="0"/>
              <a:t>Vi tackar Sofia för hennes tid i föräldragruppen</a:t>
            </a:r>
          </a:p>
          <a:p>
            <a:endParaRPr lang="sv-SE" sz="36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8176A72-D674-9264-3DDB-5668AA0A1044}"/>
              </a:ext>
            </a:extLst>
          </p:cNvPr>
          <p:cNvSpPr txBox="1"/>
          <p:nvPr/>
        </p:nvSpPr>
        <p:spPr>
          <a:xfrm>
            <a:off x="3361728" y="5041375"/>
            <a:ext cx="546409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SE" sz="3200" dirty="0"/>
              <a:t>Övriga frågor</a:t>
            </a:r>
          </a:p>
          <a:p>
            <a:pPr algn="ctr"/>
            <a:endParaRPr lang="sv-SE" sz="3200" dirty="0"/>
          </a:p>
          <a:p>
            <a:pPr algn="ctr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7068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7C12A4-8293-9B40-B388-489693D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63126">
            <a:off x="6572947" y="799169"/>
            <a:ext cx="5862637" cy="1905000"/>
          </a:xfrm>
        </p:spPr>
        <p:txBody>
          <a:bodyPr/>
          <a:lstStyle/>
          <a:p>
            <a:pPr algn="ctr"/>
            <a:r>
              <a:rPr lang="sv-SE" dirty="0"/>
              <a:t>Dagordning</a:t>
            </a:r>
            <a:br>
              <a:rPr lang="sv-SE" dirty="0"/>
            </a:b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6B069B-5E34-6F4C-8373-AC5562125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7" b="1"/>
          <a:stretch/>
        </p:blipFill>
        <p:spPr>
          <a:xfrm>
            <a:off x="192683" y="200769"/>
            <a:ext cx="1137605" cy="116441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ECEF0DF-76C9-1E4F-AB82-AC811F9CDF64}"/>
              </a:ext>
            </a:extLst>
          </p:cNvPr>
          <p:cNvSpPr txBox="1"/>
          <p:nvPr/>
        </p:nvSpPr>
        <p:spPr>
          <a:xfrm>
            <a:off x="1927316" y="541598"/>
            <a:ext cx="6657975" cy="64633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Laget för säsongen 24/25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Säsongsplanering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Laget.se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Utrustning/förråd/ </a:t>
            </a:r>
            <a:r>
              <a:rPr lang="sv-SE" dirty="0" err="1"/>
              <a:t>Materialarinfo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Målvakter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Poolspel/matcher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Kioskbemanning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Lagkassa /Sponsorer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Kläder/utrustning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Cuper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Information föräldragruppen /övriga frågor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89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1D489-5641-684B-AD0D-EA6741D4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184" y="152400"/>
            <a:ext cx="6132446" cy="1905000"/>
          </a:xfrm>
        </p:spPr>
        <p:txBody>
          <a:bodyPr>
            <a:normAutofit/>
          </a:bodyPr>
          <a:lstStyle/>
          <a:p>
            <a:r>
              <a:rPr lang="sv-SE" sz="3600" dirty="0"/>
              <a:t>LAGET säsongen 22/23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6AD486-424F-0742-BBAB-CA11CE2DF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7" b="1"/>
          <a:stretch/>
        </p:blipFill>
        <p:spPr>
          <a:xfrm>
            <a:off x="1180740" y="1576463"/>
            <a:ext cx="3416888" cy="35065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29EBD1-CC1C-D34D-A20C-934394AB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435" y="1465004"/>
            <a:ext cx="6271591" cy="4157548"/>
          </a:xfrm>
        </p:spPr>
        <p:txBody>
          <a:bodyPr anchor="t">
            <a:normAutofit fontScale="25000" lnSpcReduction="20000"/>
          </a:bodyPr>
          <a:lstStyle/>
          <a:p>
            <a:r>
              <a:rPr lang="sv-SE" sz="6400" b="1" dirty="0"/>
              <a:t>Ledarstaben</a:t>
            </a:r>
          </a:p>
          <a:p>
            <a:pPr marL="0" indent="0">
              <a:buNone/>
            </a:pP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    </a:t>
            </a:r>
            <a:r>
              <a:rPr lang="sv-SE" sz="64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Tränare</a:t>
            </a: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: </a:t>
            </a:r>
            <a:r>
              <a:rPr lang="sv-SE" sz="64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Andreas Thörn , karl </a:t>
            </a:r>
            <a:r>
              <a:rPr lang="sv-SE" sz="6400" b="1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Sarsten</a:t>
            </a:r>
            <a:r>
              <a:rPr lang="sv-SE" sz="64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, Emil </a:t>
            </a:r>
            <a:r>
              <a:rPr lang="sv-SE" sz="64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flodqvist</a:t>
            </a:r>
            <a:endParaRPr lang="sv-SE" sz="6400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                    Niklas Hellberg Stöttar upp runt laget </a:t>
            </a:r>
            <a:endParaRPr lang="sv-SE" sz="6400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                    Fredrik Eklund Målvaktstränare </a:t>
            </a:r>
            <a:endParaRPr lang="sv-SE" sz="6400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</a:endParaRPr>
          </a:p>
          <a:p>
            <a:pPr marL="0" indent="0">
              <a:buNone/>
            </a:pP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 Kimmo Seppänen kommer backa hjälper till när behov finns </a:t>
            </a:r>
            <a:endParaRPr lang="sv-SE" dirty="0"/>
          </a:p>
          <a:p>
            <a:pPr marL="0" indent="0">
              <a:buNone/>
            </a:pPr>
            <a:r>
              <a:rPr lang="sv-SE" sz="64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   </a:t>
            </a:r>
            <a:endParaRPr lang="sv-SE" sz="6400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</a:endParaRPr>
          </a:p>
          <a:p>
            <a:pPr marL="0" indent="0">
              <a:buNone/>
            </a:pPr>
            <a:r>
              <a:rPr lang="sv-SE" sz="64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 </a:t>
            </a:r>
            <a:r>
              <a:rPr lang="sv-SE" sz="6400" b="1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materialare</a:t>
            </a: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: Johan Österberg och Micke Andersson,</a:t>
            </a:r>
          </a:p>
          <a:p>
            <a:pPr marL="0" indent="0">
              <a:buNone/>
            </a:pP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                   Niklas Kommer hjälpa till </a:t>
            </a:r>
            <a:endParaRPr lang="sv-SE" sz="6400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    </a:t>
            </a:r>
            <a:r>
              <a:rPr lang="sv-SE" sz="64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lagledare</a:t>
            </a: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: Sandra </a:t>
            </a:r>
            <a:r>
              <a:rPr lang="sv-SE" sz="6400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lainio</a:t>
            </a:r>
            <a:endParaRPr lang="sv-SE" sz="6400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</a:endParaRPr>
          </a:p>
          <a:p>
            <a:pPr marL="0" indent="0">
              <a:buNone/>
            </a:pPr>
            <a:r>
              <a:rPr lang="sv-SE" sz="6400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   </a:t>
            </a:r>
            <a:endParaRPr lang="sv-SE" sz="6400" b="1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64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Föräldragrupp</a:t>
            </a:r>
            <a:endParaRPr lang="sv-SE" sz="6400" b="1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sz="4800" b="1" dirty="0"/>
              <a:t>      Cecilia Carlström </a:t>
            </a:r>
          </a:p>
          <a:p>
            <a:pPr marL="0" indent="0">
              <a:buNone/>
            </a:pPr>
            <a:r>
              <a:rPr lang="sv-SE" sz="48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     Lisa Andersson</a:t>
            </a:r>
          </a:p>
          <a:p>
            <a:pPr marL="0" indent="0">
              <a:buNone/>
            </a:pPr>
            <a:endParaRPr lang="sv-SE" sz="4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v-SE" sz="64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Antal Spelare i truppen: 19  (18 utespelare 1 målvakt.)</a:t>
            </a:r>
            <a:endParaRPr lang="sv-SE" sz="6400" b="1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sz="64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Elliot W,  Oscar L  och Karl Pausat. </a:t>
            </a:r>
            <a:endParaRPr lang="sv-SE" sz="6400" b="1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sz="6400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Emilio L och Alexander K –slutat </a:t>
            </a:r>
          </a:p>
          <a:p>
            <a:pPr marL="0" indent="0">
              <a:buNone/>
            </a:pPr>
            <a:endParaRPr lang="sv-SE" sz="6400" b="1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dirty="0"/>
              <a:t>    </a:t>
            </a:r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dirty="0"/>
              <a:t>     </a:t>
            </a:r>
            <a:endParaRPr lang="sv-SE" sz="2400" b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003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2C897B2-DCBD-4240-8E62-210D68E35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7" b="1"/>
          <a:stretch/>
        </p:blipFill>
        <p:spPr>
          <a:xfrm>
            <a:off x="222493" y="51455"/>
            <a:ext cx="606606" cy="59165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76C646C-3CBC-ECF2-D070-BC5833BC5074}"/>
              </a:ext>
            </a:extLst>
          </p:cNvPr>
          <p:cNvSpPr txBox="1"/>
          <p:nvPr/>
        </p:nvSpPr>
        <p:spPr>
          <a:xfrm>
            <a:off x="352262" y="2011112"/>
            <a:ext cx="614327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dirty="0"/>
              <a:t>    </a:t>
            </a:r>
            <a:endParaRPr lang="sv-SE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CD187B7A-E00E-9B2F-03CB-960C04768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27080"/>
              </p:ext>
            </p:extLst>
          </p:nvPr>
        </p:nvGraphicFramePr>
        <p:xfrm>
          <a:off x="0" y="0"/>
          <a:ext cx="12191999" cy="6734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580">
                  <a:extLst>
                    <a:ext uri="{9D8B030D-6E8A-4147-A177-3AD203B41FA5}">
                      <a16:colId xmlns:a16="http://schemas.microsoft.com/office/drawing/2014/main" val="1696630183"/>
                    </a:ext>
                  </a:extLst>
                </a:gridCol>
                <a:gridCol w="1734376">
                  <a:extLst>
                    <a:ext uri="{9D8B030D-6E8A-4147-A177-3AD203B41FA5}">
                      <a16:colId xmlns:a16="http://schemas.microsoft.com/office/drawing/2014/main" val="2426470983"/>
                    </a:ext>
                  </a:extLst>
                </a:gridCol>
                <a:gridCol w="1451398">
                  <a:extLst>
                    <a:ext uri="{9D8B030D-6E8A-4147-A177-3AD203B41FA5}">
                      <a16:colId xmlns:a16="http://schemas.microsoft.com/office/drawing/2014/main" val="181586871"/>
                    </a:ext>
                  </a:extLst>
                </a:gridCol>
                <a:gridCol w="1450770">
                  <a:extLst>
                    <a:ext uri="{9D8B030D-6E8A-4147-A177-3AD203B41FA5}">
                      <a16:colId xmlns:a16="http://schemas.microsoft.com/office/drawing/2014/main" val="3154866408"/>
                    </a:ext>
                  </a:extLst>
                </a:gridCol>
                <a:gridCol w="1119333">
                  <a:extLst>
                    <a:ext uri="{9D8B030D-6E8A-4147-A177-3AD203B41FA5}">
                      <a16:colId xmlns:a16="http://schemas.microsoft.com/office/drawing/2014/main" val="3274020571"/>
                    </a:ext>
                  </a:extLst>
                </a:gridCol>
                <a:gridCol w="1152680">
                  <a:extLst>
                    <a:ext uri="{9D8B030D-6E8A-4147-A177-3AD203B41FA5}">
                      <a16:colId xmlns:a16="http://schemas.microsoft.com/office/drawing/2014/main" val="3046320446"/>
                    </a:ext>
                  </a:extLst>
                </a:gridCol>
                <a:gridCol w="664704">
                  <a:extLst>
                    <a:ext uri="{9D8B030D-6E8A-4147-A177-3AD203B41FA5}">
                      <a16:colId xmlns:a16="http://schemas.microsoft.com/office/drawing/2014/main" val="3075622323"/>
                    </a:ext>
                  </a:extLst>
                </a:gridCol>
                <a:gridCol w="758121">
                  <a:extLst>
                    <a:ext uri="{9D8B030D-6E8A-4147-A177-3AD203B41FA5}">
                      <a16:colId xmlns:a16="http://schemas.microsoft.com/office/drawing/2014/main" val="1659985999"/>
                    </a:ext>
                  </a:extLst>
                </a:gridCol>
                <a:gridCol w="1526363">
                  <a:extLst>
                    <a:ext uri="{9D8B030D-6E8A-4147-A177-3AD203B41FA5}">
                      <a16:colId xmlns:a16="http://schemas.microsoft.com/office/drawing/2014/main" val="2881566635"/>
                    </a:ext>
                  </a:extLst>
                </a:gridCol>
                <a:gridCol w="918674">
                  <a:extLst>
                    <a:ext uri="{9D8B030D-6E8A-4147-A177-3AD203B41FA5}">
                      <a16:colId xmlns:a16="http://schemas.microsoft.com/office/drawing/2014/main" val="1891420013"/>
                    </a:ext>
                  </a:extLst>
                </a:gridCol>
              </a:tblGrid>
              <a:tr h="775627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935023"/>
                  </a:ext>
                </a:extLst>
              </a:tr>
              <a:tr h="20491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b="1" dirty="0"/>
                        <a:t>Träningar</a:t>
                      </a:r>
                      <a:endParaRPr lang="sv-SE" b="1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0" dirty="0"/>
                        <a:t>From </a:t>
                      </a:r>
                    </a:p>
                    <a:p>
                      <a:pPr lvl="0">
                        <a:buNone/>
                      </a:pPr>
                      <a:r>
                        <a:rPr lang="sv-SE" sz="1400" b="0" dirty="0"/>
                        <a:t>V. 34- 37</a:t>
                      </a:r>
                    </a:p>
                    <a:p>
                      <a:pPr lvl="0">
                        <a:buNone/>
                      </a:pPr>
                      <a:r>
                        <a:rPr lang="sv-SE" sz="1400" b="0" err="1"/>
                        <a:t>Tis</a:t>
                      </a:r>
                      <a:r>
                        <a:rPr lang="sv-SE" sz="1400" b="0" dirty="0"/>
                        <a:t>, Ons ,</a:t>
                      </a:r>
                      <a:r>
                        <a:rPr lang="sv-SE" sz="1400" b="0" err="1"/>
                        <a:t>Fre</a:t>
                      </a:r>
                      <a:endParaRPr lang="sv-SE" sz="1400" b="0" dirty="0"/>
                    </a:p>
                    <a:p>
                      <a:pPr lvl="0">
                        <a:buNone/>
                      </a:pP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0" dirty="0"/>
                        <a:t>From V 38-44</a:t>
                      </a:r>
                    </a:p>
                    <a:p>
                      <a:pPr lvl="0">
                        <a:buNone/>
                      </a:pPr>
                      <a:r>
                        <a:rPr lang="sv-SE" sz="1400" b="0" dirty="0"/>
                        <a:t>Må, </a:t>
                      </a:r>
                      <a:r>
                        <a:rPr lang="sv-SE" sz="1400" b="0" dirty="0" err="1"/>
                        <a:t>Tis</a:t>
                      </a:r>
                      <a:r>
                        <a:rPr lang="sv-SE" sz="1400" b="0" dirty="0"/>
                        <a:t>, Tors,</a:t>
                      </a:r>
                    </a:p>
                    <a:p>
                      <a:pPr lvl="0">
                        <a:buNone/>
                      </a:pPr>
                      <a:r>
                        <a:rPr lang="sv-SE" sz="1400" b="0" dirty="0" err="1"/>
                        <a:t>Fre</a:t>
                      </a:r>
                      <a:endParaRPr lang="sv-SE" sz="1400" b="0" dirty="0"/>
                    </a:p>
                    <a:p>
                      <a:pPr lvl="0">
                        <a:buNone/>
                      </a:pPr>
                      <a:r>
                        <a:rPr lang="sv-SE" sz="1200" b="1" dirty="0"/>
                        <a:t>Fys i samband med is</a:t>
                      </a:r>
                    </a:p>
                    <a:p>
                      <a:pPr lvl="0">
                        <a:buNone/>
                      </a:pPr>
                      <a:endParaRPr lang="sv-SE" sz="1200" b="1" dirty="0"/>
                    </a:p>
                    <a:p>
                      <a:pPr lvl="0">
                        <a:buNone/>
                      </a:pPr>
                      <a:endParaRPr lang="sv-SE" sz="1200" b="1" dirty="0"/>
                    </a:p>
                    <a:p>
                      <a:pPr lvl="0">
                        <a:buNone/>
                      </a:pPr>
                      <a:r>
                        <a:rPr lang="sv-SE" sz="1200" b="1" dirty="0"/>
                        <a:t>Fys efter varje </a:t>
                      </a:r>
                      <a:r>
                        <a:rPr lang="sv-SE" sz="1200" b="1" dirty="0" err="1"/>
                        <a:t>ispass</a:t>
                      </a:r>
                      <a:r>
                        <a:rPr lang="sv-SE" sz="12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From V 38-44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sv-SE" sz="14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Må, </a:t>
                      </a:r>
                      <a:r>
                        <a:rPr lang="sv-SE" sz="1400" b="0" i="0" u="none" strike="noStrike" noProof="0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Tis</a:t>
                      </a:r>
                      <a:r>
                        <a:rPr lang="sv-SE" sz="1400" b="0" i="0" u="none" strike="noStrike" noProof="0" dirty="0">
                          <a:solidFill>
                            <a:srgbClr val="000000"/>
                          </a:solidFill>
                          <a:latin typeface="Century Gothic"/>
                        </a:rPr>
                        <a:t>, Tors,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sv-SE" sz="1400" b="0" i="0" u="none" strike="noStrike" noProof="0" dirty="0" err="1">
                          <a:solidFill>
                            <a:srgbClr val="000000"/>
                          </a:solidFill>
                          <a:latin typeface="Century Gothic"/>
                        </a:rPr>
                        <a:t>Fre</a:t>
                      </a:r>
                      <a:endParaRPr lang="sv-SE" sz="1400" b="0" i="0" u="none" strike="noStrike" noProof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sv-SE" sz="1200" b="1" dirty="0"/>
                        <a:t>Fys i samband med is.</a:t>
                      </a:r>
                      <a:endParaRPr lang="sv-SE" b="1" dirty="0"/>
                    </a:p>
                    <a:p>
                      <a:pPr lvl="0">
                        <a:buNone/>
                      </a:pPr>
                      <a:endParaRPr lang="sv-SE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/>
                        <a:t>Fys efter varje </a:t>
                      </a:r>
                      <a:r>
                        <a:rPr lang="sv-SE" sz="1200" b="1" dirty="0" err="1"/>
                        <a:t>ispass</a:t>
                      </a:r>
                      <a:r>
                        <a:rPr lang="sv-SE" sz="1200" b="1" dirty="0"/>
                        <a:t> </a:t>
                      </a:r>
                    </a:p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170281"/>
                  </a:ext>
                </a:extLst>
              </a:tr>
              <a:tr h="118608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b="1" dirty="0"/>
                        <a:t>Cuper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1" dirty="0"/>
                        <a:t>Bålsta</a:t>
                      </a:r>
                      <a:r>
                        <a:rPr lang="sv-SE" sz="1400" dirty="0"/>
                        <a:t> 22/9</a:t>
                      </a:r>
                    </a:p>
                    <a:p>
                      <a:pPr lvl="0">
                        <a:buNone/>
                      </a:pPr>
                      <a:endParaRPr lang="sv-SE" sz="1400" dirty="0"/>
                    </a:p>
                    <a:p>
                      <a:pPr lvl="0">
                        <a:buNone/>
                      </a:pPr>
                      <a:r>
                        <a:rPr lang="sv-SE" sz="1400" b="1" dirty="0"/>
                        <a:t>SHT</a:t>
                      </a:r>
                    </a:p>
                    <a:p>
                      <a:pPr lvl="0">
                        <a:buNone/>
                      </a:pPr>
                      <a:r>
                        <a:rPr lang="sv-SE" sz="1400" dirty="0"/>
                        <a:t>21-22/9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1" dirty="0"/>
                        <a:t>Borås</a:t>
                      </a:r>
                    </a:p>
                    <a:p>
                      <a:pPr lvl="0">
                        <a:buNone/>
                      </a:pPr>
                      <a:r>
                        <a:rPr lang="sv-SE" sz="1400" b="0" dirty="0"/>
                        <a:t>4-6/10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b="1" dirty="0"/>
                        <a:t>Trophy</a:t>
                      </a:r>
                    </a:p>
                    <a:p>
                      <a:pPr lvl="0">
                        <a:buNone/>
                      </a:pPr>
                      <a:r>
                        <a:rPr lang="sv-SE" b="1" dirty="0"/>
                        <a:t>hemma</a:t>
                      </a:r>
                      <a:r>
                        <a:rPr lang="sv-SE" dirty="0"/>
                        <a:t> </a:t>
                      </a:r>
                    </a:p>
                    <a:p>
                      <a:pPr lvl="0">
                        <a:buNone/>
                      </a:pPr>
                      <a:r>
                        <a:rPr lang="sv-SE" dirty="0"/>
                        <a:t>21-23 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220507"/>
                  </a:ext>
                </a:extLst>
              </a:tr>
              <a:tr h="12108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b="1" dirty="0"/>
                        <a:t>Matcher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0" dirty="0"/>
                        <a:t>Poolspel</a:t>
                      </a:r>
                    </a:p>
                    <a:p>
                      <a:pPr lvl="0">
                        <a:buNone/>
                      </a:pPr>
                      <a:r>
                        <a:rPr lang="sv-SE" sz="1400" b="0" dirty="0"/>
                        <a:t>Lottning ej klar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Efter v 44 </a:t>
                      </a:r>
                      <a:r>
                        <a:rPr lang="sv-SE" dirty="0" err="1"/>
                        <a:t>Trän.m</a:t>
                      </a:r>
                      <a:r>
                        <a:rPr lang="sv-SE" dirty="0"/>
                        <a:t> helplan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35053"/>
                  </a:ext>
                </a:extLst>
              </a:tr>
              <a:tr h="465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b="1" dirty="0"/>
                        <a:t>Övrigt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b="1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200" dirty="0"/>
                        <a:t>Föräldramöte 3/9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400" b="0" dirty="0"/>
                        <a:t>Foto 1/10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200" dirty="0"/>
                        <a:t>Teamaktivitet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7021"/>
                  </a:ext>
                </a:extLst>
              </a:tr>
              <a:tr h="10474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b="1" dirty="0"/>
                        <a:t>Försälj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 err="1"/>
                        <a:t>FöreningBingo</a:t>
                      </a:r>
                      <a:r>
                        <a:rPr lang="sv-SE" dirty="0"/>
                        <a:t>, </a:t>
                      </a:r>
                      <a:r>
                        <a:rPr lang="sv-SE" dirty="0" err="1"/>
                        <a:t>kalen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dirty="0"/>
                        <a:t>Förenings försälj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141646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67851991-BE71-0C6C-E903-5127A415A501}"/>
              </a:ext>
            </a:extLst>
          </p:cNvPr>
          <p:cNvSpPr txBox="1"/>
          <p:nvPr/>
        </p:nvSpPr>
        <p:spPr>
          <a:xfrm rot="976588">
            <a:off x="7209832" y="4150099"/>
            <a:ext cx="519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ALLMÄN information från tränarna</a:t>
            </a:r>
          </a:p>
        </p:txBody>
      </p:sp>
    </p:spTree>
    <p:extLst>
      <p:ext uri="{BB962C8B-B14F-4D97-AF65-F5344CB8AC3E}">
        <p14:creationId xmlns:p14="http://schemas.microsoft.com/office/powerpoint/2010/main" val="256175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F3D925-59CF-4A45-A5AA-57C80061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552" y="-582083"/>
            <a:ext cx="5122606" cy="1905000"/>
          </a:xfrm>
        </p:spPr>
        <p:txBody>
          <a:bodyPr>
            <a:normAutofit/>
          </a:bodyPr>
          <a:lstStyle/>
          <a:p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LAGET.se/ </a:t>
            </a:r>
            <a:r>
              <a:rPr lang="sv-SE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Whats</a:t>
            </a:r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 </a:t>
            </a:r>
            <a:r>
              <a:rPr lang="sv-SE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up</a:t>
            </a:r>
            <a:endParaRPr lang="sv-SE" dirty="0" err="1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2674574-F9B3-2442-9424-8D54404A9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7" b="1"/>
          <a:stretch/>
        </p:blipFill>
        <p:spPr>
          <a:xfrm>
            <a:off x="735780" y="245886"/>
            <a:ext cx="3667772" cy="376401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1E1BB32-74B5-444A-8486-0E2A317E8CE8}"/>
              </a:ext>
            </a:extLst>
          </p:cNvPr>
          <p:cNvSpPr txBox="1"/>
          <p:nvPr/>
        </p:nvSpPr>
        <p:spPr>
          <a:xfrm>
            <a:off x="6753302" y="773401"/>
            <a:ext cx="4286250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Kallelse till träning och match skickas ut via  laget.se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Svara på kallelsen, om ert barn inte kan delta notera i informationsfältet varför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Viktigt att ta del av den info som delges på laget samt </a:t>
            </a:r>
            <a:r>
              <a:rPr lang="sv-SE" dirty="0" err="1"/>
              <a:t>Whats</a:t>
            </a:r>
            <a:r>
              <a:rPr lang="sv-SE" dirty="0"/>
              <a:t> </a:t>
            </a:r>
            <a:r>
              <a:rPr lang="sv-SE" dirty="0" err="1"/>
              <a:t>up</a:t>
            </a:r>
            <a:r>
              <a:rPr lang="sv-SE" dirty="0"/>
              <a:t> tråd.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Svarar man inte på kallelse till match inom svarstiden- så deltar man ej.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Viktigt att säga till om man inte har sms tråd eller ser notiser på laget.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23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752210-78E9-D740-8AC1-34B506DD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055" y="0"/>
            <a:ext cx="9905998" cy="1905000"/>
          </a:xfrm>
        </p:spPr>
        <p:txBody>
          <a:bodyPr/>
          <a:lstStyle/>
          <a:p>
            <a:pPr algn="ctr"/>
            <a:r>
              <a:rPr lang="sv-SE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Omklädningsrum/utrustning/förråd</a:t>
            </a:r>
            <a:br>
              <a:rPr lang="sv-SE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sv-SE" b="1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Materialarinfo</a:t>
            </a:r>
            <a:r>
              <a:rPr lang="sv-SE" b="1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 </a:t>
            </a:r>
            <a:endParaRPr lang="sv-SE" b="1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Bildobjekt 3" descr="En bild som visar logotyp, symbol, emblem, Varumärke&#10;&#10;Automatiskt genererad beskrivning">
            <a:extLst>
              <a:ext uri="{FF2B5EF4-FFF2-40B4-BE49-F238E27FC236}">
                <a16:creationId xmlns:a16="http://schemas.microsoft.com/office/drawing/2014/main" id="{234009F0-0ADB-58AB-FA36-F8A811229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7" b="1"/>
          <a:stretch/>
        </p:blipFill>
        <p:spPr>
          <a:xfrm>
            <a:off x="192683" y="200769"/>
            <a:ext cx="1137605" cy="116441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3CE7B1F-AEB1-792B-AD54-0709C8CD2D4D}"/>
              </a:ext>
            </a:extLst>
          </p:cNvPr>
          <p:cNvSpPr txBox="1"/>
          <p:nvPr/>
        </p:nvSpPr>
        <p:spPr>
          <a:xfrm>
            <a:off x="1468036" y="2978212"/>
            <a:ext cx="4090861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u="sng" dirty="0"/>
              <a:t>Spelarutrustning</a:t>
            </a:r>
          </a:p>
          <a:p>
            <a:pPr marL="285750" indent="-285750">
              <a:buFont typeface="Arial"/>
              <a:buChar char="•"/>
            </a:pPr>
            <a:r>
              <a:rPr lang="sv-SE" sz="1400" dirty="0"/>
              <a:t>Märk upp all spelarutrustning</a:t>
            </a:r>
            <a:endParaRPr lang="sv-SE" sz="1400" u="sng" dirty="0"/>
          </a:p>
          <a:p>
            <a:pPr marL="285750" indent="-285750">
              <a:buFont typeface="Arial"/>
              <a:buChar char="•"/>
            </a:pPr>
            <a:r>
              <a:rPr lang="sv-SE" sz="1400" dirty="0"/>
              <a:t>Gärna extra skenor</a:t>
            </a:r>
          </a:p>
          <a:p>
            <a:pPr marL="285750" indent="-285750">
              <a:buFont typeface="Arial"/>
              <a:buChar char="•"/>
            </a:pPr>
            <a:r>
              <a:rPr lang="sv-SE" sz="1400" dirty="0"/>
              <a:t>Max 2 klubbor + 1 </a:t>
            </a:r>
            <a:r>
              <a:rPr lang="sv-SE" sz="1400" dirty="0" err="1"/>
              <a:t>office</a:t>
            </a:r>
            <a:r>
              <a:rPr lang="sv-SE" sz="1400" dirty="0"/>
              <a:t> klubba</a:t>
            </a:r>
          </a:p>
          <a:p>
            <a:pPr marL="285750" indent="-285750">
              <a:buFont typeface="Arial"/>
              <a:buChar char="•"/>
            </a:pPr>
            <a:r>
              <a:rPr lang="sv-SE" sz="1400" dirty="0"/>
              <a:t>Egna tejprullar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0F06CF6-452D-3223-16F2-EB0627B3526F}"/>
              </a:ext>
            </a:extLst>
          </p:cNvPr>
          <p:cNvSpPr txBox="1"/>
          <p:nvPr/>
        </p:nvSpPr>
        <p:spPr>
          <a:xfrm>
            <a:off x="5421881" y="3108413"/>
            <a:ext cx="677011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 u="sng" dirty="0"/>
              <a:t>Slipning</a:t>
            </a:r>
          </a:p>
          <a:p>
            <a:pPr marL="285750" indent="-285750" algn="ctr">
              <a:buFont typeface="Arial"/>
              <a:buChar char="•"/>
            </a:pPr>
            <a:r>
              <a:rPr lang="sv-SE" sz="1400" dirty="0"/>
              <a:t>Efter avslutat </a:t>
            </a:r>
            <a:r>
              <a:rPr lang="sv-SE" sz="1400" dirty="0" err="1"/>
              <a:t>ispass</a:t>
            </a:r>
            <a:r>
              <a:rPr lang="sv-SE" sz="1400" dirty="0"/>
              <a:t>, ställ skridskorna i stället för att de ska bli slipade. </a:t>
            </a:r>
          </a:p>
          <a:p>
            <a:pPr marL="285750" indent="-285750" algn="ctr">
              <a:buFont typeface="Arial"/>
              <a:buChar char="•"/>
            </a:pPr>
            <a:r>
              <a:rPr lang="sv-SE" sz="1400" dirty="0"/>
              <a:t>Skridskorna kommer att slipas på övrig tid och ej innan </a:t>
            </a:r>
            <a:r>
              <a:rPr lang="sv-SE" sz="1400" dirty="0" err="1"/>
              <a:t>ispass</a:t>
            </a:r>
            <a:r>
              <a:rPr lang="sv-SE" sz="1400" dirty="0"/>
              <a:t>.</a:t>
            </a:r>
          </a:p>
          <a:p>
            <a:pPr marL="285750" indent="-285750" algn="ctr">
              <a:buFont typeface="Arial"/>
              <a:buChar char="•"/>
            </a:pPr>
            <a:endParaRPr lang="sv-SE" sz="14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69E8F26-7307-998F-4105-69531D3306F0}"/>
              </a:ext>
            </a:extLst>
          </p:cNvPr>
          <p:cNvSpPr txBox="1"/>
          <p:nvPr/>
        </p:nvSpPr>
        <p:spPr>
          <a:xfrm>
            <a:off x="6458851" y="5004323"/>
            <a:ext cx="469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Behövs nya matchdamasker </a:t>
            </a:r>
          </a:p>
          <a:p>
            <a:r>
              <a:rPr lang="sv-SE" dirty="0"/>
              <a:t>ta kontakt med Johan Österberg </a:t>
            </a:r>
          </a:p>
        </p:txBody>
      </p:sp>
    </p:spTree>
    <p:extLst>
      <p:ext uri="{BB962C8B-B14F-4D97-AF65-F5344CB8AC3E}">
        <p14:creationId xmlns:p14="http://schemas.microsoft.com/office/powerpoint/2010/main" val="171563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96B070-E963-E54D-A0AC-0D9B5938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Poolspel/Matcher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3B1E5A-05D8-6142-AE9F-231340E1A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46889"/>
            <a:ext cx="9905998" cy="3124201"/>
          </a:xfrm>
        </p:spPr>
        <p:txBody>
          <a:bodyPr>
            <a:normAutofit/>
          </a:bodyPr>
          <a:lstStyle/>
          <a:p>
            <a:r>
              <a:rPr lang="sv-SE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</a:rPr>
              <a:t>Seriespel: Södermanland 13, 2 lag</a:t>
            </a:r>
            <a:endParaRPr lang="sv-SE" dirty="0"/>
          </a:p>
          <a:p>
            <a:r>
              <a:rPr lang="sv-SE" dirty="0"/>
              <a:t>Vid hemma poolspel behöver alla hjälpas åt , då det är flera funktioner som behöver fyllas i samband med matcher.</a:t>
            </a:r>
          </a:p>
          <a:p>
            <a:pPr marL="0" indent="0">
              <a:buNone/>
            </a:pPr>
            <a:r>
              <a:rPr lang="sv-SE" dirty="0"/>
              <a:t>    Sargbygge, </a:t>
            </a:r>
            <a:r>
              <a:rPr lang="sv-SE" dirty="0" err="1"/>
              <a:t>lagvärd</a:t>
            </a:r>
            <a:r>
              <a:rPr lang="sv-SE" dirty="0"/>
              <a:t>, speaker/musik, klocka, arbetsuppgifterna presenteras som     	nyhet på laget inför varje poolspel.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Datum läggs in i kalendern när lottningen är klar 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sv-SE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sv-SE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endParaRPr lang="sv-SE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81F55B0-6CF7-2347-9902-C1C961E74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7" b="1"/>
          <a:stretch/>
        </p:blipFill>
        <p:spPr>
          <a:xfrm>
            <a:off x="214600" y="121156"/>
            <a:ext cx="1525719" cy="156575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8636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FCE589E0-6DCF-624E-A7DE-E5073F91DFFB}"/>
              </a:ext>
            </a:extLst>
          </p:cNvPr>
          <p:cNvSpPr txBox="1"/>
          <p:nvPr/>
        </p:nvSpPr>
        <p:spPr>
          <a:xfrm>
            <a:off x="5513738" y="-1552"/>
            <a:ext cx="613244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KIOSKBEMANNING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95CBB93-D244-3141-A4EE-116F46AFF5B1}"/>
              </a:ext>
            </a:extLst>
          </p:cNvPr>
          <p:cNvSpPr txBox="1"/>
          <p:nvPr/>
        </p:nvSpPr>
        <p:spPr>
          <a:xfrm>
            <a:off x="4819576" y="1611925"/>
            <a:ext cx="6271591" cy="39195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Schema ligger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på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Laget.se lite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justeringar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med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anledning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av   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förändringar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I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spelartruppen</a:t>
            </a:r>
            <a:endParaRPr lang="sv-SE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Kallelse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skickas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ut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via laget.se , Samt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så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ligger schema under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dokument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/>
              <a:buChar char="•"/>
            </a:pPr>
            <a:endParaRPr lang="en-US" cap="small" dirty="0">
              <a:gradFill flip="none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Om man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kan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stå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- 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finns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vikarielista</a:t>
            </a:r>
            <a:r>
              <a:rPr lang="en-US" cap="small" dirty="0">
                <a:gradFill flip="none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under document </a:t>
            </a:r>
            <a:endParaRPr lang="en-US" cap="small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9" name="Bildobjekt 8" descr="En bild som visar skärmbild, skärm, telefon&#10;&#10;Automatiskt genererad beskrivning">
            <a:extLst>
              <a:ext uri="{FF2B5EF4-FFF2-40B4-BE49-F238E27FC236}">
                <a16:creationId xmlns:a16="http://schemas.microsoft.com/office/drawing/2014/main" id="{D38990E1-654B-484F-9D2B-0073F285B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9" y="303211"/>
            <a:ext cx="3221040" cy="2617787"/>
          </a:xfrm>
          <a:prstGeom prst="rect">
            <a:avLst/>
          </a:prstGeom>
        </p:spPr>
      </p:pic>
      <p:pic>
        <p:nvPicPr>
          <p:cNvPr id="11" name="Bildobjekt 10" descr="En bild som visar skärmbild, skärm&#10;&#10;Automatiskt genererad beskrivning">
            <a:extLst>
              <a:ext uri="{FF2B5EF4-FFF2-40B4-BE49-F238E27FC236}">
                <a16:creationId xmlns:a16="http://schemas.microsoft.com/office/drawing/2014/main" id="{433E0399-CE12-DD44-97B3-39F05EA08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3" y="2920998"/>
            <a:ext cx="3763091" cy="305832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0F3355F-DF0C-F6C1-DE58-C1BCC446B959}"/>
              </a:ext>
            </a:extLst>
          </p:cNvPr>
          <p:cNvSpPr txBox="1"/>
          <p:nvPr/>
        </p:nvSpPr>
        <p:spPr>
          <a:xfrm>
            <a:off x="5090601" y="3939823"/>
            <a:ext cx="61863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BEMANNING TV PUCKEN 7 September </a:t>
            </a:r>
          </a:p>
          <a:p>
            <a:r>
              <a:rPr lang="sv-SE" dirty="0"/>
              <a:t>- Kallelse är skickad sedan tidigare. </a:t>
            </a:r>
          </a:p>
          <a:p>
            <a:pPr marL="285750" indent="-285750">
              <a:buFontTx/>
              <a:buChar char="-"/>
            </a:pPr>
            <a:r>
              <a:rPr lang="sv-SE" dirty="0"/>
              <a:t>Schema ligger uppe under dokument. 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Linden bjuder på mat till funktionärerna under helgen när man har pass som sträcker sig över måltiderna som serveras i hallen, meddela Sandra om eventuell allergi.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25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E30A84E-F247-DC4F-85F0-FEA40820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rgbClr val="BFBFBF"/>
                </a:solidFill>
              </a:rPr>
              <a:t>Lagkassa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A5A8C7-8C2A-DE49-8844-E3D7D5E43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69" y="3733799"/>
            <a:ext cx="9905998" cy="3124201"/>
          </a:xfrm>
        </p:spPr>
        <p:txBody>
          <a:bodyPr>
            <a:normAutofit fontScale="77500" lnSpcReduction="20000"/>
          </a:bodyPr>
          <a:lstStyle/>
          <a:p>
            <a:r>
              <a:rPr lang="sv-SE" sz="2200" b="1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latin typeface="Courier New"/>
                <a:cs typeface="Calibri"/>
              </a:rPr>
              <a:t>Aktuellt saldo Lagkonto: 49 000 KR</a:t>
            </a:r>
            <a:endParaRPr lang="sv-SE" sz="1900" b="1" dirty="0">
              <a:gradFill flip="none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580000" scaled="0"/>
                <a:tileRect/>
              </a:gra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Courier New"/>
              <a:cs typeface="Calibri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sv-SE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</a:rPr>
              <a:t>  </a:t>
            </a:r>
            <a:r>
              <a:rPr lang="sv-SE" b="1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</a:rPr>
              <a:t>      </a:t>
            </a:r>
            <a:r>
              <a:rPr lang="sv-SE" sz="2200" b="1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</a:rPr>
              <a:t>Sponsor intäkter</a:t>
            </a:r>
            <a:r>
              <a:rPr lang="sv-SE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</a:rPr>
              <a:t>: 37 000 kr </a:t>
            </a:r>
            <a:r>
              <a:rPr lang="sv-SE" sz="1600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</a:rPr>
              <a:t>( </a:t>
            </a:r>
            <a:r>
              <a:rPr lang="sv-SE" sz="1600" dirty="0" err="1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</a:rPr>
              <a:t>Landrins</a:t>
            </a:r>
            <a:r>
              <a:rPr lang="sv-SE" sz="1600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</a:rPr>
              <a:t> Bil, Front, </a:t>
            </a:r>
            <a:r>
              <a:rPr lang="sv-SE" sz="1600" dirty="0" err="1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</a:rPr>
              <a:t>Rådek</a:t>
            </a:r>
            <a:r>
              <a:rPr lang="sv-SE" sz="1600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</a:rPr>
              <a:t>, Lokala Tjänster (Ej inne än), TI Ställningsmontage (EJ inne än )</a:t>
            </a:r>
          </a:p>
          <a:p>
            <a:pPr marL="0" indent="0">
              <a:buClr>
                <a:srgbClr val="000000"/>
              </a:buClr>
              <a:buNone/>
            </a:pPr>
            <a:r>
              <a:rPr lang="sv-SE" sz="1600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                                                  Johnson och Son Bygg (Cupnamnet ej kommit in än) </a:t>
            </a:r>
          </a:p>
          <a:p>
            <a:pPr marL="0" indent="0">
              <a:buNone/>
            </a:pPr>
            <a:r>
              <a:rPr lang="sv-SE" sz="1600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          </a:t>
            </a:r>
            <a:r>
              <a:rPr lang="sv-SE" sz="1600" b="1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Försäljning: 5500 kr ( Pizzabottnar) </a:t>
            </a:r>
            <a:r>
              <a:rPr lang="sv-SE" sz="1600" b="1" dirty="0" err="1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Sponsorme</a:t>
            </a:r>
            <a:r>
              <a:rPr lang="sv-SE" sz="1600" b="1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1800 kr </a:t>
            </a:r>
          </a:p>
          <a:p>
            <a:pPr marL="0" indent="0">
              <a:buNone/>
            </a:pPr>
            <a:endParaRPr lang="sv-SE" sz="1600" b="1" dirty="0">
              <a:gradFill flip="none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580000" scaled="0"/>
                <a:tileRect/>
              </a:gra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  </a:t>
            </a:r>
            <a:r>
              <a:rPr lang="sv-SE" b="1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    Utgifter:</a:t>
            </a:r>
            <a:r>
              <a:rPr lang="sv-SE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</a:p>
          <a:p>
            <a:pPr marL="0" indent="0">
              <a:buNone/>
            </a:pPr>
            <a:r>
              <a:rPr lang="sv-SE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       Cuper: Bålsta: 2500 kr, </a:t>
            </a:r>
          </a:p>
          <a:p>
            <a:pPr marL="0" indent="0">
              <a:buNone/>
            </a:pPr>
            <a:r>
              <a:rPr lang="sv-SE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               SHT: </a:t>
            </a:r>
            <a:endParaRPr lang="sv-SE" dirty="0">
              <a:gradFill flip="none" rotWithShape="1">
                <a:gsLst>
                  <a:gs pos="0">
                    <a:prstClr val="black"/>
                  </a:gs>
                  <a:gs pos="100000">
                    <a:prstClr val="black">
                      <a:lumMod val="7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               Borås: Betalt </a:t>
            </a:r>
          </a:p>
          <a:p>
            <a:pPr marL="0" indent="0">
              <a:buNone/>
            </a:pPr>
            <a:r>
              <a:rPr lang="sv-SE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       </a:t>
            </a:r>
            <a:r>
              <a:rPr lang="sv-SE" dirty="0" err="1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Teambuilding</a:t>
            </a:r>
            <a:r>
              <a:rPr lang="sv-SE" dirty="0">
                <a:gradFill flip="none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: 600  kr ( teamaktivitet 8/9)</a:t>
            </a:r>
          </a:p>
          <a:p>
            <a:pPr marL="0" indent="0">
              <a:buClr>
                <a:srgbClr val="000000"/>
              </a:buClr>
              <a:buNone/>
            </a:pPr>
            <a:endParaRPr lang="sv-SE" dirty="0">
              <a:gradFill flip="none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580000" scaled="0"/>
                <a:tileRect/>
              </a:gradFill>
            </a:endParaRPr>
          </a:p>
          <a:p>
            <a:endParaRPr lang="sv-SE" dirty="0">
              <a:gradFill flip="none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580000" scaled="0"/>
                <a:tileRect/>
              </a:gra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>
              <a:gradFill flip="none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580000" scaled="0"/>
                <a:tileRect/>
              </a:gra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666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15120</TotalTime>
  <Words>828</Words>
  <Application>Microsoft Macintosh PowerPoint</Application>
  <PresentationFormat>Bredbild</PresentationFormat>
  <Paragraphs>202</Paragraphs>
  <Slides>14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Nät</vt:lpstr>
      <vt:lpstr>Föräldramöte Team -13 Eskilstuna Linden Hockey  säsongen 24/25</vt:lpstr>
      <vt:lpstr>Dagordning </vt:lpstr>
      <vt:lpstr>LAGET säsongen 22/23</vt:lpstr>
      <vt:lpstr>PowerPoint-presentation</vt:lpstr>
      <vt:lpstr>LAGET.se/ Whats up</vt:lpstr>
      <vt:lpstr>Omklädningsrum/utrustning/förråd Materialarinfo </vt:lpstr>
      <vt:lpstr>Poolspel/Matcher</vt:lpstr>
      <vt:lpstr>PowerPoint-presentation</vt:lpstr>
      <vt:lpstr>Lagkassa</vt:lpstr>
      <vt:lpstr>Johnson &amp; Son trophy 21-23 Mars  Information    </vt:lpstr>
      <vt:lpstr>PowerPoint-presentation</vt:lpstr>
      <vt:lpstr>Lagets sponsorer säsongen 22/23</vt:lpstr>
      <vt:lpstr>Kläder/utrustning  Utprovning kommer att ske i samband med träning   Följande datum:   Inväntar från niklas när jag kan hämta kläder för utprovning.   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Team -13 Eskilstuna Linden Hockey </dc:title>
  <dc:creator>Henrik2</dc:creator>
  <cp:lastModifiedBy>Sandra Lainio</cp:lastModifiedBy>
  <cp:revision>409</cp:revision>
  <dcterms:created xsi:type="dcterms:W3CDTF">2020-08-19T06:54:15Z</dcterms:created>
  <dcterms:modified xsi:type="dcterms:W3CDTF">2024-09-02T17:50:23Z</dcterms:modified>
</cp:coreProperties>
</file>