
<file path=[Content_Types].xml><?xml version="1.0" encoding="utf-8"?>
<Types xmlns="http://schemas.openxmlformats.org/package/2006/content-types">
  <Override PartName="/ppt/slideLayouts/slideLayout4.xml" ContentType="application/vnd.openxmlformats-officedocument.presentationml.slideLayout+xml"/>
  <Default Extension="jpeg" ContentType="image/jpeg"/>
  <Override PartName="/ppt/slideLayouts/slideLayout6.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Default Extension="rels" ContentType="application/vnd.openxmlformats-package.relationships+xml"/>
  <Override PartName="/ppt/slideLayouts/slideLayout8.xml" ContentType="application/vnd.openxmlformats-officedocument.presentationml.slideLayout+xml"/>
  <Override PartName="/ppt/slides/slide7.xml" ContentType="application/vnd.openxmlformats-officedocument.presentationml.slide+xml"/>
  <Override PartName="/ppt/slideLayouts/slideLayout1.xml" ContentType="application/vnd.openxmlformats-officedocument.presentationml.slideLayout+xml"/>
  <Override PartName="/ppt/slideLayouts/slideLayout11.xml" ContentType="application/vnd.openxmlformats-officedocument.presentationml.slideLayout+xml"/>
  <Override PartName="/ppt/slideLayouts/slideLayout3.xml" ContentType="application/vnd.openxmlformats-officedocument.presentationml.slideLayout+xml"/>
  <Default Extension="xml" ContentType="application/xml"/>
  <Override PartName="/ppt/slides/slide2.xml" ContentType="application/vnd.openxmlformats-officedocument.presentationml.slide+xml"/>
  <Override PartName="/docProps/app.xml" ContentType="application/vnd.openxmlformats-officedocument.extended-properties+xml"/>
  <Override PartName="/ppt/slideMasters/slideMaster1.xml" ContentType="application/vnd.openxmlformats-officedocument.presentationml.slideMaster+xml"/>
  <Override PartName="/ppt/slideLayouts/slideLayout5.xml" ContentType="application/vnd.openxmlformats-officedocument.presentationml.slideLayout+xml"/>
  <Override PartName="/ppt/slides/slide4.xml" ContentType="application/vnd.openxmlformats-officedocument.presentationml.slide+xml"/>
  <Override PartName="/ppt/viewProps.xml" ContentType="application/vnd.openxmlformats-officedocument.presentationml.viewProps+xml"/>
  <Override PartName="/ppt/slideLayouts/slideLayout7.xml" ContentType="application/vnd.openxmlformats-officedocument.presentationml.slideLayout+xml"/>
  <Override PartName="/ppt/slides/slide6.xml" ContentType="application/vnd.openxmlformats-officedocument.presentationml.slide+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s/slide8.xml" ContentType="application/vnd.openxmlformats-officedocument.presentationml.slide+xml"/>
  <Override PartName="/ppt/slideLayouts/slideLayout2.xml" ContentType="application/vnd.openxmlformats-officedocument.presentationml.slideLayout+xml"/>
  <Override PartName="/ppt/presentation.xml" ContentType="application/vnd.openxmlformats-officedocument.presentationml.presentation.main+xml"/>
  <Default Extension="bin" ContentType="application/vnd.openxmlformats-officedocument.presentationml.printerSettings"/>
  <Override PartName="/ppt/slides/slide1.xml" ContentType="application/vnd.openxmlformats-officedocument.presentationml.slide+xml"/>
  <Override PartName="/ppt/presProps.xml" ContentType="application/vnd.openxmlformats-officedocument.presentationml.presProps+xml"/>
  <Override PartName="/ppt/tableStyles.xml" ContentType="application/vnd.openxmlformats-officedocument.presentationml.tableStyles+xml"/>
  <Override PartName="/ppt/theme/theme1.xml" ContentType="application/vnd.openxmlformats-officedocument.theme+xml"/>
  <Override PartName="/ppt/slides/slide3.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aveSubsetFonts="1" autoCompressPictures="0">
  <p:sldMasterIdLst>
    <p:sldMasterId r:id="rId1"/>
  </p:sldMasterIdLst>
  <p:sldIdLst>
    <p:sldId id="256" r:id="rId2"/>
    <p:sldId id="257" r:id="rId3"/>
    <p:sldId id="258" r:id="rId4"/>
    <p:sldId id="259" r:id="rId5"/>
    <p:sldId id="260" r:id="rId6"/>
    <p:sldId id="261" r:id="rId7"/>
    <p:sldId id="262" r:id="rId8"/>
    <p:sldId id="263" r:id="rId9"/>
  </p:sldIdLst>
  <p:sldSz cx="9144000" cy="6858000" type="screen4x3"/>
  <p:notesSz cx="6858000" cy="9144000"/>
  <p:defaultTextStyle>
    <a:defPPr>
      <a:defRPr lang="sv-SE"/>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normalViewPr showOutlineIcons="0">
    <p:restoredLeft sz="15620"/>
    <p:restoredTop sz="94660"/>
  </p:normalViewPr>
  <p:slideViewPr>
    <p:cSldViewPr snapToObjects="1">
      <p:cViewPr varScale="1">
        <p:scale>
          <a:sx n="92" d="100"/>
          <a:sy n="92" d="100"/>
        </p:scale>
        <p:origin x="-816" y="-10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1" Type="http://schemas.openxmlformats.org/officeDocument/2006/relationships/presProps" Target="presProps.xml"/><Relationship Id="rId12" Type="http://schemas.openxmlformats.org/officeDocument/2006/relationships/viewProps" Target="viewProps.xml"/><Relationship Id="rId13" Type="http://schemas.openxmlformats.org/officeDocument/2006/relationships/theme" Target="theme/theme1.xml"/><Relationship Id="rId14"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printerSettings" Target="printerSettings/printerSettings1.bin"/></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sv-SE" smtClean="0"/>
              <a:t>Click to edit Master title style</a:t>
            </a:r>
            <a:endParaRPr lang="sv-SE"/>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sv-SE" smtClean="0"/>
              <a:t>Click to edit Master subtitle style</a:t>
            </a:r>
            <a:endParaRPr lang="sv-SE"/>
          </a:p>
        </p:txBody>
      </p:sp>
      <p:sp>
        <p:nvSpPr>
          <p:cNvPr id="4" name="Date Placeholder 3"/>
          <p:cNvSpPr>
            <a:spLocks noGrp="1"/>
          </p:cNvSpPr>
          <p:nvPr>
            <p:ph type="dt" sz="half" idx="10"/>
          </p:nvPr>
        </p:nvSpPr>
        <p:spPr/>
        <p:txBody>
          <a:bodyPr/>
          <a:lstStyle/>
          <a:p>
            <a:fld id="{806F0146-1FCA-9048-AA8E-2DFD2A6B320B}" type="datetimeFigureOut">
              <a:rPr lang="sv-SE" smtClean="0"/>
              <a:pPr/>
              <a:t>9/24/14</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C1022363-7E6E-594A-86A0-1492A146CAC0}" type="slidenum">
              <a:rPr lang="sv-SE" smtClean="0"/>
              <a:pPr/>
              <a:t>‹#›</a:t>
            </a:fld>
            <a:endParaRPr lang="sv-S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smtClean="0"/>
              <a:t>Click to edit Master title style</a:t>
            </a:r>
            <a:endParaRPr lang="sv-SE"/>
          </a:p>
        </p:txBody>
      </p:sp>
      <p:sp>
        <p:nvSpPr>
          <p:cNvPr id="3" name="Vertical Text Placeholder 2"/>
          <p:cNvSpPr>
            <a:spLocks noGrp="1"/>
          </p:cNvSpPr>
          <p:nvPr>
            <p:ph type="body" orient="vert" idx="1"/>
          </p:nvPr>
        </p:nvSpPr>
        <p:spPr/>
        <p:txBody>
          <a:bodyPr vert="eaVert"/>
          <a:lstStyle/>
          <a:p>
            <a:pPr lvl="0"/>
            <a:r>
              <a:rPr lang="sv-SE" smtClean="0"/>
              <a:t>Click to edit Master text styles</a:t>
            </a:r>
          </a:p>
          <a:p>
            <a:pPr lvl="1"/>
            <a:r>
              <a:rPr lang="sv-SE" smtClean="0"/>
              <a:t>Second level</a:t>
            </a:r>
          </a:p>
          <a:p>
            <a:pPr lvl="2"/>
            <a:r>
              <a:rPr lang="sv-SE" smtClean="0"/>
              <a:t>Third level</a:t>
            </a:r>
          </a:p>
          <a:p>
            <a:pPr lvl="3"/>
            <a:r>
              <a:rPr lang="sv-SE" smtClean="0"/>
              <a:t>Fourth level</a:t>
            </a:r>
          </a:p>
          <a:p>
            <a:pPr lvl="4"/>
            <a:r>
              <a:rPr lang="sv-SE" smtClean="0"/>
              <a:t>Fifth level</a:t>
            </a:r>
            <a:endParaRPr lang="sv-SE"/>
          </a:p>
        </p:txBody>
      </p:sp>
      <p:sp>
        <p:nvSpPr>
          <p:cNvPr id="4" name="Date Placeholder 3"/>
          <p:cNvSpPr>
            <a:spLocks noGrp="1"/>
          </p:cNvSpPr>
          <p:nvPr>
            <p:ph type="dt" sz="half" idx="10"/>
          </p:nvPr>
        </p:nvSpPr>
        <p:spPr/>
        <p:txBody>
          <a:bodyPr/>
          <a:lstStyle/>
          <a:p>
            <a:fld id="{806F0146-1FCA-9048-AA8E-2DFD2A6B320B}" type="datetimeFigureOut">
              <a:rPr lang="sv-SE" smtClean="0"/>
              <a:pPr/>
              <a:t>9/24/14</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C1022363-7E6E-594A-86A0-1492A146CAC0}" type="slidenum">
              <a:rPr lang="sv-SE" smtClean="0"/>
              <a:pPr/>
              <a:t>‹#›</a:t>
            </a:fld>
            <a:endParaRPr lang="sv-S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sv-SE" smtClean="0"/>
              <a:t>Click to edit Master title style</a:t>
            </a:r>
            <a:endParaRPr lang="sv-SE"/>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sv-SE" smtClean="0"/>
              <a:t>Click to edit Master text styles</a:t>
            </a:r>
          </a:p>
          <a:p>
            <a:pPr lvl="1"/>
            <a:r>
              <a:rPr lang="sv-SE" smtClean="0"/>
              <a:t>Second level</a:t>
            </a:r>
          </a:p>
          <a:p>
            <a:pPr lvl="2"/>
            <a:r>
              <a:rPr lang="sv-SE" smtClean="0"/>
              <a:t>Third level</a:t>
            </a:r>
          </a:p>
          <a:p>
            <a:pPr lvl="3"/>
            <a:r>
              <a:rPr lang="sv-SE" smtClean="0"/>
              <a:t>Fourth level</a:t>
            </a:r>
          </a:p>
          <a:p>
            <a:pPr lvl="4"/>
            <a:r>
              <a:rPr lang="sv-SE" smtClean="0"/>
              <a:t>Fifth level</a:t>
            </a:r>
            <a:endParaRPr lang="sv-SE"/>
          </a:p>
        </p:txBody>
      </p:sp>
      <p:sp>
        <p:nvSpPr>
          <p:cNvPr id="4" name="Date Placeholder 3"/>
          <p:cNvSpPr>
            <a:spLocks noGrp="1"/>
          </p:cNvSpPr>
          <p:nvPr>
            <p:ph type="dt" sz="half" idx="10"/>
          </p:nvPr>
        </p:nvSpPr>
        <p:spPr/>
        <p:txBody>
          <a:bodyPr/>
          <a:lstStyle/>
          <a:p>
            <a:fld id="{806F0146-1FCA-9048-AA8E-2DFD2A6B320B}" type="datetimeFigureOut">
              <a:rPr lang="sv-SE" smtClean="0"/>
              <a:pPr/>
              <a:t>9/24/14</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C1022363-7E6E-594A-86A0-1492A146CAC0}" type="slidenum">
              <a:rPr lang="sv-SE" smtClean="0"/>
              <a:pPr/>
              <a:t>‹#›</a:t>
            </a:fld>
            <a:endParaRPr lang="sv-S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smtClean="0"/>
              <a:t>Click to edit Master title style</a:t>
            </a:r>
            <a:endParaRPr lang="sv-SE"/>
          </a:p>
        </p:txBody>
      </p:sp>
      <p:sp>
        <p:nvSpPr>
          <p:cNvPr id="3" name="Content Placeholder 2"/>
          <p:cNvSpPr>
            <a:spLocks noGrp="1"/>
          </p:cNvSpPr>
          <p:nvPr>
            <p:ph idx="1"/>
          </p:nvPr>
        </p:nvSpPr>
        <p:spPr/>
        <p:txBody>
          <a:bodyPr/>
          <a:lstStyle/>
          <a:p>
            <a:pPr lvl="0"/>
            <a:r>
              <a:rPr lang="sv-SE" smtClean="0"/>
              <a:t>Click to edit Master text styles</a:t>
            </a:r>
          </a:p>
          <a:p>
            <a:pPr lvl="1"/>
            <a:r>
              <a:rPr lang="sv-SE" smtClean="0"/>
              <a:t>Second level</a:t>
            </a:r>
          </a:p>
          <a:p>
            <a:pPr lvl="2"/>
            <a:r>
              <a:rPr lang="sv-SE" smtClean="0"/>
              <a:t>Third level</a:t>
            </a:r>
          </a:p>
          <a:p>
            <a:pPr lvl="3"/>
            <a:r>
              <a:rPr lang="sv-SE" smtClean="0"/>
              <a:t>Fourth level</a:t>
            </a:r>
          </a:p>
          <a:p>
            <a:pPr lvl="4"/>
            <a:r>
              <a:rPr lang="sv-SE" smtClean="0"/>
              <a:t>Fifth level</a:t>
            </a:r>
            <a:endParaRPr lang="sv-SE"/>
          </a:p>
        </p:txBody>
      </p:sp>
      <p:sp>
        <p:nvSpPr>
          <p:cNvPr id="4" name="Date Placeholder 3"/>
          <p:cNvSpPr>
            <a:spLocks noGrp="1"/>
          </p:cNvSpPr>
          <p:nvPr>
            <p:ph type="dt" sz="half" idx="10"/>
          </p:nvPr>
        </p:nvSpPr>
        <p:spPr/>
        <p:txBody>
          <a:bodyPr/>
          <a:lstStyle/>
          <a:p>
            <a:fld id="{806F0146-1FCA-9048-AA8E-2DFD2A6B320B}" type="datetimeFigureOut">
              <a:rPr lang="sv-SE" smtClean="0"/>
              <a:pPr/>
              <a:t>9/24/14</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C1022363-7E6E-594A-86A0-1492A146CAC0}" type="slidenum">
              <a:rPr lang="sv-SE" smtClean="0"/>
              <a:pPr/>
              <a:t>‹#›</a:t>
            </a:fld>
            <a:endParaRPr lang="sv-S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sv-SE" smtClean="0"/>
              <a:t>Click to edit Master title style</a:t>
            </a:r>
            <a:endParaRPr lang="sv-SE"/>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v-SE" smtClean="0"/>
              <a:t>Click to edit Master text styles</a:t>
            </a:r>
          </a:p>
        </p:txBody>
      </p:sp>
      <p:sp>
        <p:nvSpPr>
          <p:cNvPr id="4" name="Date Placeholder 3"/>
          <p:cNvSpPr>
            <a:spLocks noGrp="1"/>
          </p:cNvSpPr>
          <p:nvPr>
            <p:ph type="dt" sz="half" idx="10"/>
          </p:nvPr>
        </p:nvSpPr>
        <p:spPr/>
        <p:txBody>
          <a:bodyPr/>
          <a:lstStyle/>
          <a:p>
            <a:fld id="{806F0146-1FCA-9048-AA8E-2DFD2A6B320B}" type="datetimeFigureOut">
              <a:rPr lang="sv-SE" smtClean="0"/>
              <a:pPr/>
              <a:t>9/24/14</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C1022363-7E6E-594A-86A0-1492A146CAC0}" type="slidenum">
              <a:rPr lang="sv-SE" smtClean="0"/>
              <a:pPr/>
              <a:t>‹#›</a:t>
            </a:fld>
            <a:endParaRPr lang="sv-S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smtClean="0"/>
              <a:t>Click to edit Master title style</a:t>
            </a:r>
            <a:endParaRPr lang="sv-SE"/>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v-SE" smtClean="0"/>
              <a:t>Click to edit Master text styles</a:t>
            </a:r>
          </a:p>
          <a:p>
            <a:pPr lvl="1"/>
            <a:r>
              <a:rPr lang="sv-SE" smtClean="0"/>
              <a:t>Second level</a:t>
            </a:r>
          </a:p>
          <a:p>
            <a:pPr lvl="2"/>
            <a:r>
              <a:rPr lang="sv-SE" smtClean="0"/>
              <a:t>Third level</a:t>
            </a:r>
          </a:p>
          <a:p>
            <a:pPr lvl="3"/>
            <a:r>
              <a:rPr lang="sv-SE" smtClean="0"/>
              <a:t>Fourth level</a:t>
            </a:r>
          </a:p>
          <a:p>
            <a:pPr lvl="4"/>
            <a:r>
              <a:rPr lang="sv-SE" smtClean="0"/>
              <a:t>Fifth level</a:t>
            </a:r>
            <a:endParaRPr lang="sv-SE"/>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v-SE" smtClean="0"/>
              <a:t>Click to edit Master text styles</a:t>
            </a:r>
          </a:p>
          <a:p>
            <a:pPr lvl="1"/>
            <a:r>
              <a:rPr lang="sv-SE" smtClean="0"/>
              <a:t>Second level</a:t>
            </a:r>
          </a:p>
          <a:p>
            <a:pPr lvl="2"/>
            <a:r>
              <a:rPr lang="sv-SE" smtClean="0"/>
              <a:t>Third level</a:t>
            </a:r>
          </a:p>
          <a:p>
            <a:pPr lvl="3"/>
            <a:r>
              <a:rPr lang="sv-SE" smtClean="0"/>
              <a:t>Fourth level</a:t>
            </a:r>
          </a:p>
          <a:p>
            <a:pPr lvl="4"/>
            <a:r>
              <a:rPr lang="sv-SE" smtClean="0"/>
              <a:t>Fifth level</a:t>
            </a:r>
            <a:endParaRPr lang="sv-SE"/>
          </a:p>
        </p:txBody>
      </p:sp>
      <p:sp>
        <p:nvSpPr>
          <p:cNvPr id="5" name="Date Placeholder 4"/>
          <p:cNvSpPr>
            <a:spLocks noGrp="1"/>
          </p:cNvSpPr>
          <p:nvPr>
            <p:ph type="dt" sz="half" idx="10"/>
          </p:nvPr>
        </p:nvSpPr>
        <p:spPr/>
        <p:txBody>
          <a:bodyPr/>
          <a:lstStyle/>
          <a:p>
            <a:fld id="{806F0146-1FCA-9048-AA8E-2DFD2A6B320B}" type="datetimeFigureOut">
              <a:rPr lang="sv-SE" smtClean="0"/>
              <a:pPr/>
              <a:t>9/24/14</a:t>
            </a:fld>
            <a:endParaRPr lang="sv-SE"/>
          </a:p>
        </p:txBody>
      </p:sp>
      <p:sp>
        <p:nvSpPr>
          <p:cNvPr id="6" name="Footer Placeholder 5"/>
          <p:cNvSpPr>
            <a:spLocks noGrp="1"/>
          </p:cNvSpPr>
          <p:nvPr>
            <p:ph type="ftr" sz="quarter" idx="11"/>
          </p:nvPr>
        </p:nvSpPr>
        <p:spPr/>
        <p:txBody>
          <a:bodyPr/>
          <a:lstStyle/>
          <a:p>
            <a:endParaRPr lang="sv-SE"/>
          </a:p>
        </p:txBody>
      </p:sp>
      <p:sp>
        <p:nvSpPr>
          <p:cNvPr id="7" name="Slide Number Placeholder 6"/>
          <p:cNvSpPr>
            <a:spLocks noGrp="1"/>
          </p:cNvSpPr>
          <p:nvPr>
            <p:ph type="sldNum" sz="quarter" idx="12"/>
          </p:nvPr>
        </p:nvSpPr>
        <p:spPr/>
        <p:txBody>
          <a:bodyPr/>
          <a:lstStyle/>
          <a:p>
            <a:fld id="{C1022363-7E6E-594A-86A0-1492A146CAC0}" type="slidenum">
              <a:rPr lang="sv-SE" smtClean="0"/>
              <a:pPr/>
              <a:t>‹#›</a:t>
            </a:fld>
            <a:endParaRPr lang="sv-S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sv-SE" smtClean="0"/>
              <a:t>Click to edit Master title style</a:t>
            </a:r>
            <a:endParaRPr lang="sv-SE"/>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v-SE" smtClean="0"/>
              <a:t>Click to edit Master text styles</a:t>
            </a:r>
          </a:p>
          <a:p>
            <a:pPr lvl="1"/>
            <a:r>
              <a:rPr lang="sv-SE" smtClean="0"/>
              <a:t>Second level</a:t>
            </a:r>
          </a:p>
          <a:p>
            <a:pPr lvl="2"/>
            <a:r>
              <a:rPr lang="sv-SE" smtClean="0"/>
              <a:t>Third level</a:t>
            </a:r>
          </a:p>
          <a:p>
            <a:pPr lvl="3"/>
            <a:r>
              <a:rPr lang="sv-SE" smtClean="0"/>
              <a:t>Fourth level</a:t>
            </a:r>
          </a:p>
          <a:p>
            <a:pPr lvl="4"/>
            <a:r>
              <a:rPr lang="sv-SE" smtClean="0"/>
              <a:t>Fifth level</a:t>
            </a:r>
            <a:endParaRPr lang="sv-SE"/>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v-SE" smtClean="0"/>
              <a:t>Click to edit Master text styles</a:t>
            </a:r>
          </a:p>
          <a:p>
            <a:pPr lvl="1"/>
            <a:r>
              <a:rPr lang="sv-SE" smtClean="0"/>
              <a:t>Second level</a:t>
            </a:r>
          </a:p>
          <a:p>
            <a:pPr lvl="2"/>
            <a:r>
              <a:rPr lang="sv-SE" smtClean="0"/>
              <a:t>Third level</a:t>
            </a:r>
          </a:p>
          <a:p>
            <a:pPr lvl="3"/>
            <a:r>
              <a:rPr lang="sv-SE" smtClean="0"/>
              <a:t>Fourth level</a:t>
            </a:r>
          </a:p>
          <a:p>
            <a:pPr lvl="4"/>
            <a:r>
              <a:rPr lang="sv-SE" smtClean="0"/>
              <a:t>Fifth level</a:t>
            </a:r>
            <a:endParaRPr lang="sv-SE"/>
          </a:p>
        </p:txBody>
      </p:sp>
      <p:sp>
        <p:nvSpPr>
          <p:cNvPr id="7" name="Date Placeholder 6"/>
          <p:cNvSpPr>
            <a:spLocks noGrp="1"/>
          </p:cNvSpPr>
          <p:nvPr>
            <p:ph type="dt" sz="half" idx="10"/>
          </p:nvPr>
        </p:nvSpPr>
        <p:spPr/>
        <p:txBody>
          <a:bodyPr/>
          <a:lstStyle/>
          <a:p>
            <a:fld id="{806F0146-1FCA-9048-AA8E-2DFD2A6B320B}" type="datetimeFigureOut">
              <a:rPr lang="sv-SE" smtClean="0"/>
              <a:pPr/>
              <a:t>9/24/14</a:t>
            </a:fld>
            <a:endParaRPr lang="sv-SE"/>
          </a:p>
        </p:txBody>
      </p:sp>
      <p:sp>
        <p:nvSpPr>
          <p:cNvPr id="8" name="Footer Placeholder 7"/>
          <p:cNvSpPr>
            <a:spLocks noGrp="1"/>
          </p:cNvSpPr>
          <p:nvPr>
            <p:ph type="ftr" sz="quarter" idx="11"/>
          </p:nvPr>
        </p:nvSpPr>
        <p:spPr/>
        <p:txBody>
          <a:bodyPr/>
          <a:lstStyle/>
          <a:p>
            <a:endParaRPr lang="sv-SE"/>
          </a:p>
        </p:txBody>
      </p:sp>
      <p:sp>
        <p:nvSpPr>
          <p:cNvPr id="9" name="Slide Number Placeholder 8"/>
          <p:cNvSpPr>
            <a:spLocks noGrp="1"/>
          </p:cNvSpPr>
          <p:nvPr>
            <p:ph type="sldNum" sz="quarter" idx="12"/>
          </p:nvPr>
        </p:nvSpPr>
        <p:spPr/>
        <p:txBody>
          <a:bodyPr/>
          <a:lstStyle/>
          <a:p>
            <a:fld id="{C1022363-7E6E-594A-86A0-1492A146CAC0}" type="slidenum">
              <a:rPr lang="sv-SE" smtClean="0"/>
              <a:pPr/>
              <a:t>‹#›</a:t>
            </a:fld>
            <a:endParaRPr lang="sv-S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smtClean="0"/>
              <a:t>Click to edit Master title style</a:t>
            </a:r>
            <a:endParaRPr lang="sv-SE"/>
          </a:p>
        </p:txBody>
      </p:sp>
      <p:sp>
        <p:nvSpPr>
          <p:cNvPr id="3" name="Date Placeholder 2"/>
          <p:cNvSpPr>
            <a:spLocks noGrp="1"/>
          </p:cNvSpPr>
          <p:nvPr>
            <p:ph type="dt" sz="half" idx="10"/>
          </p:nvPr>
        </p:nvSpPr>
        <p:spPr/>
        <p:txBody>
          <a:bodyPr/>
          <a:lstStyle/>
          <a:p>
            <a:fld id="{806F0146-1FCA-9048-AA8E-2DFD2A6B320B}" type="datetimeFigureOut">
              <a:rPr lang="sv-SE" smtClean="0"/>
              <a:pPr/>
              <a:t>9/24/14</a:t>
            </a:fld>
            <a:endParaRPr lang="sv-SE"/>
          </a:p>
        </p:txBody>
      </p:sp>
      <p:sp>
        <p:nvSpPr>
          <p:cNvPr id="4" name="Footer Placeholder 3"/>
          <p:cNvSpPr>
            <a:spLocks noGrp="1"/>
          </p:cNvSpPr>
          <p:nvPr>
            <p:ph type="ftr" sz="quarter" idx="11"/>
          </p:nvPr>
        </p:nvSpPr>
        <p:spPr/>
        <p:txBody>
          <a:bodyPr/>
          <a:lstStyle/>
          <a:p>
            <a:endParaRPr lang="sv-SE"/>
          </a:p>
        </p:txBody>
      </p:sp>
      <p:sp>
        <p:nvSpPr>
          <p:cNvPr id="5" name="Slide Number Placeholder 4"/>
          <p:cNvSpPr>
            <a:spLocks noGrp="1"/>
          </p:cNvSpPr>
          <p:nvPr>
            <p:ph type="sldNum" sz="quarter" idx="12"/>
          </p:nvPr>
        </p:nvSpPr>
        <p:spPr/>
        <p:txBody>
          <a:bodyPr/>
          <a:lstStyle/>
          <a:p>
            <a:fld id="{C1022363-7E6E-594A-86A0-1492A146CAC0}" type="slidenum">
              <a:rPr lang="sv-SE" smtClean="0"/>
              <a:pPr/>
              <a:t>‹#›</a:t>
            </a:fld>
            <a:endParaRPr lang="sv-S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06F0146-1FCA-9048-AA8E-2DFD2A6B320B}" type="datetimeFigureOut">
              <a:rPr lang="sv-SE" smtClean="0"/>
              <a:pPr/>
              <a:t>9/24/14</a:t>
            </a:fld>
            <a:endParaRPr lang="sv-SE"/>
          </a:p>
        </p:txBody>
      </p:sp>
      <p:sp>
        <p:nvSpPr>
          <p:cNvPr id="3" name="Footer Placeholder 2"/>
          <p:cNvSpPr>
            <a:spLocks noGrp="1"/>
          </p:cNvSpPr>
          <p:nvPr>
            <p:ph type="ftr" sz="quarter" idx="11"/>
          </p:nvPr>
        </p:nvSpPr>
        <p:spPr/>
        <p:txBody>
          <a:bodyPr/>
          <a:lstStyle/>
          <a:p>
            <a:endParaRPr lang="sv-SE"/>
          </a:p>
        </p:txBody>
      </p:sp>
      <p:sp>
        <p:nvSpPr>
          <p:cNvPr id="4" name="Slide Number Placeholder 3"/>
          <p:cNvSpPr>
            <a:spLocks noGrp="1"/>
          </p:cNvSpPr>
          <p:nvPr>
            <p:ph type="sldNum" sz="quarter" idx="12"/>
          </p:nvPr>
        </p:nvSpPr>
        <p:spPr/>
        <p:txBody>
          <a:bodyPr/>
          <a:lstStyle/>
          <a:p>
            <a:fld id="{C1022363-7E6E-594A-86A0-1492A146CAC0}" type="slidenum">
              <a:rPr lang="sv-SE" smtClean="0"/>
              <a:pPr/>
              <a:t>‹#›</a:t>
            </a:fld>
            <a:endParaRPr lang="sv-S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sv-SE" smtClean="0"/>
              <a:t>Click to edit Master title style</a:t>
            </a:r>
            <a:endParaRPr lang="sv-SE"/>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v-SE" smtClean="0"/>
              <a:t>Click to edit Master text styles</a:t>
            </a:r>
          </a:p>
          <a:p>
            <a:pPr lvl="1"/>
            <a:r>
              <a:rPr lang="sv-SE" smtClean="0"/>
              <a:t>Second level</a:t>
            </a:r>
          </a:p>
          <a:p>
            <a:pPr lvl="2"/>
            <a:r>
              <a:rPr lang="sv-SE" smtClean="0"/>
              <a:t>Third level</a:t>
            </a:r>
          </a:p>
          <a:p>
            <a:pPr lvl="3"/>
            <a:r>
              <a:rPr lang="sv-SE" smtClean="0"/>
              <a:t>Fourth level</a:t>
            </a:r>
          </a:p>
          <a:p>
            <a:pPr lvl="4"/>
            <a:r>
              <a:rPr lang="sv-SE" smtClean="0"/>
              <a:t>Fifth level</a:t>
            </a:r>
            <a:endParaRPr lang="sv-SE"/>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smtClean="0"/>
              <a:t>Click to edit Master text styles</a:t>
            </a:r>
          </a:p>
        </p:txBody>
      </p:sp>
      <p:sp>
        <p:nvSpPr>
          <p:cNvPr id="5" name="Date Placeholder 4"/>
          <p:cNvSpPr>
            <a:spLocks noGrp="1"/>
          </p:cNvSpPr>
          <p:nvPr>
            <p:ph type="dt" sz="half" idx="10"/>
          </p:nvPr>
        </p:nvSpPr>
        <p:spPr/>
        <p:txBody>
          <a:bodyPr/>
          <a:lstStyle/>
          <a:p>
            <a:fld id="{806F0146-1FCA-9048-AA8E-2DFD2A6B320B}" type="datetimeFigureOut">
              <a:rPr lang="sv-SE" smtClean="0"/>
              <a:pPr/>
              <a:t>9/24/14</a:t>
            </a:fld>
            <a:endParaRPr lang="sv-SE"/>
          </a:p>
        </p:txBody>
      </p:sp>
      <p:sp>
        <p:nvSpPr>
          <p:cNvPr id="6" name="Footer Placeholder 5"/>
          <p:cNvSpPr>
            <a:spLocks noGrp="1"/>
          </p:cNvSpPr>
          <p:nvPr>
            <p:ph type="ftr" sz="quarter" idx="11"/>
          </p:nvPr>
        </p:nvSpPr>
        <p:spPr/>
        <p:txBody>
          <a:bodyPr/>
          <a:lstStyle/>
          <a:p>
            <a:endParaRPr lang="sv-SE"/>
          </a:p>
        </p:txBody>
      </p:sp>
      <p:sp>
        <p:nvSpPr>
          <p:cNvPr id="7" name="Slide Number Placeholder 6"/>
          <p:cNvSpPr>
            <a:spLocks noGrp="1"/>
          </p:cNvSpPr>
          <p:nvPr>
            <p:ph type="sldNum" sz="quarter" idx="12"/>
          </p:nvPr>
        </p:nvSpPr>
        <p:spPr/>
        <p:txBody>
          <a:bodyPr/>
          <a:lstStyle/>
          <a:p>
            <a:fld id="{C1022363-7E6E-594A-86A0-1492A146CAC0}" type="slidenum">
              <a:rPr lang="sv-SE" smtClean="0"/>
              <a:pPr/>
              <a:t>‹#›</a:t>
            </a:fld>
            <a:endParaRPr lang="sv-S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sv-SE" smtClean="0"/>
              <a:t>Click to edit Master title style</a:t>
            </a:r>
            <a:endParaRPr lang="sv-SE"/>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v-SE"/>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smtClean="0"/>
              <a:t>Click to edit Master text styles</a:t>
            </a:r>
          </a:p>
        </p:txBody>
      </p:sp>
      <p:sp>
        <p:nvSpPr>
          <p:cNvPr id="5" name="Date Placeholder 4"/>
          <p:cNvSpPr>
            <a:spLocks noGrp="1"/>
          </p:cNvSpPr>
          <p:nvPr>
            <p:ph type="dt" sz="half" idx="10"/>
          </p:nvPr>
        </p:nvSpPr>
        <p:spPr/>
        <p:txBody>
          <a:bodyPr/>
          <a:lstStyle/>
          <a:p>
            <a:fld id="{806F0146-1FCA-9048-AA8E-2DFD2A6B320B}" type="datetimeFigureOut">
              <a:rPr lang="sv-SE" smtClean="0"/>
              <a:pPr/>
              <a:t>9/24/14</a:t>
            </a:fld>
            <a:endParaRPr lang="sv-SE"/>
          </a:p>
        </p:txBody>
      </p:sp>
      <p:sp>
        <p:nvSpPr>
          <p:cNvPr id="6" name="Footer Placeholder 5"/>
          <p:cNvSpPr>
            <a:spLocks noGrp="1"/>
          </p:cNvSpPr>
          <p:nvPr>
            <p:ph type="ftr" sz="quarter" idx="11"/>
          </p:nvPr>
        </p:nvSpPr>
        <p:spPr/>
        <p:txBody>
          <a:bodyPr/>
          <a:lstStyle/>
          <a:p>
            <a:endParaRPr lang="sv-SE"/>
          </a:p>
        </p:txBody>
      </p:sp>
      <p:sp>
        <p:nvSpPr>
          <p:cNvPr id="7" name="Slide Number Placeholder 6"/>
          <p:cNvSpPr>
            <a:spLocks noGrp="1"/>
          </p:cNvSpPr>
          <p:nvPr>
            <p:ph type="sldNum" sz="quarter" idx="12"/>
          </p:nvPr>
        </p:nvSpPr>
        <p:spPr/>
        <p:txBody>
          <a:bodyPr/>
          <a:lstStyle/>
          <a:p>
            <a:fld id="{C1022363-7E6E-594A-86A0-1492A146CAC0}" type="slidenum">
              <a:rPr lang="sv-SE" smtClean="0"/>
              <a:pPr/>
              <a:t>‹#›</a:t>
            </a:fld>
            <a:endParaRPr lang="sv-SE"/>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sv-SE" smtClean="0"/>
              <a:t>Click to edit Master title style</a:t>
            </a:r>
            <a:endParaRPr lang="sv-SE"/>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sv-SE" smtClean="0"/>
              <a:t>Click to edit Master text styles</a:t>
            </a:r>
          </a:p>
          <a:p>
            <a:pPr lvl="1"/>
            <a:r>
              <a:rPr lang="sv-SE" smtClean="0"/>
              <a:t>Second level</a:t>
            </a:r>
          </a:p>
          <a:p>
            <a:pPr lvl="2"/>
            <a:r>
              <a:rPr lang="sv-SE" smtClean="0"/>
              <a:t>Third level</a:t>
            </a:r>
          </a:p>
          <a:p>
            <a:pPr lvl="3"/>
            <a:r>
              <a:rPr lang="sv-SE" smtClean="0"/>
              <a:t>Fourth level</a:t>
            </a:r>
          </a:p>
          <a:p>
            <a:pPr lvl="4"/>
            <a:r>
              <a:rPr lang="sv-SE" smtClean="0"/>
              <a:t>Fifth level</a:t>
            </a:r>
            <a:endParaRPr lang="sv-SE"/>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06F0146-1FCA-9048-AA8E-2DFD2A6B320B}" type="datetimeFigureOut">
              <a:rPr lang="sv-SE" smtClean="0"/>
              <a:pPr/>
              <a:t>9/24/14</a:t>
            </a:fld>
            <a:endParaRPr lang="sv-SE"/>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v-SE"/>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1022363-7E6E-594A-86A0-1492A146CAC0}" type="slidenum">
              <a:rPr lang="sv-SE" smtClean="0"/>
              <a:pPr/>
              <a:t>‹#›</a:t>
            </a:fld>
            <a:endParaRPr lang="sv-SE"/>
          </a:p>
        </p:txBody>
      </p:sp>
    </p:spTree>
  </p:cSld>
  <p:clrMap bg1="dk1" tx1="lt1" bg2="dk2" tx2="lt2" accent1="accent1" accent2="accent2" accent3="accent3" accent4="accent4" accent5="accent5" accent6="accent6" hlink="hlink" folHlink="folHlink"/>
  <p:sldLayoutIdLst>
    <p:sldLayoutId r:id="rId1"/>
    <p:sldLayoutId r:id="rId2"/>
    <p:sldLayoutId r:id="rId3"/>
    <p:sldLayoutId r:id="rId4"/>
    <p:sldLayoutId r:id="rId5"/>
    <p:sldLayoutId r:id="rId6"/>
    <p:sldLayoutId r:id="rId7"/>
    <p:sldLayoutId r:id="rId8"/>
    <p:sldLayoutId r:id="rId9"/>
    <p:sldLayoutId r:id="rId10"/>
    <p:sldLayoutId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sv-SE"/>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sv-SE" dirty="0" err="1" smtClean="0"/>
              <a:t>Föräldrarmöte</a:t>
            </a:r>
            <a:r>
              <a:rPr lang="sv-SE" dirty="0" smtClean="0"/>
              <a:t> 2014-09-18</a:t>
            </a:r>
            <a:endParaRPr lang="sv-SE" dirty="0"/>
          </a:p>
        </p:txBody>
      </p:sp>
      <p:sp>
        <p:nvSpPr>
          <p:cNvPr id="3" name="Subtitle 2"/>
          <p:cNvSpPr>
            <a:spLocks noGrp="1"/>
          </p:cNvSpPr>
          <p:nvPr>
            <p:ph type="subTitle" idx="1"/>
          </p:nvPr>
        </p:nvSpPr>
        <p:spPr/>
        <p:txBody>
          <a:bodyPr/>
          <a:lstStyle/>
          <a:p>
            <a:r>
              <a:rPr lang="sv-SE" dirty="0" smtClean="0"/>
              <a:t>Linden Hockey -04</a:t>
            </a:r>
            <a:endParaRPr lang="sv-SE"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dirty="0" smtClean="0"/>
              <a:t>Välkomna</a:t>
            </a:r>
            <a:endParaRPr lang="sv-SE" dirty="0"/>
          </a:p>
        </p:txBody>
      </p:sp>
      <p:sp>
        <p:nvSpPr>
          <p:cNvPr id="3" name="Content Placeholder 2"/>
          <p:cNvSpPr>
            <a:spLocks noGrp="1"/>
          </p:cNvSpPr>
          <p:nvPr>
            <p:ph idx="1"/>
          </p:nvPr>
        </p:nvSpPr>
        <p:spPr/>
        <p:txBody>
          <a:bodyPr/>
          <a:lstStyle/>
          <a:p>
            <a:r>
              <a:rPr lang="sv-SE" dirty="0" smtClean="0"/>
              <a:t>Vi började med att hälsa alla välkomna. Ett litet extra välkomnande fick Jonathan och hans familj för att de har anslutit till vårat gäng.</a:t>
            </a:r>
          </a:p>
          <a:p>
            <a:r>
              <a:rPr lang="sv-SE" dirty="0" smtClean="0"/>
              <a:t>Tyvärr så har 3 </a:t>
            </a:r>
            <a:r>
              <a:rPr lang="sv-SE" dirty="0" err="1" smtClean="0"/>
              <a:t>st</a:t>
            </a:r>
            <a:r>
              <a:rPr lang="sv-SE" dirty="0" smtClean="0"/>
              <a:t> slutat, Elias, Viktor och Amanda, vi hoppas att de ångrar sig och kommer tillbaka.</a:t>
            </a:r>
            <a:endParaRPr lang="sv-SE"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dirty="0" smtClean="0"/>
              <a:t>Ekonomi</a:t>
            </a:r>
            <a:endParaRPr lang="sv-SE" dirty="0"/>
          </a:p>
        </p:txBody>
      </p:sp>
      <p:sp>
        <p:nvSpPr>
          <p:cNvPr id="3" name="Content Placeholder 2"/>
          <p:cNvSpPr>
            <a:spLocks noGrp="1"/>
          </p:cNvSpPr>
          <p:nvPr>
            <p:ph idx="1"/>
          </p:nvPr>
        </p:nvSpPr>
        <p:spPr/>
        <p:txBody>
          <a:bodyPr>
            <a:normAutofit/>
          </a:bodyPr>
          <a:lstStyle/>
          <a:p>
            <a:r>
              <a:rPr lang="sv-SE" sz="2800" dirty="0" smtClean="0"/>
              <a:t>Vi börjar denna säsong med en lagkassa på 23300 kr.</a:t>
            </a:r>
          </a:p>
          <a:p>
            <a:r>
              <a:rPr lang="sv-SE" sz="2800" dirty="0" smtClean="0"/>
              <a:t>Vi beslutade att lagkasseavgiften även i år blir på 400 kr, kan delas upp om man vill på två gånger, 31 okt och 31 jan. </a:t>
            </a:r>
          </a:p>
          <a:p>
            <a:r>
              <a:rPr lang="sv-SE" sz="2800" dirty="0" smtClean="0"/>
              <a:t>Försäljning av salamikorv börjar vi med omgående, hoppas på att upprepa </a:t>
            </a:r>
            <a:r>
              <a:rPr lang="sv-SE" sz="2800" dirty="0" err="1" smtClean="0"/>
              <a:t>succen</a:t>
            </a:r>
            <a:r>
              <a:rPr lang="sv-SE" sz="2800" dirty="0" smtClean="0"/>
              <a:t> från förra året.</a:t>
            </a:r>
          </a:p>
          <a:p>
            <a:r>
              <a:rPr lang="sv-SE" sz="2800" dirty="0" smtClean="0"/>
              <a:t>Försäljning av sponsortavlor (1000 kr) fortsätter vi med, även detta var ju en </a:t>
            </a:r>
            <a:r>
              <a:rPr lang="sv-SE" sz="2800" dirty="0" err="1" smtClean="0"/>
              <a:t>succe</a:t>
            </a:r>
            <a:r>
              <a:rPr lang="sv-SE" sz="2800" dirty="0" smtClean="0"/>
              <a:t> förra året.</a:t>
            </a:r>
            <a:endParaRPr lang="sv-SE" sz="28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dirty="0" smtClean="0"/>
              <a:t>Matchställ/overaller</a:t>
            </a:r>
            <a:endParaRPr lang="sv-SE" dirty="0"/>
          </a:p>
        </p:txBody>
      </p:sp>
      <p:sp>
        <p:nvSpPr>
          <p:cNvPr id="3" name="Content Placeholder 2"/>
          <p:cNvSpPr>
            <a:spLocks noGrp="1"/>
          </p:cNvSpPr>
          <p:nvPr>
            <p:ph idx="1"/>
          </p:nvPr>
        </p:nvSpPr>
        <p:spPr/>
        <p:txBody>
          <a:bodyPr>
            <a:normAutofit lnSpcReduction="10000"/>
          </a:bodyPr>
          <a:lstStyle/>
          <a:p>
            <a:r>
              <a:rPr lang="sv-SE" dirty="0" smtClean="0"/>
              <a:t>Vi beslutade att beställa matchtröjor för de kommande säsongerna till alla spelare, en röd hemmatröja, en vit bortatröja, båda med sponsortryck, namn och nummer. Även damasker ingår för ett pris av 1000 kr/spelare.</a:t>
            </a:r>
          </a:p>
          <a:p>
            <a:r>
              <a:rPr lang="sv-SE" dirty="0" smtClean="0"/>
              <a:t>Träningsoveraller ska också beställas till varje spelare och ev. ledare.</a:t>
            </a:r>
          </a:p>
          <a:p>
            <a:r>
              <a:rPr lang="sv-SE" dirty="0" smtClean="0"/>
              <a:t>Allt detta kan vi ”stötta” vårat lag med genom våra sponsorer som vi riktar ett stort Tack till.</a:t>
            </a:r>
            <a:endParaRPr lang="sv-SE"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dirty="0" smtClean="0"/>
              <a:t>Cuper</a:t>
            </a:r>
            <a:endParaRPr lang="sv-SE" dirty="0"/>
          </a:p>
        </p:txBody>
      </p:sp>
      <p:sp>
        <p:nvSpPr>
          <p:cNvPr id="3" name="Content Placeholder 2"/>
          <p:cNvSpPr>
            <a:spLocks noGrp="1"/>
          </p:cNvSpPr>
          <p:nvPr>
            <p:ph idx="1"/>
          </p:nvPr>
        </p:nvSpPr>
        <p:spPr/>
        <p:txBody>
          <a:bodyPr>
            <a:normAutofit lnSpcReduction="10000"/>
          </a:bodyPr>
          <a:lstStyle/>
          <a:p>
            <a:r>
              <a:rPr lang="sv-SE" dirty="0" smtClean="0"/>
              <a:t>Vi kommer för första gången att arrangera en hemmacup. Den går av stapeln den 3 jan 2015. Det blir en heldag där vi bjuder in 5 </a:t>
            </a:r>
            <a:r>
              <a:rPr lang="sv-SE" dirty="0" err="1" smtClean="0"/>
              <a:t>st</a:t>
            </a:r>
            <a:r>
              <a:rPr lang="sv-SE" dirty="0" smtClean="0"/>
              <a:t> lag och där alla möter alla. Vi kommer att ha kringarrangemang denna dag såsom lotterier, chokladhjul, grillning m.m. Här blir det viktigt att vi alla hjälps åt för en lyckad dag.</a:t>
            </a:r>
          </a:p>
          <a:p>
            <a:r>
              <a:rPr lang="sv-SE" dirty="0" smtClean="0"/>
              <a:t>Vi siktar även på att åka på 2 </a:t>
            </a:r>
            <a:r>
              <a:rPr lang="sv-SE" dirty="0" err="1" smtClean="0"/>
              <a:t>st</a:t>
            </a:r>
            <a:r>
              <a:rPr lang="sv-SE" dirty="0" smtClean="0"/>
              <a:t> cuper i vår, efter avslutat seriespel.</a:t>
            </a:r>
            <a:endParaRPr lang="sv-SE"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dirty="0" smtClean="0"/>
              <a:t>Träning</a:t>
            </a:r>
            <a:endParaRPr lang="sv-SE" dirty="0"/>
          </a:p>
        </p:txBody>
      </p:sp>
      <p:sp>
        <p:nvSpPr>
          <p:cNvPr id="3" name="Content Placeholder 2"/>
          <p:cNvSpPr>
            <a:spLocks noGrp="1"/>
          </p:cNvSpPr>
          <p:nvPr>
            <p:ph idx="1"/>
          </p:nvPr>
        </p:nvSpPr>
        <p:spPr/>
        <p:txBody>
          <a:bodyPr>
            <a:normAutofit fontScale="85000" lnSpcReduction="10000"/>
          </a:bodyPr>
          <a:lstStyle/>
          <a:p>
            <a:r>
              <a:rPr lang="sv-SE" dirty="0" smtClean="0"/>
              <a:t>Tränare Jukka Aro pratade lite om träningsupplägg och nivåanpassning.</a:t>
            </a:r>
          </a:p>
          <a:p>
            <a:r>
              <a:rPr lang="sv-SE" dirty="0" smtClean="0"/>
              <a:t>Han fortsatte även att nämna att alla spelare nu ska försöka klara sig själva med hockeyutrustningen inklusive skridskoknytning.</a:t>
            </a:r>
          </a:p>
          <a:p>
            <a:r>
              <a:rPr lang="sv-SE" dirty="0" err="1" smtClean="0"/>
              <a:t>Materialarna</a:t>
            </a:r>
            <a:r>
              <a:rPr lang="sv-SE" dirty="0" smtClean="0"/>
              <a:t> meddelade att alla spelare nu ska använda skridskoskydden vid alla tillfällen. De har upptäckt onödiga ”skador” på skenorna vid slipning. Ett nytt system är infört ang. skridskoslipning. Klädnypor sätts fast i skridskon i förrådet efter avslutad träning så försöker </a:t>
            </a:r>
            <a:r>
              <a:rPr lang="sv-SE" dirty="0" err="1" smtClean="0"/>
              <a:t>materialarna</a:t>
            </a:r>
            <a:r>
              <a:rPr lang="sv-SE" dirty="0" smtClean="0"/>
              <a:t> slipa till nästa tillfälle.</a:t>
            </a:r>
            <a:endParaRPr lang="sv-SE" dirty="0"/>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dirty="0" smtClean="0"/>
              <a:t>Matcher</a:t>
            </a:r>
            <a:endParaRPr lang="sv-SE" dirty="0"/>
          </a:p>
        </p:txBody>
      </p:sp>
      <p:sp>
        <p:nvSpPr>
          <p:cNvPr id="3" name="Content Placeholder 2"/>
          <p:cNvSpPr>
            <a:spLocks noGrp="1"/>
          </p:cNvSpPr>
          <p:nvPr>
            <p:ph idx="1"/>
          </p:nvPr>
        </p:nvSpPr>
        <p:spPr/>
        <p:txBody>
          <a:bodyPr>
            <a:normAutofit fontScale="92500" lnSpcReduction="10000"/>
          </a:bodyPr>
          <a:lstStyle/>
          <a:p>
            <a:r>
              <a:rPr lang="sv-SE" dirty="0" smtClean="0"/>
              <a:t>Vi har anmält två lag till seriespelet som startar helgen V.40.</a:t>
            </a:r>
          </a:p>
          <a:p>
            <a:r>
              <a:rPr lang="sv-SE" dirty="0" smtClean="0"/>
              <a:t>Nytt för i år är att vi spelar på helplan 2x15 min inklusive offside, icing och utvisning (1 min).</a:t>
            </a:r>
          </a:p>
          <a:p>
            <a:r>
              <a:rPr lang="sv-SE" dirty="0" smtClean="0"/>
              <a:t>Vid hemmamatcherna kommer det behövas ”personal” till sekretariatet och Live Arena. Per-Johan (Tures pappa) och Thomas (Pontus morfar) kommer att kalla alla föräldrar för utbildning och genomgång av detta och det är även dom som kallar till match efter ett rullande schema. </a:t>
            </a:r>
            <a:endParaRPr lang="sv-SE" dirty="0"/>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dirty="0" smtClean="0"/>
              <a:t>Övrigt</a:t>
            </a:r>
            <a:endParaRPr lang="sv-SE" dirty="0"/>
          </a:p>
        </p:txBody>
      </p:sp>
      <p:sp>
        <p:nvSpPr>
          <p:cNvPr id="3" name="Content Placeholder 2"/>
          <p:cNvSpPr>
            <a:spLocks noGrp="1"/>
          </p:cNvSpPr>
          <p:nvPr>
            <p:ph idx="1"/>
          </p:nvPr>
        </p:nvSpPr>
        <p:spPr/>
        <p:txBody>
          <a:bodyPr>
            <a:normAutofit lnSpcReduction="10000"/>
          </a:bodyPr>
          <a:lstStyle/>
          <a:p>
            <a:r>
              <a:rPr lang="sv-SE" dirty="0" smtClean="0"/>
              <a:t>Vi konstaterade att vi har det ganska trevligt i Linden team -04. All positivitet behövs för både spelare och föräldrar.</a:t>
            </a:r>
          </a:p>
          <a:p>
            <a:r>
              <a:rPr lang="sv-SE" dirty="0" smtClean="0"/>
              <a:t>Tanken är att vi så småningom ska ha en familjeträff och en </a:t>
            </a:r>
            <a:r>
              <a:rPr lang="sv-SE" dirty="0" err="1" smtClean="0"/>
              <a:t>föräldrarträff</a:t>
            </a:r>
            <a:r>
              <a:rPr lang="sv-SE" dirty="0" smtClean="0"/>
              <a:t> (som blev en </a:t>
            </a:r>
            <a:r>
              <a:rPr lang="sv-SE" dirty="0" err="1" smtClean="0"/>
              <a:t>succe</a:t>
            </a:r>
            <a:r>
              <a:rPr lang="sv-SE" dirty="0" smtClean="0"/>
              <a:t> förra säsongen) under säsongens gång.</a:t>
            </a:r>
          </a:p>
          <a:p>
            <a:r>
              <a:rPr lang="sv-SE" dirty="0" smtClean="0"/>
              <a:t>Team -04 bjöd på fika (Kaffe, bulle, </a:t>
            </a:r>
            <a:r>
              <a:rPr lang="sv-SE" dirty="0" err="1" smtClean="0"/>
              <a:t>festis</a:t>
            </a:r>
            <a:r>
              <a:rPr lang="sv-SE" dirty="0" smtClean="0"/>
              <a:t>).</a:t>
            </a:r>
          </a:p>
          <a:p>
            <a:endParaRPr lang="sv-SE" dirty="0" smtClean="0"/>
          </a:p>
          <a:p>
            <a:r>
              <a:rPr lang="sv-SE" dirty="0" smtClean="0"/>
              <a:t>Vid tangentbordet: Dan Medberg (Lagledare)</a:t>
            </a:r>
            <a:endParaRPr lang="sv-SE"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133</TotalTime>
  <Words>540</Words>
  <Application>Microsoft Macintosh PowerPoint</Application>
  <PresentationFormat>On-screen Show (4:3)</PresentationFormat>
  <Paragraphs>31</Paragraphs>
  <Slides>8</Slides>
  <Notes>0</Notes>
  <HiddenSlides>0</HiddenSlides>
  <MMClips>0</MMClips>
  <ScaleCrop>false</ScaleCrop>
  <HeadingPairs>
    <vt:vector size="4" baseType="variant">
      <vt:variant>
        <vt:lpstr>Design Template</vt:lpstr>
      </vt:variant>
      <vt:variant>
        <vt:i4>1</vt:i4>
      </vt:variant>
      <vt:variant>
        <vt:lpstr>Slide Titles</vt:lpstr>
      </vt:variant>
      <vt:variant>
        <vt:i4>8</vt:i4>
      </vt:variant>
    </vt:vector>
  </HeadingPairs>
  <TitlesOfParts>
    <vt:vector size="9" baseType="lpstr">
      <vt:lpstr>Office Theme</vt:lpstr>
      <vt:lpstr>Föräldrarmöte 2014-09-18</vt:lpstr>
      <vt:lpstr>Välkomna</vt:lpstr>
      <vt:lpstr>Ekonomi</vt:lpstr>
      <vt:lpstr>Matchställ/overaller</vt:lpstr>
      <vt:lpstr>Cuper</vt:lpstr>
      <vt:lpstr>Träning</vt:lpstr>
      <vt:lpstr>Matcher</vt:lpstr>
      <vt:lpstr>Övrigt</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Föräldrarmöte 2014-09-18</dc:title>
  <dc:creator>Dan Medberg</dc:creator>
  <cp:lastModifiedBy>Dan Medberg</cp:lastModifiedBy>
  <cp:revision>22</cp:revision>
  <dcterms:created xsi:type="dcterms:W3CDTF">2014-09-24T11:28:32Z</dcterms:created>
  <dcterms:modified xsi:type="dcterms:W3CDTF">2014-09-24T12:10:22Z</dcterms:modified>
</cp:coreProperties>
</file>