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6" r:id="rId4"/>
    <p:sldId id="256" r:id="rId5"/>
    <p:sldId id="260" r:id="rId6"/>
    <p:sldId id="261" r:id="rId7"/>
    <p:sldId id="262" r:id="rId8"/>
    <p:sldId id="257" r:id="rId9"/>
    <p:sldId id="265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9F57-C3CB-4229-A419-161A42D1FFD1}" type="datetimeFigureOut">
              <a:rPr lang="sv-SE" smtClean="0"/>
              <a:t>2012-10-16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A4EB-B6BD-4DA0-904E-457C5FEA6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081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9F57-C3CB-4229-A419-161A42D1FFD1}" type="datetimeFigureOut">
              <a:rPr lang="sv-SE" smtClean="0"/>
              <a:t>2012-10-16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A4EB-B6BD-4DA0-904E-457C5FEA6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607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9F57-C3CB-4229-A419-161A42D1FFD1}" type="datetimeFigureOut">
              <a:rPr lang="sv-SE" smtClean="0"/>
              <a:t>2012-10-16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A4EB-B6BD-4DA0-904E-457C5FEA6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390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9F57-C3CB-4229-A419-161A42D1FFD1}" type="datetimeFigureOut">
              <a:rPr lang="sv-SE" smtClean="0"/>
              <a:t>2012-10-16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A4EB-B6BD-4DA0-904E-457C5FEA6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622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9F57-C3CB-4229-A419-161A42D1FFD1}" type="datetimeFigureOut">
              <a:rPr lang="sv-SE" smtClean="0"/>
              <a:t>2012-10-16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A4EB-B6BD-4DA0-904E-457C5FEA6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404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9F57-C3CB-4229-A419-161A42D1FFD1}" type="datetimeFigureOut">
              <a:rPr lang="sv-SE" smtClean="0"/>
              <a:t>2012-10-16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A4EB-B6BD-4DA0-904E-457C5FEA6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281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9F57-C3CB-4229-A419-161A42D1FFD1}" type="datetimeFigureOut">
              <a:rPr lang="sv-SE" smtClean="0"/>
              <a:t>2012-10-16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A4EB-B6BD-4DA0-904E-457C5FEA6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417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9F57-C3CB-4229-A419-161A42D1FFD1}" type="datetimeFigureOut">
              <a:rPr lang="sv-SE" smtClean="0"/>
              <a:t>2012-10-16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A4EB-B6BD-4DA0-904E-457C5FEA6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005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9F57-C3CB-4229-A419-161A42D1FFD1}" type="datetimeFigureOut">
              <a:rPr lang="sv-SE" smtClean="0"/>
              <a:t>2012-10-16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A4EB-B6BD-4DA0-904E-457C5FEA6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006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9F57-C3CB-4229-A419-161A42D1FFD1}" type="datetimeFigureOut">
              <a:rPr lang="sv-SE" smtClean="0"/>
              <a:t>2012-10-16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A4EB-B6BD-4DA0-904E-457C5FEA6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01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9F57-C3CB-4229-A419-161A42D1FFD1}" type="datetimeFigureOut">
              <a:rPr lang="sv-SE" smtClean="0"/>
              <a:t>2012-10-16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A4EB-B6BD-4DA0-904E-457C5FEA6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798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laget.se/LINDEN04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79F57-C3CB-4229-A419-161A42D1FFD1}" type="datetimeFigureOut">
              <a:rPr lang="sv-SE" smtClean="0"/>
              <a:t>2012-10-16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8A4EB-B6BD-4DA0-904E-457C5FEA6F8A}" type="slidenum">
              <a:rPr lang="sv-SE" smtClean="0"/>
              <a:t>‹#›</a:t>
            </a:fld>
            <a:endParaRPr lang="sv-SE"/>
          </a:p>
        </p:txBody>
      </p:sp>
      <p:pic>
        <p:nvPicPr>
          <p:cNvPr id="5122" name="Picture 2" descr="http://cdn.laget.se/2770740.jpg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1276"/>
            <a:ext cx="9144000" cy="55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72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sv-SE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Linden Hockey Team -04</a:t>
            </a:r>
            <a:endParaRPr lang="sv-SE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62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Presentation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Jonas Gustavsson (Spelarerfarenhet + Tränare)</a:t>
            </a:r>
          </a:p>
          <a:p>
            <a:r>
              <a:rPr lang="sv-SE" dirty="0" smtClean="0"/>
              <a:t>Miska Mäntylä (spelare 83-laget)</a:t>
            </a:r>
          </a:p>
          <a:p>
            <a:r>
              <a:rPr lang="sv-SE" dirty="0" smtClean="0"/>
              <a:t>Jukka Aro (Tränarerfarenhet + spelare)</a:t>
            </a:r>
          </a:p>
          <a:p>
            <a:endParaRPr lang="sv-SE" dirty="0"/>
          </a:p>
          <a:p>
            <a:r>
              <a:rPr lang="sv-SE" dirty="0" smtClean="0"/>
              <a:t>Jukka-Pekka </a:t>
            </a:r>
            <a:r>
              <a:rPr lang="sv-SE" dirty="0" err="1" smtClean="0"/>
              <a:t>Kaisto</a:t>
            </a:r>
            <a:r>
              <a:rPr lang="sv-SE" dirty="0"/>
              <a:t> &amp; Anders Carlsson </a:t>
            </a:r>
            <a:r>
              <a:rPr lang="sv-SE" dirty="0" smtClean="0"/>
              <a:t>(</a:t>
            </a:r>
            <a:r>
              <a:rPr lang="sv-SE" dirty="0" err="1" smtClean="0"/>
              <a:t>materialare</a:t>
            </a:r>
            <a:r>
              <a:rPr lang="sv-SE" dirty="0" smtClean="0"/>
              <a:t>)</a:t>
            </a:r>
          </a:p>
          <a:p>
            <a:r>
              <a:rPr lang="sv-SE" dirty="0" smtClean="0"/>
              <a:t>Dan </a:t>
            </a:r>
            <a:r>
              <a:rPr lang="sv-SE" dirty="0" err="1" smtClean="0"/>
              <a:t>Medberg</a:t>
            </a:r>
            <a:r>
              <a:rPr lang="sv-SE" dirty="0" smtClean="0"/>
              <a:t> &amp; Mattias Högström (lagledare)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485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Jukka Aro 36 år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/>
              <a:t>Fru Paula, Sönerna Ville och Atte (3 år)</a:t>
            </a:r>
          </a:p>
          <a:p>
            <a:r>
              <a:rPr lang="sv-SE" dirty="0" smtClean="0"/>
              <a:t>Hockeyskola –&gt; </a:t>
            </a:r>
            <a:r>
              <a:rPr lang="sv-SE" dirty="0" err="1" smtClean="0"/>
              <a:t>Div</a:t>
            </a:r>
            <a:r>
              <a:rPr lang="sv-SE" dirty="0" smtClean="0"/>
              <a:t> 1</a:t>
            </a:r>
          </a:p>
          <a:p>
            <a:pPr lvl="1"/>
            <a:r>
              <a:rPr lang="sv-SE" dirty="0" smtClean="0"/>
              <a:t>Steg 3 och Tränarakademin (steg 4-5 enl. EU)</a:t>
            </a:r>
          </a:p>
          <a:p>
            <a:pPr lvl="1"/>
            <a:r>
              <a:rPr lang="sv-SE" dirty="0" smtClean="0"/>
              <a:t>Elittränarlicens (krävs för, Elitserien, Allsvenskan och J20 Super-Elit)</a:t>
            </a:r>
          </a:p>
          <a:p>
            <a:r>
              <a:rPr lang="sv-SE" dirty="0" smtClean="0"/>
              <a:t>Ledarskaps och grupputveckling 10 år</a:t>
            </a:r>
          </a:p>
          <a:p>
            <a:r>
              <a:rPr lang="sv-SE" dirty="0" smtClean="0"/>
              <a:t>Kvalitets- och miljöchef 6 år</a:t>
            </a:r>
          </a:p>
          <a:p>
            <a:r>
              <a:rPr lang="sv-SE" dirty="0" smtClean="0"/>
              <a:t>Produktionsledare 1 år</a:t>
            </a:r>
          </a:p>
          <a:p>
            <a:r>
              <a:rPr lang="sv-SE" dirty="0" smtClean="0"/>
              <a:t>Hockeycoach.se 8 år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822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t="19129" r="30949" b="10516"/>
          <a:stretch/>
        </p:blipFill>
        <p:spPr bwMode="auto">
          <a:xfrm>
            <a:off x="4581" y="476672"/>
            <a:ext cx="9139523" cy="56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kbent triangel 3"/>
          <p:cNvSpPr/>
          <p:nvPr/>
        </p:nvSpPr>
        <p:spPr>
          <a:xfrm>
            <a:off x="755576" y="476672"/>
            <a:ext cx="6192688" cy="5616625"/>
          </a:xfrm>
          <a:prstGeom prst="triangl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296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Träning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/>
              <a:t>Önskemål om 3 tider i veckan (mån, </a:t>
            </a:r>
            <a:r>
              <a:rPr lang="sv-SE" dirty="0" err="1" smtClean="0"/>
              <a:t>tors</a:t>
            </a:r>
            <a:r>
              <a:rPr lang="sv-SE" dirty="0" smtClean="0"/>
              <a:t>, helg)</a:t>
            </a:r>
          </a:p>
          <a:p>
            <a:pPr lvl="1"/>
            <a:r>
              <a:rPr lang="sv-SE" dirty="0" smtClean="0"/>
              <a:t>Alla träningar är frivilliga</a:t>
            </a:r>
          </a:p>
          <a:p>
            <a:pPr lvl="1"/>
            <a:r>
              <a:rPr lang="sv-SE" dirty="0" smtClean="0"/>
              <a:t>Vi vill ge möjligheten för grabbarna</a:t>
            </a:r>
          </a:p>
          <a:p>
            <a:pPr lvl="2"/>
            <a:r>
              <a:rPr lang="sv-SE" dirty="0" smtClean="0"/>
              <a:t>Vi skall inte behöva fråga varför vi ligger efter SSK</a:t>
            </a:r>
            <a:br>
              <a:rPr lang="sv-SE" dirty="0" smtClean="0"/>
            </a:br>
            <a:r>
              <a:rPr lang="sv-SE" dirty="0" smtClean="0"/>
              <a:t>Om vi gör det, är det av andra orsaker än att vi inte har haft istider</a:t>
            </a:r>
          </a:p>
          <a:p>
            <a:r>
              <a:rPr lang="sv-SE" dirty="0" smtClean="0"/>
              <a:t>Helger – klara 30 min. innan träning, övriga tider, 10 min innan om möjligt.</a:t>
            </a:r>
          </a:p>
          <a:p>
            <a:pPr lvl="1"/>
            <a:r>
              <a:rPr lang="sv-SE" dirty="0" smtClean="0"/>
              <a:t>Helger - Klubbteknik med träkula 10-15 min innan vi drar på oss skridskorna. (för att detta skall vara möjligt vill vi att killarna är klara 30 min. innan träning).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560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Träning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 smtClean="0"/>
              <a:t>Tyngdpunkt på skridskoåkning</a:t>
            </a:r>
          </a:p>
          <a:p>
            <a:pPr lvl="1"/>
            <a:r>
              <a:rPr lang="sv-SE" dirty="0" smtClean="0"/>
              <a:t>Det skall vara kul, vi kommer att köra tufft inom detta område (ser vi att gnistan försvinner, balanserar vi om träningen)</a:t>
            </a:r>
          </a:p>
          <a:p>
            <a:pPr lvl="1"/>
            <a:r>
              <a:rPr lang="sv-SE" dirty="0"/>
              <a:t>”Puckbehandling” utanför </a:t>
            </a:r>
            <a:r>
              <a:rPr lang="sv-SE" dirty="0" smtClean="0"/>
              <a:t>isen</a:t>
            </a:r>
          </a:p>
          <a:p>
            <a:pPr lvl="1"/>
            <a:r>
              <a:rPr lang="sv-SE" dirty="0"/>
              <a:t>Taktik/Spelmoment kommer senare</a:t>
            </a:r>
          </a:p>
          <a:p>
            <a:r>
              <a:rPr lang="sv-SE" dirty="0" smtClean="0"/>
              <a:t>Stark sammanhållning / lagkänsla</a:t>
            </a:r>
          </a:p>
          <a:p>
            <a:pPr lvl="1"/>
            <a:r>
              <a:rPr lang="sv-SE" dirty="0" smtClean="0"/>
              <a:t>Inga/Minimalt med föräldrar i omklädningsrummen och båsen</a:t>
            </a:r>
          </a:p>
          <a:p>
            <a:pPr lvl="1"/>
            <a:r>
              <a:rPr lang="sv-SE" dirty="0" smtClean="0"/>
              <a:t>Önskemål från oss att alla duschar efter träning</a:t>
            </a:r>
          </a:p>
          <a:p>
            <a:r>
              <a:rPr lang="sv-SE" dirty="0" smtClean="0"/>
              <a:t>Håller ihop spelarna på samma nivå</a:t>
            </a:r>
          </a:p>
          <a:p>
            <a:pPr lvl="1"/>
            <a:r>
              <a:rPr lang="sv-SE" dirty="0" smtClean="0"/>
              <a:t>Skapar utveckling på rätt nivå för samtliga</a:t>
            </a:r>
          </a:p>
          <a:p>
            <a:pPr lvl="1"/>
            <a:r>
              <a:rPr lang="sv-SE" dirty="0" smtClean="0"/>
              <a:t>Ansvarstagande, fler får kliva fram (istället för att en dominerar)</a:t>
            </a:r>
          </a:p>
          <a:p>
            <a:pPr lvl="1"/>
            <a:endParaRPr lang="sv-SE" dirty="0" smtClean="0"/>
          </a:p>
          <a:p>
            <a:pPr lvl="1"/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300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Matcher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 smtClean="0"/>
              <a:t>Poolspel och träningsmatcher</a:t>
            </a:r>
          </a:p>
          <a:p>
            <a:pPr lvl="1"/>
            <a:r>
              <a:rPr lang="sv-SE" dirty="0" smtClean="0"/>
              <a:t>Alla kommer att få spela, när vi är ”simkunniga”</a:t>
            </a:r>
          </a:p>
          <a:p>
            <a:pPr lvl="2"/>
            <a:r>
              <a:rPr lang="sv-SE" i="1" dirty="0" smtClean="0"/>
              <a:t>För tillfället är bedömningen att alla är det</a:t>
            </a:r>
          </a:p>
          <a:p>
            <a:r>
              <a:rPr lang="sv-SE" dirty="0" smtClean="0"/>
              <a:t>Duschar efter match tillsammans</a:t>
            </a:r>
          </a:p>
          <a:p>
            <a:r>
              <a:rPr lang="sv-SE" dirty="0" smtClean="0"/>
              <a:t>Utgångspunkt - att träningsnärvaro finns vid aktuell match-vecka.</a:t>
            </a:r>
          </a:p>
          <a:p>
            <a:pPr lvl="1"/>
            <a:r>
              <a:rPr lang="sv-SE" dirty="0" smtClean="0"/>
              <a:t>A</a:t>
            </a:r>
            <a:r>
              <a:rPr lang="sv-SE" i="1" dirty="0" smtClean="0"/>
              <a:t>vvikelser kommer att förekomma och även om vi strävar efter att alla spelar lika många matcher, kommer avvikelser att förekomma där också…</a:t>
            </a:r>
          </a:p>
          <a:p>
            <a:pPr lvl="1"/>
            <a:r>
              <a:rPr lang="sv-SE" dirty="0" smtClean="0"/>
              <a:t>Ingen skillnad på 04 eller 05, alla tillhör 04-laget</a:t>
            </a:r>
          </a:p>
          <a:p>
            <a:pPr lvl="2"/>
            <a:r>
              <a:rPr lang="sv-SE" dirty="0" smtClean="0"/>
              <a:t>Inget problem för grabbarna, om det inte är ett problem för föräldrarna…</a:t>
            </a:r>
            <a:endParaRPr lang="sv-SE" dirty="0"/>
          </a:p>
          <a:p>
            <a:pPr lvl="1"/>
            <a:r>
              <a:rPr lang="sv-SE" dirty="0" smtClean="0"/>
              <a:t>1 X 21 minuter, byte efter 1:30. Alla spelar lika vid fullt lag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692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Föräldrarna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Stöttning till killarna och laget</a:t>
            </a:r>
          </a:p>
          <a:p>
            <a:pPr lvl="1"/>
            <a:r>
              <a:rPr lang="sv-SE" dirty="0" smtClean="0"/>
              <a:t>Prata om vikten av att följa regler (lyssna, stå still, inte peta med klubban etc.)</a:t>
            </a:r>
          </a:p>
          <a:p>
            <a:r>
              <a:rPr lang="sv-SE" dirty="0" smtClean="0"/>
              <a:t>Prata med oss tränare</a:t>
            </a:r>
            <a:br>
              <a:rPr lang="sv-SE" dirty="0" smtClean="0"/>
            </a:br>
            <a:r>
              <a:rPr lang="sv-SE" dirty="0" smtClean="0"/>
              <a:t>	…inte bakom oss</a:t>
            </a:r>
          </a:p>
          <a:p>
            <a:r>
              <a:rPr lang="sv-SE" dirty="0" smtClean="0"/>
              <a:t>Killarna får stöttning i omklädningsrummet, låt dem bygga på lagkänslan.</a:t>
            </a:r>
          </a:p>
          <a:p>
            <a:endParaRPr lang="sv-SE" dirty="0" smtClean="0"/>
          </a:p>
          <a:p>
            <a:pPr marL="0" indent="0" algn="ctr">
              <a:buNone/>
            </a:pPr>
            <a:r>
              <a:rPr lang="sv-SE" b="1" dirty="0" smtClean="0"/>
              <a:t>NI behövs och ni är OVÄRDERLIGA för laget!</a:t>
            </a:r>
          </a:p>
        </p:txBody>
      </p:sp>
    </p:spTree>
    <p:extLst>
      <p:ext uri="{BB962C8B-B14F-4D97-AF65-F5344CB8AC3E}">
        <p14:creationId xmlns:p14="http://schemas.microsoft.com/office/powerpoint/2010/main" val="309469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/>
              <a:t>Tack för oss, </a:t>
            </a:r>
            <a:br>
              <a:rPr lang="sv-SE" b="1" dirty="0" smtClean="0"/>
            </a:br>
            <a:r>
              <a:rPr lang="sv-SE" b="1" dirty="0" smtClean="0"/>
              <a:t>med önskan om gott samarbete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Frågor?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617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351</Words>
  <Application>Microsoft Office PowerPoint</Application>
  <PresentationFormat>Bildspel på skärmen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0" baseType="lpstr">
      <vt:lpstr>Office-tema</vt:lpstr>
      <vt:lpstr>Linden Hockey Team -04</vt:lpstr>
      <vt:lpstr>Presentation</vt:lpstr>
      <vt:lpstr>Jukka Aro 36 år</vt:lpstr>
      <vt:lpstr>PowerPoint-presentation</vt:lpstr>
      <vt:lpstr>Träning</vt:lpstr>
      <vt:lpstr>Träning</vt:lpstr>
      <vt:lpstr>Matcher</vt:lpstr>
      <vt:lpstr>Föräldrarna</vt:lpstr>
      <vt:lpstr>Tack för oss,  med önskan om gott samarbete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Linden Hockey Team -04</dc:title>
  <dc:creator>Aro</dc:creator>
  <cp:lastModifiedBy>Aro</cp:lastModifiedBy>
  <cp:revision>37</cp:revision>
  <dcterms:created xsi:type="dcterms:W3CDTF">2012-10-13T15:36:18Z</dcterms:created>
  <dcterms:modified xsi:type="dcterms:W3CDTF">2012-10-16T18:37:21Z</dcterms:modified>
</cp:coreProperties>
</file>