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5" r:id="rId2"/>
    <p:sldId id="289" r:id="rId3"/>
    <p:sldId id="274" r:id="rId4"/>
    <p:sldId id="301" r:id="rId5"/>
    <p:sldId id="315" r:id="rId6"/>
    <p:sldId id="316" r:id="rId7"/>
    <p:sldId id="299" r:id="rId8"/>
    <p:sldId id="290" r:id="rId9"/>
    <p:sldId id="306" r:id="rId10"/>
    <p:sldId id="304" r:id="rId11"/>
    <p:sldId id="305" r:id="rId12"/>
    <p:sldId id="303" r:id="rId13"/>
    <p:sldId id="307" r:id="rId14"/>
    <p:sldId id="308" r:id="rId15"/>
    <p:sldId id="309" r:id="rId16"/>
    <p:sldId id="302" r:id="rId17"/>
    <p:sldId id="311" r:id="rId18"/>
    <p:sldId id="317" r:id="rId19"/>
    <p:sldId id="300" r:id="rId20"/>
    <p:sldId id="313" r:id="rId21"/>
    <p:sldId id="291" r:id="rId22"/>
    <p:sldId id="310" r:id="rId23"/>
    <p:sldId id="314" r:id="rId24"/>
    <p:sldId id="292" r:id="rId25"/>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79559" autoAdjust="0"/>
  </p:normalViewPr>
  <p:slideViewPr>
    <p:cSldViewPr>
      <p:cViewPr varScale="1">
        <p:scale>
          <a:sx n="96" d="100"/>
          <a:sy n="96" d="100"/>
        </p:scale>
        <p:origin x="564" y="84"/>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Necander" userId="0ef87d54-df62-433b-a104-6ddb19c9022a" providerId="ADAL" clId="{39784BB8-0784-4493-8830-D3B5110BC73A}"/>
    <pc:docChg chg="delSld modSld">
      <pc:chgData name="Fredrik Necander" userId="0ef87d54-df62-433b-a104-6ddb19c9022a" providerId="ADAL" clId="{39784BB8-0784-4493-8830-D3B5110BC73A}" dt="2023-04-17T05:32:41.999" v="539" actId="20577"/>
      <pc:docMkLst>
        <pc:docMk/>
      </pc:docMkLst>
      <pc:sldChg chg="del">
        <pc:chgData name="Fredrik Necander" userId="0ef87d54-df62-433b-a104-6ddb19c9022a" providerId="ADAL" clId="{39784BB8-0784-4493-8830-D3B5110BC73A}" dt="2023-04-17T05:24:07.338" v="0" actId="47"/>
        <pc:sldMkLst>
          <pc:docMk/>
          <pc:sldMk cId="559315430" sldId="276"/>
        </pc:sldMkLst>
      </pc:sldChg>
      <pc:sldChg chg="del">
        <pc:chgData name="Fredrik Necander" userId="0ef87d54-df62-433b-a104-6ddb19c9022a" providerId="ADAL" clId="{39784BB8-0784-4493-8830-D3B5110BC73A}" dt="2023-04-17T05:24:07.338" v="0" actId="47"/>
        <pc:sldMkLst>
          <pc:docMk/>
          <pc:sldMk cId="4091845372" sldId="280"/>
        </pc:sldMkLst>
      </pc:sldChg>
      <pc:sldChg chg="del">
        <pc:chgData name="Fredrik Necander" userId="0ef87d54-df62-433b-a104-6ddb19c9022a" providerId="ADAL" clId="{39784BB8-0784-4493-8830-D3B5110BC73A}" dt="2023-04-17T05:24:07.338" v="0" actId="47"/>
        <pc:sldMkLst>
          <pc:docMk/>
          <pc:sldMk cId="1585542892" sldId="284"/>
        </pc:sldMkLst>
      </pc:sldChg>
      <pc:sldChg chg="modSp mod">
        <pc:chgData name="Fredrik Necander" userId="0ef87d54-df62-433b-a104-6ddb19c9022a" providerId="ADAL" clId="{39784BB8-0784-4493-8830-D3B5110BC73A}" dt="2023-04-17T05:32:23.250" v="535" actId="20577"/>
        <pc:sldMkLst>
          <pc:docMk/>
          <pc:sldMk cId="1511145347" sldId="292"/>
        </pc:sldMkLst>
        <pc:spChg chg="mod">
          <ac:chgData name="Fredrik Necander" userId="0ef87d54-df62-433b-a104-6ddb19c9022a" providerId="ADAL" clId="{39784BB8-0784-4493-8830-D3B5110BC73A}" dt="2023-04-17T05:24:19.440" v="3" actId="20577"/>
          <ac:spMkLst>
            <pc:docMk/>
            <pc:sldMk cId="1511145347" sldId="292"/>
            <ac:spMk id="2" creationId="{00000000-0000-0000-0000-000000000000}"/>
          </ac:spMkLst>
        </pc:spChg>
        <pc:spChg chg="mod">
          <ac:chgData name="Fredrik Necander" userId="0ef87d54-df62-433b-a104-6ddb19c9022a" providerId="ADAL" clId="{39784BB8-0784-4493-8830-D3B5110BC73A}" dt="2023-04-17T05:32:23.250" v="535" actId="20577"/>
          <ac:spMkLst>
            <pc:docMk/>
            <pc:sldMk cId="1511145347" sldId="292"/>
            <ac:spMk id="3" creationId="{00000000-0000-0000-0000-000000000000}"/>
          </ac:spMkLst>
        </pc:spChg>
      </pc:sldChg>
      <pc:sldChg chg="del">
        <pc:chgData name="Fredrik Necander" userId="0ef87d54-df62-433b-a104-6ddb19c9022a" providerId="ADAL" clId="{39784BB8-0784-4493-8830-D3B5110BC73A}" dt="2023-04-17T05:24:07.338" v="0" actId="47"/>
        <pc:sldMkLst>
          <pc:docMk/>
          <pc:sldMk cId="3676793758" sldId="294"/>
        </pc:sldMkLst>
      </pc:sldChg>
      <pc:sldChg chg="del">
        <pc:chgData name="Fredrik Necander" userId="0ef87d54-df62-433b-a104-6ddb19c9022a" providerId="ADAL" clId="{39784BB8-0784-4493-8830-D3B5110BC73A}" dt="2023-04-17T05:24:07.338" v="0" actId="47"/>
        <pc:sldMkLst>
          <pc:docMk/>
          <pc:sldMk cId="3404412424" sldId="295"/>
        </pc:sldMkLst>
      </pc:sldChg>
      <pc:sldChg chg="del">
        <pc:chgData name="Fredrik Necander" userId="0ef87d54-df62-433b-a104-6ddb19c9022a" providerId="ADAL" clId="{39784BB8-0784-4493-8830-D3B5110BC73A}" dt="2023-04-17T05:24:07.338" v="0" actId="47"/>
        <pc:sldMkLst>
          <pc:docMk/>
          <pc:sldMk cId="3199785694" sldId="296"/>
        </pc:sldMkLst>
      </pc:sldChg>
      <pc:sldChg chg="del">
        <pc:chgData name="Fredrik Necander" userId="0ef87d54-df62-433b-a104-6ddb19c9022a" providerId="ADAL" clId="{39784BB8-0784-4493-8830-D3B5110BC73A}" dt="2023-04-17T05:24:07.338" v="0" actId="47"/>
        <pc:sldMkLst>
          <pc:docMk/>
          <pc:sldMk cId="41477627" sldId="298"/>
        </pc:sldMkLst>
      </pc:sldChg>
      <pc:sldChg chg="modSp mod">
        <pc:chgData name="Fredrik Necander" userId="0ef87d54-df62-433b-a104-6ddb19c9022a" providerId="ADAL" clId="{39784BB8-0784-4493-8830-D3B5110BC73A}" dt="2023-04-17T05:32:41.999" v="539" actId="20577"/>
        <pc:sldMkLst>
          <pc:docMk/>
          <pc:sldMk cId="154060489" sldId="317"/>
        </pc:sldMkLst>
        <pc:spChg chg="mod">
          <ac:chgData name="Fredrik Necander" userId="0ef87d54-df62-433b-a104-6ddb19c9022a" providerId="ADAL" clId="{39784BB8-0784-4493-8830-D3B5110BC73A}" dt="2023-04-17T05:32:41.999" v="539" actId="20577"/>
          <ac:spMkLst>
            <pc:docMk/>
            <pc:sldMk cId="154060489" sldId="317"/>
            <ac:spMk id="2" creationId="{00000000-0000-0000-0000-000000000000}"/>
          </ac:spMkLst>
        </pc:spChg>
      </pc:sldChg>
    </pc:docChg>
  </pc:docChgLst>
  <pc:docChgLst>
    <pc:chgData name="Fredrik Necander" userId="0ef87d54-df62-433b-a104-6ddb19c9022a" providerId="ADAL" clId="{E880E25C-7BB9-4F4B-B1BA-592F7D3F25E7}"/>
    <pc:docChg chg="undo custSel addSld delSld modSld sldOrd">
      <pc:chgData name="Fredrik Necander" userId="0ef87d54-df62-433b-a104-6ddb19c9022a" providerId="ADAL" clId="{E880E25C-7BB9-4F4B-B1BA-592F7D3F25E7}" dt="2023-04-14T18:14:20.589" v="4472" actId="20577"/>
      <pc:docMkLst>
        <pc:docMk/>
      </pc:docMkLst>
      <pc:sldChg chg="modSp mod">
        <pc:chgData name="Fredrik Necander" userId="0ef87d54-df62-433b-a104-6ddb19c9022a" providerId="ADAL" clId="{E880E25C-7BB9-4F4B-B1BA-592F7D3F25E7}" dt="2023-04-07T08:33:32.881" v="754" actId="20577"/>
        <pc:sldMkLst>
          <pc:docMk/>
          <pc:sldMk cId="576639622" sldId="289"/>
        </pc:sldMkLst>
        <pc:spChg chg="mod">
          <ac:chgData name="Fredrik Necander" userId="0ef87d54-df62-433b-a104-6ddb19c9022a" providerId="ADAL" clId="{E880E25C-7BB9-4F4B-B1BA-592F7D3F25E7}" dt="2023-04-07T08:33:32.881" v="754" actId="20577"/>
          <ac:spMkLst>
            <pc:docMk/>
            <pc:sldMk cId="576639622" sldId="289"/>
            <ac:spMk id="3" creationId="{00000000-0000-0000-0000-000000000000}"/>
          </ac:spMkLst>
        </pc:spChg>
      </pc:sldChg>
      <pc:sldChg chg="modSp mod ord">
        <pc:chgData name="Fredrik Necander" userId="0ef87d54-df62-433b-a104-6ddb19c9022a" providerId="ADAL" clId="{E880E25C-7BB9-4F4B-B1BA-592F7D3F25E7}" dt="2023-04-07T08:40:59.696" v="905" actId="20577"/>
        <pc:sldMkLst>
          <pc:docMk/>
          <pc:sldMk cId="3765865988" sldId="290"/>
        </pc:sldMkLst>
        <pc:spChg chg="mod">
          <ac:chgData name="Fredrik Necander" userId="0ef87d54-df62-433b-a104-6ddb19c9022a" providerId="ADAL" clId="{E880E25C-7BB9-4F4B-B1BA-592F7D3F25E7}" dt="2023-04-07T08:40:42.359" v="894" actId="20577"/>
          <ac:spMkLst>
            <pc:docMk/>
            <pc:sldMk cId="3765865988" sldId="290"/>
            <ac:spMk id="2" creationId="{00000000-0000-0000-0000-000000000000}"/>
          </ac:spMkLst>
        </pc:spChg>
        <pc:spChg chg="mod">
          <ac:chgData name="Fredrik Necander" userId="0ef87d54-df62-433b-a104-6ddb19c9022a" providerId="ADAL" clId="{E880E25C-7BB9-4F4B-B1BA-592F7D3F25E7}" dt="2023-04-07T08:40:59.696" v="905" actId="20577"/>
          <ac:spMkLst>
            <pc:docMk/>
            <pc:sldMk cId="3765865988" sldId="290"/>
            <ac:spMk id="3" creationId="{00000000-0000-0000-0000-000000000000}"/>
          </ac:spMkLst>
        </pc:spChg>
      </pc:sldChg>
      <pc:sldChg chg="addSp modSp mod ord">
        <pc:chgData name="Fredrik Necander" userId="0ef87d54-df62-433b-a104-6ddb19c9022a" providerId="ADAL" clId="{E880E25C-7BB9-4F4B-B1BA-592F7D3F25E7}" dt="2023-04-07T11:20:18.100" v="2614" actId="1076"/>
        <pc:sldMkLst>
          <pc:docMk/>
          <pc:sldMk cId="2193455360" sldId="291"/>
        </pc:sldMkLst>
        <pc:spChg chg="mod">
          <ac:chgData name="Fredrik Necander" userId="0ef87d54-df62-433b-a104-6ddb19c9022a" providerId="ADAL" clId="{E880E25C-7BB9-4F4B-B1BA-592F7D3F25E7}" dt="2023-04-07T11:01:03.546" v="2065" actId="20577"/>
          <ac:spMkLst>
            <pc:docMk/>
            <pc:sldMk cId="2193455360" sldId="291"/>
            <ac:spMk id="2" creationId="{00000000-0000-0000-0000-000000000000}"/>
          </ac:spMkLst>
        </pc:spChg>
        <pc:spChg chg="mod">
          <ac:chgData name="Fredrik Necander" userId="0ef87d54-df62-433b-a104-6ddb19c9022a" providerId="ADAL" clId="{E880E25C-7BB9-4F4B-B1BA-592F7D3F25E7}" dt="2023-04-07T11:18:54.567" v="2593" actId="20577"/>
          <ac:spMkLst>
            <pc:docMk/>
            <pc:sldMk cId="2193455360" sldId="291"/>
            <ac:spMk id="3" creationId="{00000000-0000-0000-0000-000000000000}"/>
          </ac:spMkLst>
        </pc:spChg>
        <pc:picChg chg="add mod">
          <ac:chgData name="Fredrik Necander" userId="0ef87d54-df62-433b-a104-6ddb19c9022a" providerId="ADAL" clId="{E880E25C-7BB9-4F4B-B1BA-592F7D3F25E7}" dt="2023-04-07T11:20:14.927" v="2613" actId="1076"/>
          <ac:picMkLst>
            <pc:docMk/>
            <pc:sldMk cId="2193455360" sldId="291"/>
            <ac:picMk id="5" creationId="{8ED3B359-E0A5-4B78-5D52-CD3049FABA52}"/>
          </ac:picMkLst>
        </pc:picChg>
        <pc:picChg chg="add mod">
          <ac:chgData name="Fredrik Necander" userId="0ef87d54-df62-433b-a104-6ddb19c9022a" providerId="ADAL" clId="{E880E25C-7BB9-4F4B-B1BA-592F7D3F25E7}" dt="2023-04-07T11:20:18.100" v="2614" actId="1076"/>
          <ac:picMkLst>
            <pc:docMk/>
            <pc:sldMk cId="2193455360" sldId="291"/>
            <ac:picMk id="7" creationId="{C4F7D596-F03C-B1B2-0F60-256539EA25BB}"/>
          </ac:picMkLst>
        </pc:picChg>
      </pc:sldChg>
      <pc:sldChg chg="modSp mod">
        <pc:chgData name="Fredrik Necander" userId="0ef87d54-df62-433b-a104-6ddb19c9022a" providerId="ADAL" clId="{E880E25C-7BB9-4F4B-B1BA-592F7D3F25E7}" dt="2023-04-07T11:11:58.310" v="2561" actId="20577"/>
        <pc:sldMkLst>
          <pc:docMk/>
          <pc:sldMk cId="1511145347" sldId="292"/>
        </pc:sldMkLst>
        <pc:spChg chg="mod">
          <ac:chgData name="Fredrik Necander" userId="0ef87d54-df62-433b-a104-6ddb19c9022a" providerId="ADAL" clId="{E880E25C-7BB9-4F4B-B1BA-592F7D3F25E7}" dt="2023-04-07T11:08:40.233" v="2524" actId="5793"/>
          <ac:spMkLst>
            <pc:docMk/>
            <pc:sldMk cId="1511145347" sldId="292"/>
            <ac:spMk id="2" creationId="{00000000-0000-0000-0000-000000000000}"/>
          </ac:spMkLst>
        </pc:spChg>
        <pc:spChg chg="mod">
          <ac:chgData name="Fredrik Necander" userId="0ef87d54-df62-433b-a104-6ddb19c9022a" providerId="ADAL" clId="{E880E25C-7BB9-4F4B-B1BA-592F7D3F25E7}" dt="2023-04-07T11:11:58.310" v="2561" actId="20577"/>
          <ac:spMkLst>
            <pc:docMk/>
            <pc:sldMk cId="1511145347" sldId="292"/>
            <ac:spMk id="3" creationId="{00000000-0000-0000-0000-000000000000}"/>
          </ac:spMkLst>
        </pc:spChg>
      </pc:sldChg>
      <pc:sldChg chg="del ord">
        <pc:chgData name="Fredrik Necander" userId="0ef87d54-df62-433b-a104-6ddb19c9022a" providerId="ADAL" clId="{E880E25C-7BB9-4F4B-B1BA-592F7D3F25E7}" dt="2023-04-07T09:16:55.352" v="1937" actId="47"/>
        <pc:sldMkLst>
          <pc:docMk/>
          <pc:sldMk cId="3718643091" sldId="293"/>
        </pc:sldMkLst>
      </pc:sldChg>
      <pc:sldChg chg="addSp modSp mod">
        <pc:chgData name="Fredrik Necander" userId="0ef87d54-df62-433b-a104-6ddb19c9022a" providerId="ADAL" clId="{E880E25C-7BB9-4F4B-B1BA-592F7D3F25E7}" dt="2023-04-07T16:46:15.402" v="3564" actId="1076"/>
        <pc:sldMkLst>
          <pc:docMk/>
          <pc:sldMk cId="2964064852" sldId="299"/>
        </pc:sldMkLst>
        <pc:spChg chg="mod">
          <ac:chgData name="Fredrik Necander" userId="0ef87d54-df62-433b-a104-6ddb19c9022a" providerId="ADAL" clId="{E880E25C-7BB9-4F4B-B1BA-592F7D3F25E7}" dt="2023-04-07T08:33:49.706" v="778" actId="20577"/>
          <ac:spMkLst>
            <pc:docMk/>
            <pc:sldMk cId="2964064852" sldId="299"/>
            <ac:spMk id="2" creationId="{00000000-0000-0000-0000-000000000000}"/>
          </ac:spMkLst>
        </pc:spChg>
        <pc:spChg chg="mod">
          <ac:chgData name="Fredrik Necander" userId="0ef87d54-df62-433b-a104-6ddb19c9022a" providerId="ADAL" clId="{E880E25C-7BB9-4F4B-B1BA-592F7D3F25E7}" dt="2023-04-07T16:45:05.391" v="3559" actId="20577"/>
          <ac:spMkLst>
            <pc:docMk/>
            <pc:sldMk cId="2964064852" sldId="299"/>
            <ac:spMk id="3" creationId="{00000000-0000-0000-0000-000000000000}"/>
          </ac:spMkLst>
        </pc:spChg>
        <pc:picChg chg="add mod">
          <ac:chgData name="Fredrik Necander" userId="0ef87d54-df62-433b-a104-6ddb19c9022a" providerId="ADAL" clId="{E880E25C-7BB9-4F4B-B1BA-592F7D3F25E7}" dt="2023-04-07T16:46:15.402" v="3564" actId="1076"/>
          <ac:picMkLst>
            <pc:docMk/>
            <pc:sldMk cId="2964064852" sldId="299"/>
            <ac:picMk id="5" creationId="{6E2F481E-7344-EEB7-9E07-4D58FF1EB7EA}"/>
          </ac:picMkLst>
        </pc:picChg>
      </pc:sldChg>
      <pc:sldChg chg="modSp mod ord">
        <pc:chgData name="Fredrik Necander" userId="0ef87d54-df62-433b-a104-6ddb19c9022a" providerId="ADAL" clId="{E880E25C-7BB9-4F4B-B1BA-592F7D3F25E7}" dt="2023-04-14T18:06:37.199" v="4003" actId="20577"/>
        <pc:sldMkLst>
          <pc:docMk/>
          <pc:sldMk cId="1074555426" sldId="301"/>
        </pc:sldMkLst>
        <pc:spChg chg="mod">
          <ac:chgData name="Fredrik Necander" userId="0ef87d54-df62-433b-a104-6ddb19c9022a" providerId="ADAL" clId="{E880E25C-7BB9-4F4B-B1BA-592F7D3F25E7}" dt="2023-04-07T08:25:29.480" v="39" actId="20577"/>
          <ac:spMkLst>
            <pc:docMk/>
            <pc:sldMk cId="1074555426" sldId="301"/>
            <ac:spMk id="2" creationId="{00000000-0000-0000-0000-000000000000}"/>
          </ac:spMkLst>
        </pc:spChg>
        <pc:spChg chg="mod">
          <ac:chgData name="Fredrik Necander" userId="0ef87d54-df62-433b-a104-6ddb19c9022a" providerId="ADAL" clId="{E880E25C-7BB9-4F4B-B1BA-592F7D3F25E7}" dt="2023-04-14T18:06:37.199" v="4003" actId="20577"/>
          <ac:spMkLst>
            <pc:docMk/>
            <pc:sldMk cId="1074555426" sldId="301"/>
            <ac:spMk id="3" creationId="{00000000-0000-0000-0000-000000000000}"/>
          </ac:spMkLst>
        </pc:spChg>
      </pc:sldChg>
      <pc:sldChg chg="modSp add mod ord">
        <pc:chgData name="Fredrik Necander" userId="0ef87d54-df62-433b-a104-6ddb19c9022a" providerId="ADAL" clId="{E880E25C-7BB9-4F4B-B1BA-592F7D3F25E7}" dt="2023-04-07T09:06:59.635" v="1276" actId="113"/>
        <pc:sldMkLst>
          <pc:docMk/>
          <pc:sldMk cId="1859198116" sldId="302"/>
        </pc:sldMkLst>
        <pc:spChg chg="mod">
          <ac:chgData name="Fredrik Necander" userId="0ef87d54-df62-433b-a104-6ddb19c9022a" providerId="ADAL" clId="{E880E25C-7BB9-4F4B-B1BA-592F7D3F25E7}" dt="2023-04-07T09:05:11.261" v="1231" actId="20577"/>
          <ac:spMkLst>
            <pc:docMk/>
            <pc:sldMk cId="1859198116" sldId="302"/>
            <ac:spMk id="2" creationId="{00000000-0000-0000-0000-000000000000}"/>
          </ac:spMkLst>
        </pc:spChg>
        <pc:spChg chg="mod">
          <ac:chgData name="Fredrik Necander" userId="0ef87d54-df62-433b-a104-6ddb19c9022a" providerId="ADAL" clId="{E880E25C-7BB9-4F4B-B1BA-592F7D3F25E7}" dt="2023-04-07T09:06:59.635" v="1276" actId="113"/>
          <ac:spMkLst>
            <pc:docMk/>
            <pc:sldMk cId="1859198116" sldId="302"/>
            <ac:spMk id="3" creationId="{00000000-0000-0000-0000-000000000000}"/>
          </ac:spMkLst>
        </pc:spChg>
      </pc:sldChg>
      <pc:sldChg chg="add">
        <pc:chgData name="Fredrik Necander" userId="0ef87d54-df62-433b-a104-6ddb19c9022a" providerId="ADAL" clId="{E880E25C-7BB9-4F4B-B1BA-592F7D3F25E7}" dt="2023-04-07T08:33:40.380" v="755" actId="2890"/>
        <pc:sldMkLst>
          <pc:docMk/>
          <pc:sldMk cId="1609103531" sldId="303"/>
        </pc:sldMkLst>
      </pc:sldChg>
      <pc:sldChg chg="modSp add mod">
        <pc:chgData name="Fredrik Necander" userId="0ef87d54-df62-433b-a104-6ddb19c9022a" providerId="ADAL" clId="{E880E25C-7BB9-4F4B-B1BA-592F7D3F25E7}" dt="2023-04-07T08:38:05.448" v="866" actId="27636"/>
        <pc:sldMkLst>
          <pc:docMk/>
          <pc:sldMk cId="328647791" sldId="304"/>
        </pc:sldMkLst>
        <pc:spChg chg="mod">
          <ac:chgData name="Fredrik Necander" userId="0ef87d54-df62-433b-a104-6ddb19c9022a" providerId="ADAL" clId="{E880E25C-7BB9-4F4B-B1BA-592F7D3F25E7}" dt="2023-04-07T08:36:34.585" v="832" actId="20577"/>
          <ac:spMkLst>
            <pc:docMk/>
            <pc:sldMk cId="328647791" sldId="304"/>
            <ac:spMk id="2" creationId="{00000000-0000-0000-0000-000000000000}"/>
          </ac:spMkLst>
        </pc:spChg>
        <pc:spChg chg="mod">
          <ac:chgData name="Fredrik Necander" userId="0ef87d54-df62-433b-a104-6ddb19c9022a" providerId="ADAL" clId="{E880E25C-7BB9-4F4B-B1BA-592F7D3F25E7}" dt="2023-04-07T08:38:05.448" v="866" actId="27636"/>
          <ac:spMkLst>
            <pc:docMk/>
            <pc:sldMk cId="328647791" sldId="304"/>
            <ac:spMk id="3" creationId="{00000000-0000-0000-0000-000000000000}"/>
          </ac:spMkLst>
        </pc:spChg>
      </pc:sldChg>
      <pc:sldChg chg="modSp add mod">
        <pc:chgData name="Fredrik Necander" userId="0ef87d54-df62-433b-a104-6ddb19c9022a" providerId="ADAL" clId="{E880E25C-7BB9-4F4B-B1BA-592F7D3F25E7}" dt="2023-04-14T18:07:44.596" v="4004" actId="113"/>
        <pc:sldMkLst>
          <pc:docMk/>
          <pc:sldMk cId="2790333821" sldId="305"/>
        </pc:sldMkLst>
        <pc:spChg chg="mod">
          <ac:chgData name="Fredrik Necander" userId="0ef87d54-df62-433b-a104-6ddb19c9022a" providerId="ADAL" clId="{E880E25C-7BB9-4F4B-B1BA-592F7D3F25E7}" dt="2023-04-07T08:38:49.068" v="873" actId="20577"/>
          <ac:spMkLst>
            <pc:docMk/>
            <pc:sldMk cId="2790333821" sldId="305"/>
            <ac:spMk id="2" creationId="{00000000-0000-0000-0000-000000000000}"/>
          </ac:spMkLst>
        </pc:spChg>
        <pc:spChg chg="mod">
          <ac:chgData name="Fredrik Necander" userId="0ef87d54-df62-433b-a104-6ddb19c9022a" providerId="ADAL" clId="{E880E25C-7BB9-4F4B-B1BA-592F7D3F25E7}" dt="2023-04-14T18:07:44.596" v="4004" actId="113"/>
          <ac:spMkLst>
            <pc:docMk/>
            <pc:sldMk cId="2790333821" sldId="305"/>
            <ac:spMk id="3" creationId="{00000000-0000-0000-0000-000000000000}"/>
          </ac:spMkLst>
        </pc:spChg>
      </pc:sldChg>
      <pc:sldChg chg="modSp add mod">
        <pc:chgData name="Fredrik Necander" userId="0ef87d54-df62-433b-a104-6ddb19c9022a" providerId="ADAL" clId="{E880E25C-7BB9-4F4B-B1BA-592F7D3F25E7}" dt="2023-04-07T11:16:32.429" v="2578" actId="115"/>
        <pc:sldMkLst>
          <pc:docMk/>
          <pc:sldMk cId="2415335009" sldId="306"/>
        </pc:sldMkLst>
        <pc:spChg chg="mod">
          <ac:chgData name="Fredrik Necander" userId="0ef87d54-df62-433b-a104-6ddb19c9022a" providerId="ADAL" clId="{E880E25C-7BB9-4F4B-B1BA-592F7D3F25E7}" dt="2023-04-07T11:16:32.429" v="2578" actId="115"/>
          <ac:spMkLst>
            <pc:docMk/>
            <pc:sldMk cId="2415335009" sldId="306"/>
            <ac:spMk id="3" creationId="{00000000-0000-0000-0000-000000000000}"/>
          </ac:spMkLst>
        </pc:spChg>
      </pc:sldChg>
      <pc:sldChg chg="modSp add mod ord">
        <pc:chgData name="Fredrik Necander" userId="0ef87d54-df62-433b-a104-6ddb19c9022a" providerId="ADAL" clId="{E880E25C-7BB9-4F4B-B1BA-592F7D3F25E7}" dt="2023-04-07T08:47:39.197" v="1153" actId="20577"/>
        <pc:sldMkLst>
          <pc:docMk/>
          <pc:sldMk cId="4183929927" sldId="307"/>
        </pc:sldMkLst>
        <pc:spChg chg="mod">
          <ac:chgData name="Fredrik Necander" userId="0ef87d54-df62-433b-a104-6ddb19c9022a" providerId="ADAL" clId="{E880E25C-7BB9-4F4B-B1BA-592F7D3F25E7}" dt="2023-04-07T08:44:45.939" v="1146" actId="20577"/>
          <ac:spMkLst>
            <pc:docMk/>
            <pc:sldMk cId="4183929927" sldId="307"/>
            <ac:spMk id="2" creationId="{00000000-0000-0000-0000-000000000000}"/>
          </ac:spMkLst>
        </pc:spChg>
        <pc:spChg chg="mod">
          <ac:chgData name="Fredrik Necander" userId="0ef87d54-df62-433b-a104-6ddb19c9022a" providerId="ADAL" clId="{E880E25C-7BB9-4F4B-B1BA-592F7D3F25E7}" dt="2023-04-07T08:47:39.197" v="1153" actId="20577"/>
          <ac:spMkLst>
            <pc:docMk/>
            <pc:sldMk cId="4183929927" sldId="307"/>
            <ac:spMk id="3" creationId="{00000000-0000-0000-0000-000000000000}"/>
          </ac:spMkLst>
        </pc:spChg>
      </pc:sldChg>
      <pc:sldChg chg="addSp delSp modSp add mod">
        <pc:chgData name="Fredrik Necander" userId="0ef87d54-df62-433b-a104-6ddb19c9022a" providerId="ADAL" clId="{E880E25C-7BB9-4F4B-B1BA-592F7D3F25E7}" dt="2023-04-07T09:18:07.734" v="1949" actId="1076"/>
        <pc:sldMkLst>
          <pc:docMk/>
          <pc:sldMk cId="1940767342" sldId="308"/>
        </pc:sldMkLst>
        <pc:spChg chg="mod">
          <ac:chgData name="Fredrik Necander" userId="0ef87d54-df62-433b-a104-6ddb19c9022a" providerId="ADAL" clId="{E880E25C-7BB9-4F4B-B1BA-592F7D3F25E7}" dt="2023-04-07T08:47:57.946" v="1156" actId="20577"/>
          <ac:spMkLst>
            <pc:docMk/>
            <pc:sldMk cId="1940767342" sldId="308"/>
            <ac:spMk id="2" creationId="{00000000-0000-0000-0000-000000000000}"/>
          </ac:spMkLst>
        </pc:spChg>
        <pc:spChg chg="del">
          <ac:chgData name="Fredrik Necander" userId="0ef87d54-df62-433b-a104-6ddb19c9022a" providerId="ADAL" clId="{E880E25C-7BB9-4F4B-B1BA-592F7D3F25E7}" dt="2023-04-07T08:47:53.222" v="1155" actId="478"/>
          <ac:spMkLst>
            <pc:docMk/>
            <pc:sldMk cId="1940767342" sldId="308"/>
            <ac:spMk id="3" creationId="{00000000-0000-0000-0000-000000000000}"/>
          </ac:spMkLst>
        </pc:spChg>
        <pc:spChg chg="add mod">
          <ac:chgData name="Fredrik Necander" userId="0ef87d54-df62-433b-a104-6ddb19c9022a" providerId="ADAL" clId="{E880E25C-7BB9-4F4B-B1BA-592F7D3F25E7}" dt="2023-04-07T08:47:53.222" v="1155" actId="478"/>
          <ac:spMkLst>
            <pc:docMk/>
            <pc:sldMk cId="1940767342" sldId="308"/>
            <ac:spMk id="5" creationId="{296536C6-828F-FE5C-F28D-C396E76B6715}"/>
          </ac:spMkLst>
        </pc:spChg>
        <pc:spChg chg="add mod">
          <ac:chgData name="Fredrik Necander" userId="0ef87d54-df62-433b-a104-6ddb19c9022a" providerId="ADAL" clId="{E880E25C-7BB9-4F4B-B1BA-592F7D3F25E7}" dt="2023-04-07T09:17:43.253" v="1945" actId="1036"/>
          <ac:spMkLst>
            <pc:docMk/>
            <pc:sldMk cId="1940767342" sldId="308"/>
            <ac:spMk id="8" creationId="{B3760D70-386C-FB12-1533-67405B4C5021}"/>
          </ac:spMkLst>
        </pc:spChg>
        <pc:spChg chg="add mod">
          <ac:chgData name="Fredrik Necander" userId="0ef87d54-df62-433b-a104-6ddb19c9022a" providerId="ADAL" clId="{E880E25C-7BB9-4F4B-B1BA-592F7D3F25E7}" dt="2023-04-07T09:18:07.734" v="1949" actId="1076"/>
          <ac:spMkLst>
            <pc:docMk/>
            <pc:sldMk cId="1940767342" sldId="308"/>
            <ac:spMk id="9" creationId="{0DBF5857-0E1E-DFD9-AC44-29C3CE9E2623}"/>
          </ac:spMkLst>
        </pc:spChg>
        <pc:picChg chg="add mod">
          <ac:chgData name="Fredrik Necander" userId="0ef87d54-df62-433b-a104-6ddb19c9022a" providerId="ADAL" clId="{E880E25C-7BB9-4F4B-B1BA-592F7D3F25E7}" dt="2023-04-07T09:18:03.465" v="1948" actId="1076"/>
          <ac:picMkLst>
            <pc:docMk/>
            <pc:sldMk cId="1940767342" sldId="308"/>
            <ac:picMk id="7" creationId="{A60AC317-4BA8-A312-4AAD-885140A38590}"/>
          </ac:picMkLst>
        </pc:picChg>
      </pc:sldChg>
      <pc:sldChg chg="modSp add mod ord">
        <pc:chgData name="Fredrik Necander" userId="0ef87d54-df62-433b-a104-6ddb19c9022a" providerId="ADAL" clId="{E880E25C-7BB9-4F4B-B1BA-592F7D3F25E7}" dt="2023-04-07T09:04:19.850" v="1197" actId="20577"/>
        <pc:sldMkLst>
          <pc:docMk/>
          <pc:sldMk cId="3900537252" sldId="309"/>
        </pc:sldMkLst>
        <pc:spChg chg="mod">
          <ac:chgData name="Fredrik Necander" userId="0ef87d54-df62-433b-a104-6ddb19c9022a" providerId="ADAL" clId="{E880E25C-7BB9-4F4B-B1BA-592F7D3F25E7}" dt="2023-04-07T09:03:15.321" v="1181" actId="20577"/>
          <ac:spMkLst>
            <pc:docMk/>
            <pc:sldMk cId="3900537252" sldId="309"/>
            <ac:spMk id="2" creationId="{00000000-0000-0000-0000-000000000000}"/>
          </ac:spMkLst>
        </pc:spChg>
        <pc:spChg chg="mod">
          <ac:chgData name="Fredrik Necander" userId="0ef87d54-df62-433b-a104-6ddb19c9022a" providerId="ADAL" clId="{E880E25C-7BB9-4F4B-B1BA-592F7D3F25E7}" dt="2023-04-07T09:04:19.850" v="1197" actId="20577"/>
          <ac:spMkLst>
            <pc:docMk/>
            <pc:sldMk cId="3900537252" sldId="309"/>
            <ac:spMk id="3" creationId="{00000000-0000-0000-0000-000000000000}"/>
          </ac:spMkLst>
        </pc:spChg>
      </pc:sldChg>
      <pc:sldChg chg="modSp add mod">
        <pc:chgData name="Fredrik Necander" userId="0ef87d54-df62-433b-a104-6ddb19c9022a" providerId="ADAL" clId="{E880E25C-7BB9-4F4B-B1BA-592F7D3F25E7}" dt="2023-04-07T11:21:20.378" v="2633" actId="20577"/>
        <pc:sldMkLst>
          <pc:docMk/>
          <pc:sldMk cId="463533807" sldId="310"/>
        </pc:sldMkLst>
        <pc:spChg chg="mod">
          <ac:chgData name="Fredrik Necander" userId="0ef87d54-df62-433b-a104-6ddb19c9022a" providerId="ADAL" clId="{E880E25C-7BB9-4F4B-B1BA-592F7D3F25E7}" dt="2023-04-07T11:21:20.378" v="2633" actId="20577"/>
          <ac:spMkLst>
            <pc:docMk/>
            <pc:sldMk cId="463533807" sldId="310"/>
            <ac:spMk id="2" creationId="{00000000-0000-0000-0000-000000000000}"/>
          </ac:spMkLst>
        </pc:spChg>
        <pc:spChg chg="mod">
          <ac:chgData name="Fredrik Necander" userId="0ef87d54-df62-433b-a104-6ddb19c9022a" providerId="ADAL" clId="{E880E25C-7BB9-4F4B-B1BA-592F7D3F25E7}" dt="2023-04-07T11:03:41.580" v="2168" actId="20577"/>
          <ac:spMkLst>
            <pc:docMk/>
            <pc:sldMk cId="463533807" sldId="310"/>
            <ac:spMk id="3" creationId="{00000000-0000-0000-0000-000000000000}"/>
          </ac:spMkLst>
        </pc:spChg>
      </pc:sldChg>
      <pc:sldChg chg="modSp add mod ord">
        <pc:chgData name="Fredrik Necander" userId="0ef87d54-df62-433b-a104-6ddb19c9022a" providerId="ADAL" clId="{E880E25C-7BB9-4F4B-B1BA-592F7D3F25E7}" dt="2023-04-14T18:04:25.133" v="3749" actId="20577"/>
        <pc:sldMkLst>
          <pc:docMk/>
          <pc:sldMk cId="3587988388" sldId="311"/>
        </pc:sldMkLst>
        <pc:spChg chg="mod">
          <ac:chgData name="Fredrik Necander" userId="0ef87d54-df62-433b-a104-6ddb19c9022a" providerId="ADAL" clId="{E880E25C-7BB9-4F4B-B1BA-592F7D3F25E7}" dt="2023-04-07T09:16:50.024" v="1936" actId="20577"/>
          <ac:spMkLst>
            <pc:docMk/>
            <pc:sldMk cId="3587988388" sldId="311"/>
            <ac:spMk id="2" creationId="{00000000-0000-0000-0000-000000000000}"/>
          </ac:spMkLst>
        </pc:spChg>
        <pc:spChg chg="mod">
          <ac:chgData name="Fredrik Necander" userId="0ef87d54-df62-433b-a104-6ddb19c9022a" providerId="ADAL" clId="{E880E25C-7BB9-4F4B-B1BA-592F7D3F25E7}" dt="2023-04-14T18:04:25.133" v="3749" actId="20577"/>
          <ac:spMkLst>
            <pc:docMk/>
            <pc:sldMk cId="3587988388" sldId="311"/>
            <ac:spMk id="3" creationId="{00000000-0000-0000-0000-000000000000}"/>
          </ac:spMkLst>
        </pc:spChg>
      </pc:sldChg>
      <pc:sldChg chg="modSp add del mod ord">
        <pc:chgData name="Fredrik Necander" userId="0ef87d54-df62-433b-a104-6ddb19c9022a" providerId="ADAL" clId="{E880E25C-7BB9-4F4B-B1BA-592F7D3F25E7}" dt="2023-04-14T18:05:05.288" v="3751" actId="47"/>
        <pc:sldMkLst>
          <pc:docMk/>
          <pc:sldMk cId="3128550889" sldId="312"/>
        </pc:sldMkLst>
        <pc:spChg chg="mod">
          <ac:chgData name="Fredrik Necander" userId="0ef87d54-df62-433b-a104-6ddb19c9022a" providerId="ADAL" clId="{E880E25C-7BB9-4F4B-B1BA-592F7D3F25E7}" dt="2023-04-07T09:21:00.304" v="1997" actId="20577"/>
          <ac:spMkLst>
            <pc:docMk/>
            <pc:sldMk cId="3128550889" sldId="312"/>
            <ac:spMk id="2" creationId="{00000000-0000-0000-0000-000000000000}"/>
          </ac:spMkLst>
        </pc:spChg>
        <pc:spChg chg="mod">
          <ac:chgData name="Fredrik Necander" userId="0ef87d54-df62-433b-a104-6ddb19c9022a" providerId="ADAL" clId="{E880E25C-7BB9-4F4B-B1BA-592F7D3F25E7}" dt="2023-04-07T09:21:17.136" v="2044" actId="113"/>
          <ac:spMkLst>
            <pc:docMk/>
            <pc:sldMk cId="3128550889" sldId="312"/>
            <ac:spMk id="3" creationId="{00000000-0000-0000-0000-000000000000}"/>
          </ac:spMkLst>
        </pc:spChg>
      </pc:sldChg>
      <pc:sldChg chg="addSp modSp add mod ord">
        <pc:chgData name="Fredrik Necander" userId="0ef87d54-df62-433b-a104-6ddb19c9022a" providerId="ADAL" clId="{E880E25C-7BB9-4F4B-B1BA-592F7D3F25E7}" dt="2023-04-07T11:08:06.525" v="2516"/>
        <pc:sldMkLst>
          <pc:docMk/>
          <pc:sldMk cId="948654471" sldId="313"/>
        </pc:sldMkLst>
        <pc:spChg chg="mod">
          <ac:chgData name="Fredrik Necander" userId="0ef87d54-df62-433b-a104-6ddb19c9022a" providerId="ADAL" clId="{E880E25C-7BB9-4F4B-B1BA-592F7D3F25E7}" dt="2023-04-07T11:07:16.625" v="2479" actId="20577"/>
          <ac:spMkLst>
            <pc:docMk/>
            <pc:sldMk cId="948654471" sldId="313"/>
            <ac:spMk id="2" creationId="{00000000-0000-0000-0000-000000000000}"/>
          </ac:spMkLst>
        </pc:spChg>
        <pc:spChg chg="mod">
          <ac:chgData name="Fredrik Necander" userId="0ef87d54-df62-433b-a104-6ddb19c9022a" providerId="ADAL" clId="{E880E25C-7BB9-4F4B-B1BA-592F7D3F25E7}" dt="2023-04-07T11:07:45.317" v="2512" actId="20577"/>
          <ac:spMkLst>
            <pc:docMk/>
            <pc:sldMk cId="948654471" sldId="313"/>
            <ac:spMk id="3" creationId="{00000000-0000-0000-0000-000000000000}"/>
          </ac:spMkLst>
        </pc:spChg>
        <pc:picChg chg="add mod">
          <ac:chgData name="Fredrik Necander" userId="0ef87d54-df62-433b-a104-6ddb19c9022a" providerId="ADAL" clId="{E880E25C-7BB9-4F4B-B1BA-592F7D3F25E7}" dt="2023-04-07T11:07:29.237" v="2485" actId="1076"/>
          <ac:picMkLst>
            <pc:docMk/>
            <pc:sldMk cId="948654471" sldId="313"/>
            <ac:picMk id="5" creationId="{FD3458C4-28C0-CF8D-648E-FF0D705B2B0F}"/>
          </ac:picMkLst>
        </pc:picChg>
      </pc:sldChg>
      <pc:sldChg chg="modSp add mod">
        <pc:chgData name="Fredrik Necander" userId="0ef87d54-df62-433b-a104-6ddb19c9022a" providerId="ADAL" clId="{E880E25C-7BB9-4F4B-B1BA-592F7D3F25E7}" dt="2023-04-07T11:21:41.725" v="2655" actId="20577"/>
        <pc:sldMkLst>
          <pc:docMk/>
          <pc:sldMk cId="4092899165" sldId="314"/>
        </pc:sldMkLst>
        <pc:spChg chg="mod">
          <ac:chgData name="Fredrik Necander" userId="0ef87d54-df62-433b-a104-6ddb19c9022a" providerId="ADAL" clId="{E880E25C-7BB9-4F4B-B1BA-592F7D3F25E7}" dt="2023-04-07T11:04:20.220" v="2217" actId="20577"/>
          <ac:spMkLst>
            <pc:docMk/>
            <pc:sldMk cId="4092899165" sldId="314"/>
            <ac:spMk id="2" creationId="{00000000-0000-0000-0000-000000000000}"/>
          </ac:spMkLst>
        </pc:spChg>
        <pc:spChg chg="mod">
          <ac:chgData name="Fredrik Necander" userId="0ef87d54-df62-433b-a104-6ddb19c9022a" providerId="ADAL" clId="{E880E25C-7BB9-4F4B-B1BA-592F7D3F25E7}" dt="2023-04-07T11:21:41.725" v="2655" actId="20577"/>
          <ac:spMkLst>
            <pc:docMk/>
            <pc:sldMk cId="4092899165" sldId="314"/>
            <ac:spMk id="3" creationId="{00000000-0000-0000-0000-000000000000}"/>
          </ac:spMkLst>
        </pc:spChg>
      </pc:sldChg>
      <pc:sldChg chg="addSp delSp modSp add mod">
        <pc:chgData name="Fredrik Necander" userId="0ef87d54-df62-433b-a104-6ddb19c9022a" providerId="ADAL" clId="{E880E25C-7BB9-4F4B-B1BA-592F7D3F25E7}" dt="2023-04-09T06:28:13.616" v="3587" actId="20577"/>
        <pc:sldMkLst>
          <pc:docMk/>
          <pc:sldMk cId="2610426913" sldId="315"/>
        </pc:sldMkLst>
        <pc:spChg chg="mod">
          <ac:chgData name="Fredrik Necander" userId="0ef87d54-df62-433b-a104-6ddb19c9022a" providerId="ADAL" clId="{E880E25C-7BB9-4F4B-B1BA-592F7D3F25E7}" dt="2023-04-07T11:49:14.391" v="2671" actId="20577"/>
          <ac:spMkLst>
            <pc:docMk/>
            <pc:sldMk cId="2610426913" sldId="315"/>
            <ac:spMk id="2" creationId="{00000000-0000-0000-0000-000000000000}"/>
          </ac:spMkLst>
        </pc:spChg>
        <pc:spChg chg="mod">
          <ac:chgData name="Fredrik Necander" userId="0ef87d54-df62-433b-a104-6ddb19c9022a" providerId="ADAL" clId="{E880E25C-7BB9-4F4B-B1BA-592F7D3F25E7}" dt="2023-04-09T06:28:13.616" v="3587" actId="20577"/>
          <ac:spMkLst>
            <pc:docMk/>
            <pc:sldMk cId="2610426913" sldId="315"/>
            <ac:spMk id="3" creationId="{00000000-0000-0000-0000-000000000000}"/>
          </ac:spMkLst>
        </pc:spChg>
        <pc:picChg chg="add del">
          <ac:chgData name="Fredrik Necander" userId="0ef87d54-df62-433b-a104-6ddb19c9022a" providerId="ADAL" clId="{E880E25C-7BB9-4F4B-B1BA-592F7D3F25E7}" dt="2023-04-07T11:49:44.321" v="2739" actId="22"/>
          <ac:picMkLst>
            <pc:docMk/>
            <pc:sldMk cId="2610426913" sldId="315"/>
            <ac:picMk id="5" creationId="{0FBAB5A4-38A5-34E3-7C3D-6D41B8BF2B95}"/>
          </ac:picMkLst>
        </pc:picChg>
      </pc:sldChg>
      <pc:sldChg chg="modSp add mod">
        <pc:chgData name="Fredrik Necander" userId="0ef87d54-df62-433b-a104-6ddb19c9022a" providerId="ADAL" clId="{E880E25C-7BB9-4F4B-B1BA-592F7D3F25E7}" dt="2023-04-14T18:05:47.310" v="3839" actId="20577"/>
        <pc:sldMkLst>
          <pc:docMk/>
          <pc:sldMk cId="2324362898" sldId="316"/>
        </pc:sldMkLst>
        <pc:spChg chg="mod">
          <ac:chgData name="Fredrik Necander" userId="0ef87d54-df62-433b-a104-6ddb19c9022a" providerId="ADAL" clId="{E880E25C-7BB9-4F4B-B1BA-592F7D3F25E7}" dt="2023-04-07T11:51:34.460" v="3078" actId="20577"/>
          <ac:spMkLst>
            <pc:docMk/>
            <pc:sldMk cId="2324362898" sldId="316"/>
            <ac:spMk id="2" creationId="{00000000-0000-0000-0000-000000000000}"/>
          </ac:spMkLst>
        </pc:spChg>
        <pc:spChg chg="mod">
          <ac:chgData name="Fredrik Necander" userId="0ef87d54-df62-433b-a104-6ddb19c9022a" providerId="ADAL" clId="{E880E25C-7BB9-4F4B-B1BA-592F7D3F25E7}" dt="2023-04-14T18:05:47.310" v="3839" actId="20577"/>
          <ac:spMkLst>
            <pc:docMk/>
            <pc:sldMk cId="2324362898" sldId="316"/>
            <ac:spMk id="3" creationId="{00000000-0000-0000-0000-000000000000}"/>
          </ac:spMkLst>
        </pc:spChg>
      </pc:sldChg>
      <pc:sldChg chg="modSp add mod">
        <pc:chgData name="Fredrik Necander" userId="0ef87d54-df62-433b-a104-6ddb19c9022a" providerId="ADAL" clId="{E880E25C-7BB9-4F4B-B1BA-592F7D3F25E7}" dt="2023-04-14T18:14:20.589" v="4472" actId="20577"/>
        <pc:sldMkLst>
          <pc:docMk/>
          <pc:sldMk cId="154060489" sldId="317"/>
        </pc:sldMkLst>
        <pc:spChg chg="mod">
          <ac:chgData name="Fredrik Necander" userId="0ef87d54-df62-433b-a104-6ddb19c9022a" providerId="ADAL" clId="{E880E25C-7BB9-4F4B-B1BA-592F7D3F25E7}" dt="2023-04-14T18:14:20.589" v="4472" actId="20577"/>
          <ac:spMkLst>
            <pc:docMk/>
            <pc:sldMk cId="154060489" sldId="317"/>
            <ac:spMk id="2" creationId="{00000000-0000-0000-0000-000000000000}"/>
          </ac:spMkLst>
        </pc:spChg>
        <pc:spChg chg="mod">
          <ac:chgData name="Fredrik Necander" userId="0ef87d54-df62-433b-a104-6ddb19c9022a" providerId="ADAL" clId="{E880E25C-7BB9-4F4B-B1BA-592F7D3F25E7}" dt="2023-04-14T18:13:59.041" v="4434" actId="20577"/>
          <ac:spMkLst>
            <pc:docMk/>
            <pc:sldMk cId="154060489" sldId="31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Platshållare 2 för datum"/>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2016-09-08</a:t>
            </a:r>
            <a:endParaRPr/>
          </a:p>
        </p:txBody>
      </p:sp>
      <p:sp>
        <p:nvSpPr>
          <p:cNvPr id="4" name="Platshållare 3 för sidfot"/>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Platshållare 4 för bildnumme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Platshållare 2 för datum"/>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2016-09-08</a:t>
            </a:r>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Platshållare för anteckninga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t>Redigera format för bakgrundstext</a:t>
            </a:r>
          </a:p>
          <a:p>
            <a:pPr lvl="1" rtl="0"/>
            <a:r>
              <a:t>Nivå två</a:t>
            </a:r>
          </a:p>
          <a:p>
            <a:pPr lvl="2" rtl="0"/>
            <a:r>
              <a:t>Nivå tre</a:t>
            </a:r>
          </a:p>
          <a:p>
            <a:pPr lvl="3" rtl="0"/>
            <a:r>
              <a:t>Nivå fyra</a:t>
            </a:r>
          </a:p>
          <a:p>
            <a:pPr lvl="4" rtl="0"/>
            <a:r>
              <a:t>Nivå fem</a:t>
            </a:r>
          </a:p>
        </p:txBody>
      </p:sp>
      <p:sp>
        <p:nvSpPr>
          <p:cNvPr id="6" name="Platshållare 5 för sidfot"/>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Platshållare 6 för bildnumme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sv-se"/>
              <a:t>Kan kräva fler än en bild</a:t>
            </a:r>
          </a:p>
        </p:txBody>
      </p:sp>
      <p:sp>
        <p:nvSpPr>
          <p:cNvPr id="4" name="Platshållare 3 för bildnummer"/>
          <p:cNvSpPr>
            <a:spLocks noGrp="1"/>
          </p:cNvSpPr>
          <p:nvPr>
            <p:ph type="sldNum" sz="quarter" idx="10"/>
          </p:nvPr>
        </p:nvSpPr>
        <p:spPr/>
        <p:txBody>
          <a:bodyPr rtlCol="0"/>
          <a:lstStyle/>
          <a:p>
            <a:pPr rtl="0"/>
            <a:fld id="{7FB667E1-E601-4AAF-B95C-B25720D70A60}" type="slidenum">
              <a:rPr lang="en-US" smtClean="0"/>
              <a:t>2</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en-US" sz="1200" b="0" i="1" u="none" strike="noStrike" kern="1200" baseline="0" dirty="0">
              <a:solidFill>
                <a:schemeClr val="tx1"/>
              </a:solidFill>
              <a:latin typeface="+mn-lt"/>
              <a:ea typeface="+mn-ea"/>
              <a:cs typeface="+mn-cs"/>
            </a:endParaRPr>
          </a:p>
        </p:txBody>
      </p:sp>
      <p:sp>
        <p:nvSpPr>
          <p:cNvPr id="4" name="Platshållare 3 för bildnummer"/>
          <p:cNvSpPr>
            <a:spLocks noGrp="1"/>
          </p:cNvSpPr>
          <p:nvPr>
            <p:ph type="sldNum" sz="quarter" idx="10"/>
          </p:nvPr>
        </p:nvSpPr>
        <p:spPr/>
        <p:txBody>
          <a:bodyPr rtlCol="0"/>
          <a:lstStyle/>
          <a:p>
            <a:pPr rtl="0"/>
            <a:fld id="{7FB667E1-E601-4AAF-B95C-B25720D70A60}" type="slidenum">
              <a:rPr lang="en-US" smtClean="0"/>
              <a:t>3</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sv-se"/>
              <a:t>Kan kräva fler än en bild</a:t>
            </a:r>
          </a:p>
        </p:txBody>
      </p:sp>
      <p:sp>
        <p:nvSpPr>
          <p:cNvPr id="4" name="Platshållare 3 för bildnummer"/>
          <p:cNvSpPr>
            <a:spLocks noGrp="1"/>
          </p:cNvSpPr>
          <p:nvPr>
            <p:ph type="sldNum" sz="quarter" idx="10"/>
          </p:nvPr>
        </p:nvSpPr>
        <p:spPr/>
        <p:txBody>
          <a:bodyPr rtlCol="0"/>
          <a:lstStyle/>
          <a:p>
            <a:pPr rtl="0"/>
            <a:fld id="{7FB667E1-E601-4AAF-B95C-B25720D70A60}" type="slidenum">
              <a:rPr lang="en-US" smtClean="0"/>
              <a:t>4</a:t>
            </a:fld>
            <a:endParaRPr lang="en-US"/>
          </a:p>
        </p:txBody>
      </p:sp>
    </p:spTree>
    <p:extLst>
      <p:ext uri="{BB962C8B-B14F-4D97-AF65-F5344CB8AC3E}">
        <p14:creationId xmlns:p14="http://schemas.microsoft.com/office/powerpoint/2010/main" val="51993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sv-se"/>
              <a:t>Kan kräva fler än en bild</a:t>
            </a:r>
          </a:p>
        </p:txBody>
      </p:sp>
      <p:sp>
        <p:nvSpPr>
          <p:cNvPr id="4" name="Platshållare 3 för bildnummer"/>
          <p:cNvSpPr>
            <a:spLocks noGrp="1"/>
          </p:cNvSpPr>
          <p:nvPr>
            <p:ph type="sldNum" sz="quarter" idx="10"/>
          </p:nvPr>
        </p:nvSpPr>
        <p:spPr/>
        <p:txBody>
          <a:bodyPr rtlCol="0"/>
          <a:lstStyle/>
          <a:p>
            <a:pPr rtl="0"/>
            <a:fld id="{7FB667E1-E601-4AAF-B95C-B25720D70A60}" type="slidenum">
              <a:rPr lang="en-US" smtClean="0"/>
              <a:t>5</a:t>
            </a:fld>
            <a:endParaRPr lang="en-US"/>
          </a:p>
        </p:txBody>
      </p:sp>
    </p:spTree>
    <p:extLst>
      <p:ext uri="{BB962C8B-B14F-4D97-AF65-F5344CB8AC3E}">
        <p14:creationId xmlns:p14="http://schemas.microsoft.com/office/powerpoint/2010/main" val="84562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sv-se"/>
              <a:t>Kan kräva fler än en bild</a:t>
            </a:r>
          </a:p>
        </p:txBody>
      </p:sp>
      <p:sp>
        <p:nvSpPr>
          <p:cNvPr id="4" name="Platshållare 3 för bildnummer"/>
          <p:cNvSpPr>
            <a:spLocks noGrp="1"/>
          </p:cNvSpPr>
          <p:nvPr>
            <p:ph type="sldNum" sz="quarter" idx="10"/>
          </p:nvPr>
        </p:nvSpPr>
        <p:spPr/>
        <p:txBody>
          <a:bodyPr rtlCol="0"/>
          <a:lstStyle/>
          <a:p>
            <a:pPr rtl="0"/>
            <a:fld id="{7FB667E1-E601-4AAF-B95C-B25720D70A60}" type="slidenum">
              <a:rPr lang="en-US" smtClean="0"/>
              <a:t>6</a:t>
            </a:fld>
            <a:endParaRPr lang="en-US"/>
          </a:p>
        </p:txBody>
      </p:sp>
    </p:spTree>
    <p:extLst>
      <p:ext uri="{BB962C8B-B14F-4D97-AF65-F5344CB8AC3E}">
        <p14:creationId xmlns:p14="http://schemas.microsoft.com/office/powerpoint/2010/main" val="134998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en-US" sz="1200" b="0" i="1" u="none" strike="noStrike" kern="1200" baseline="0" dirty="0">
              <a:solidFill>
                <a:schemeClr val="tx1"/>
              </a:solidFill>
              <a:latin typeface="+mn-lt"/>
              <a:ea typeface="+mn-ea"/>
              <a:cs typeface="+mn-cs"/>
            </a:endParaRPr>
          </a:p>
        </p:txBody>
      </p:sp>
      <p:sp>
        <p:nvSpPr>
          <p:cNvPr id="4" name="Platshållare 3 för bildnummer"/>
          <p:cNvSpPr>
            <a:spLocks noGrp="1"/>
          </p:cNvSpPr>
          <p:nvPr>
            <p:ph type="sldNum" sz="quarter" idx="10"/>
          </p:nvPr>
        </p:nvSpPr>
        <p:spPr/>
        <p:txBody>
          <a:bodyPr rtlCol="0"/>
          <a:lstStyle/>
          <a:p>
            <a:pPr rtl="0"/>
            <a:fld id="{7FB667E1-E601-4AAF-B95C-B25720D70A60}" type="slidenum">
              <a:rPr lang="en-US" smtClean="0"/>
              <a:t>7</a:t>
            </a:fld>
            <a:endParaRPr lang="en-US"/>
          </a:p>
        </p:txBody>
      </p:sp>
    </p:spTree>
    <p:extLst>
      <p:ext uri="{BB962C8B-B14F-4D97-AF65-F5344CB8AC3E}">
        <p14:creationId xmlns:p14="http://schemas.microsoft.com/office/powerpoint/2010/main" val="37142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en-US" sz="1200" b="0" i="1" u="none" strike="noStrike" kern="1200" baseline="0" dirty="0">
              <a:solidFill>
                <a:schemeClr val="tx1"/>
              </a:solidFill>
              <a:latin typeface="+mn-lt"/>
              <a:ea typeface="+mn-ea"/>
              <a:cs typeface="+mn-cs"/>
            </a:endParaRPr>
          </a:p>
        </p:txBody>
      </p:sp>
      <p:sp>
        <p:nvSpPr>
          <p:cNvPr id="4" name="Platshållare 3 för bildnummer"/>
          <p:cNvSpPr>
            <a:spLocks noGrp="1"/>
          </p:cNvSpPr>
          <p:nvPr>
            <p:ph type="sldNum" sz="quarter" idx="10"/>
          </p:nvPr>
        </p:nvSpPr>
        <p:spPr/>
        <p:txBody>
          <a:bodyPr rtlCol="0"/>
          <a:lstStyle/>
          <a:p>
            <a:pPr rtl="0"/>
            <a:fld id="{7FB667E1-E601-4AAF-B95C-B25720D70A60}" type="slidenum">
              <a:rPr lang="en-US" smtClean="0"/>
              <a:t>12</a:t>
            </a:fld>
            <a:endParaRPr lang="en-US"/>
          </a:p>
        </p:txBody>
      </p:sp>
    </p:spTree>
    <p:extLst>
      <p:ext uri="{BB962C8B-B14F-4D97-AF65-F5344CB8AC3E}">
        <p14:creationId xmlns:p14="http://schemas.microsoft.com/office/powerpoint/2010/main" val="90128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en-US" sz="1200" b="0" i="1" u="none" strike="noStrike" kern="1200" baseline="0" dirty="0">
              <a:solidFill>
                <a:schemeClr val="tx1"/>
              </a:solidFill>
              <a:latin typeface="+mn-lt"/>
              <a:ea typeface="+mn-ea"/>
              <a:cs typeface="+mn-cs"/>
            </a:endParaRPr>
          </a:p>
        </p:txBody>
      </p:sp>
      <p:sp>
        <p:nvSpPr>
          <p:cNvPr id="4" name="Platshållare 3 för bildnummer"/>
          <p:cNvSpPr>
            <a:spLocks noGrp="1"/>
          </p:cNvSpPr>
          <p:nvPr>
            <p:ph type="sldNum" sz="quarter" idx="10"/>
          </p:nvPr>
        </p:nvSpPr>
        <p:spPr/>
        <p:txBody>
          <a:bodyPr rtlCol="0"/>
          <a:lstStyle/>
          <a:p>
            <a:pPr rtl="0"/>
            <a:fld id="{7FB667E1-E601-4AAF-B95C-B25720D70A60}" type="slidenum">
              <a:rPr lang="en-US" smtClean="0"/>
              <a:t>19</a:t>
            </a:fld>
            <a:endParaRPr lang="en-US"/>
          </a:p>
        </p:txBody>
      </p:sp>
    </p:spTree>
    <p:extLst>
      <p:ext uri="{BB962C8B-B14F-4D97-AF65-F5344CB8AC3E}">
        <p14:creationId xmlns:p14="http://schemas.microsoft.com/office/powerpoint/2010/main" val="2381982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9" name="Bild 8" descr="Soluppgång över gröna kull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ktangulär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ktangulär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a:p>
        </p:txBody>
      </p:sp>
      <p:sp>
        <p:nvSpPr>
          <p:cNvPr id="2" name="Rubrik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defRPr>
            </a:lvl1pPr>
          </a:lstStyle>
          <a:p>
            <a:pPr rtl="0"/>
            <a:r>
              <a:rPr lang="sv-SE"/>
              <a:t>Klicka här för att ändra mall för rubrikformat</a:t>
            </a:r>
            <a:endParaRPr/>
          </a:p>
        </p:txBody>
      </p:sp>
      <p:sp>
        <p:nvSpPr>
          <p:cNvPr id="3" name="Underrubrik 2"/>
          <p:cNvSpPr>
            <a:spLocks noGrp="1"/>
          </p:cNvSpPr>
          <p:nvPr>
            <p:ph type="subTitle" idx="1"/>
          </p:nvPr>
        </p:nvSpPr>
        <p:spPr>
          <a:xfrm>
            <a:off x="1522413" y="5943600"/>
            <a:ext cx="9144002" cy="762000"/>
          </a:xfrm>
        </p:spPr>
        <p:txBody>
          <a:bodyPr rtlCol="0">
            <a:normAutofit/>
          </a:bodyPr>
          <a:lstStyle>
            <a:lvl1pPr marL="0" indent="0" algn="ctr" rtl="0">
              <a:spcBef>
                <a:spcPts val="0"/>
              </a:spcBef>
              <a:buNone/>
              <a:defRPr sz="2000" cap="none" baseline="0">
                <a:solidFill>
                  <a:schemeClr val="bg1"/>
                </a:solidFill>
              </a:defRPr>
            </a:lvl1pPr>
            <a:lvl2pPr marL="457200" indent="0" algn="ctr" rtl="0">
              <a:buNone/>
              <a:defRPr sz="2800"/>
            </a:lvl2pPr>
            <a:lvl3pPr marL="914400" indent="0" algn="ctr" rtl="0">
              <a:buNone/>
              <a:defRPr sz="2400"/>
            </a:lvl3pPr>
            <a:lvl4pPr marL="1371600" indent="0" algn="ctr" rtl="0">
              <a:buNone/>
              <a:defRPr sz="2000"/>
            </a:lvl4pPr>
            <a:lvl5pPr marL="1828800" indent="0" algn="ctr" rtl="0">
              <a:buNone/>
              <a:defRPr sz="2000"/>
            </a:lvl5pPr>
            <a:lvl6pPr marL="2286000" indent="0" algn="ctr" rtl="0">
              <a:buNone/>
              <a:defRPr sz="2000"/>
            </a:lvl6pPr>
            <a:lvl7pPr marL="2743200" indent="0" algn="ctr" rtl="0">
              <a:buNone/>
              <a:defRPr sz="2000"/>
            </a:lvl7pPr>
            <a:lvl8pPr marL="3200400" indent="0" algn="ctr" rtl="0">
              <a:buNone/>
              <a:defRPr sz="2000"/>
            </a:lvl8pPr>
            <a:lvl9pPr marL="3657600" indent="0" algn="ctr" rtl="0">
              <a:buNone/>
              <a:defRPr sz="2000"/>
            </a:lvl9pPr>
          </a:lstStyle>
          <a:p>
            <a:pPr rtl="0"/>
            <a:r>
              <a:rPr lang="sv-SE"/>
              <a:t>Klicka här för att ändra mall för underrubrikformat</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ivt innehåll med bildtext">
    <p:spTree>
      <p:nvGrpSpPr>
        <p:cNvPr id="1" name=""/>
        <p:cNvGrpSpPr/>
        <p:nvPr/>
      </p:nvGrpSpPr>
      <p:grpSpPr>
        <a:xfrm>
          <a:off x="0" y="0"/>
          <a:ext cx="0" cy="0"/>
          <a:chOff x="0" y="0"/>
          <a:chExt cx="0" cy="0"/>
        </a:xfrm>
      </p:grpSpPr>
      <p:sp>
        <p:nvSpPr>
          <p:cNvPr id="8" name="Rektangel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Rubrik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defRPr>
            </a:lvl1pPr>
          </a:lstStyle>
          <a:p>
            <a:pPr rtl="0"/>
            <a:r>
              <a:rPr lang="sv-SE"/>
              <a:t>Klicka här för att ändra mall för rubrikformat</a:t>
            </a:r>
            <a:endParaRPr/>
          </a:p>
        </p:txBody>
      </p:sp>
      <p:sp>
        <p:nvSpPr>
          <p:cNvPr id="4" name="Platshållare 3 för text"/>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sv-SE"/>
              <a:t>Klicka här för att ändra format på bakgrundstexten</a:t>
            </a:r>
          </a:p>
        </p:txBody>
      </p:sp>
      <p:sp>
        <p:nvSpPr>
          <p:cNvPr id="3" name="Platshållare 2 för innehåll"/>
          <p:cNvSpPr>
            <a:spLocks noGrp="1"/>
          </p:cNvSpPr>
          <p:nvPr>
            <p:ph idx="1"/>
          </p:nvPr>
        </p:nvSpPr>
        <p:spPr>
          <a:xfrm>
            <a:off x="5362892" y="685800"/>
            <a:ext cx="6370320"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6" name="Platshållare 5 för sidfot"/>
          <p:cNvSpPr>
            <a:spLocks noGrp="1"/>
          </p:cNvSpPr>
          <p:nvPr>
            <p:ph type="ftr" sz="quarter" idx="11"/>
          </p:nvPr>
        </p:nvSpPr>
        <p:spPr/>
        <p:txBody>
          <a:bodyPr rtlCol="0"/>
          <a:lstStyle/>
          <a:p>
            <a:pPr rtl="0"/>
            <a:endParaRPr/>
          </a:p>
        </p:txBody>
      </p:sp>
      <p:sp>
        <p:nvSpPr>
          <p:cNvPr id="5" name="Platshållare 4 för datum"/>
          <p:cNvSpPr>
            <a:spLocks noGrp="1"/>
          </p:cNvSpPr>
          <p:nvPr>
            <p:ph type="dt" sz="half" idx="10"/>
          </p:nvPr>
        </p:nvSpPr>
        <p:spPr/>
        <p:txBody>
          <a:bodyPr rtlCol="0"/>
          <a:lstStyle>
            <a:lvl1pPr algn="l" rtl="0">
              <a:defRPr>
                <a:solidFill>
                  <a:schemeClr val="tx2"/>
                </a:solidFill>
              </a:defRPr>
            </a:lvl1pPr>
          </a:lstStyle>
          <a:p>
            <a:pPr rtl="0"/>
            <a:r>
              <a:rPr lang="en-US"/>
              <a:t>2016-09-08</a:t>
            </a:r>
            <a:endParaRPr/>
          </a:p>
        </p:txBody>
      </p:sp>
      <p:sp>
        <p:nvSpPr>
          <p:cNvPr id="7" name="Platshållare 6 för bildnummer"/>
          <p:cNvSpPr>
            <a:spLocks noGrp="1"/>
          </p:cNvSpPr>
          <p:nvPr>
            <p:ph type="sldNum" sz="quarter" idx="12"/>
          </p:nvPr>
        </p:nvSpPr>
        <p:spPr/>
        <p:txBody>
          <a:bodyPr rtlCol="0"/>
          <a:lstStyle>
            <a:lvl1pPr algn="l" rtl="0">
              <a:defRPr>
                <a:solidFill>
                  <a:schemeClr val="tx2"/>
                </a:solidFill>
              </a:defRPr>
            </a:lvl1pPr>
          </a:lstStyle>
          <a:p>
            <a:pPr rtl="0"/>
            <a:fld id="{CA8D9AD5-F248-4919-864A-CFD76CC027D6}" type="slidenum">
              <a:rPr/>
              <a:pPr rtl="0"/>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ktangel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Rubrik 1"/>
          <p:cNvSpPr>
            <a:spLocks noGrp="1"/>
          </p:cNvSpPr>
          <p:nvPr>
            <p:ph type="title"/>
          </p:nvPr>
        </p:nvSpPr>
        <p:spPr>
          <a:xfrm>
            <a:off x="7923214" y="2362200"/>
            <a:ext cx="3200400" cy="1993392"/>
          </a:xfrm>
        </p:spPr>
        <p:txBody>
          <a:bodyPr rtlCol="0" anchor="b">
            <a:normAutofit/>
          </a:bodyPr>
          <a:lstStyle>
            <a:lvl1pPr algn="l" rtl="0">
              <a:defRPr sz="3400" b="0">
                <a:solidFill>
                  <a:schemeClr val="bg1"/>
                </a:solidFill>
              </a:defRPr>
            </a:lvl1pPr>
          </a:lstStyle>
          <a:p>
            <a:pPr rtl="0"/>
            <a:r>
              <a:rPr lang="sv-SE"/>
              <a:t>Klicka här för att ändra mall för rubrikformat</a:t>
            </a:r>
            <a:endParaRPr/>
          </a:p>
        </p:txBody>
      </p:sp>
      <p:sp>
        <p:nvSpPr>
          <p:cNvPr id="3" name="Platshållare 2 för bild" descr="En tom platshållare för att lägga till en bild. Klicka på platshållaren och markera bilden du vill lägga till."/>
          <p:cNvSpPr>
            <a:spLocks noGrp="1"/>
          </p:cNvSpPr>
          <p:nvPr>
            <p:ph type="pic" idx="1"/>
          </p:nvPr>
        </p:nvSpPr>
        <p:spPr>
          <a:xfrm>
            <a:off x="0" y="0"/>
            <a:ext cx="7315200" cy="6858000"/>
          </a:xfrm>
          <a:solidFill>
            <a:schemeClr val="bg2">
              <a:lumMod val="90000"/>
            </a:schemeClr>
          </a:solidFill>
        </p:spPr>
        <p:txBody>
          <a:bodyPr rtlCol="0"/>
          <a:lstStyle>
            <a:lvl1pPr marL="0" indent="0" algn="ctr" rtl="0">
              <a:buNone/>
              <a:defRPr sz="3200">
                <a:solidFill>
                  <a:schemeClr val="tx2"/>
                </a:solidFill>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v-SE"/>
              <a:t>Klicka på ikonen för att lägga till en bild</a:t>
            </a:r>
            <a:endParaRPr/>
          </a:p>
        </p:txBody>
      </p:sp>
      <p:sp>
        <p:nvSpPr>
          <p:cNvPr id="4" name="Platshållare 3 för text"/>
          <p:cNvSpPr>
            <a:spLocks noGrp="1"/>
          </p:cNvSpPr>
          <p:nvPr>
            <p:ph type="body" sz="half" idx="2"/>
          </p:nvPr>
        </p:nvSpPr>
        <p:spPr>
          <a:xfrm>
            <a:off x="7923214" y="4355592"/>
            <a:ext cx="3200400" cy="1644614"/>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sv-SE"/>
              <a:t>Klicka här för att ändra format på bakgrundstexten</a:t>
            </a:r>
          </a:p>
        </p:txBody>
      </p:sp>
      <p:sp>
        <p:nvSpPr>
          <p:cNvPr id="6" name="Platshållare 5 för sidfot"/>
          <p:cNvSpPr>
            <a:spLocks noGrp="1"/>
          </p:cNvSpPr>
          <p:nvPr>
            <p:ph type="ftr" sz="quarter" idx="11"/>
          </p:nvPr>
        </p:nvSpPr>
        <p:spPr/>
        <p:txBody>
          <a:bodyPr rtlCol="0"/>
          <a:lstStyle/>
          <a:p>
            <a:pPr rtl="0"/>
            <a:endParaRPr/>
          </a:p>
        </p:txBody>
      </p:sp>
      <p:sp>
        <p:nvSpPr>
          <p:cNvPr id="5" name="Platshållare 4 för datum"/>
          <p:cNvSpPr>
            <a:spLocks noGrp="1"/>
          </p:cNvSpPr>
          <p:nvPr>
            <p:ph type="dt" sz="half" idx="10"/>
          </p:nvPr>
        </p:nvSpPr>
        <p:spPr/>
        <p:txBody>
          <a:bodyPr rtlCol="0"/>
          <a:lstStyle/>
          <a:p>
            <a:pPr rtl="0"/>
            <a:r>
              <a:rPr lang="en-US"/>
              <a:t>2016-09-08</a:t>
            </a:r>
            <a:endParaRPr/>
          </a:p>
        </p:txBody>
      </p:sp>
      <p:sp>
        <p:nvSpPr>
          <p:cNvPr id="7" name="Platshållare 6 för bildnummer"/>
          <p:cNvSpPr>
            <a:spLocks noGrp="1"/>
          </p:cNvSpPr>
          <p:nvPr>
            <p:ph type="sldNum" sz="quarter" idx="12"/>
          </p:nvPr>
        </p:nvSpPr>
        <p:spPr/>
        <p:txBody>
          <a:bodyPr rtlCol="0"/>
          <a:lstStyle/>
          <a:p>
            <a:pPr rtl="0"/>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a:p>
        </p:txBody>
      </p:sp>
      <p:sp>
        <p:nvSpPr>
          <p:cNvPr id="3" name="Platshållare 2 för vertikal text"/>
          <p:cNvSpPr>
            <a:spLocks noGrp="1"/>
          </p:cNvSpPr>
          <p:nvPr>
            <p:ph type="body" orient="vert" idx="1"/>
          </p:nvPr>
        </p:nvSpPr>
        <p:spPr/>
        <p:txBody>
          <a:bodyPr vert="eaVert"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5" name="Platshållare 4 för sidfot"/>
          <p:cNvSpPr>
            <a:spLocks noGrp="1"/>
          </p:cNvSpPr>
          <p:nvPr>
            <p:ph type="ftr" sz="quarter" idx="11"/>
          </p:nvPr>
        </p:nvSpPr>
        <p:spPr/>
        <p:txBody>
          <a:bodyPr rtlCol="0"/>
          <a:lstStyle/>
          <a:p>
            <a:pPr rtl="0"/>
            <a:endParaRPr/>
          </a:p>
        </p:txBody>
      </p:sp>
      <p:sp>
        <p:nvSpPr>
          <p:cNvPr id="4" name="Platshållare 3 för datum"/>
          <p:cNvSpPr>
            <a:spLocks noGrp="1"/>
          </p:cNvSpPr>
          <p:nvPr>
            <p:ph type="dt" sz="half" idx="10"/>
          </p:nvPr>
        </p:nvSpPr>
        <p:spPr/>
        <p:txBody>
          <a:bodyPr rtlCol="0"/>
          <a:lstStyle/>
          <a:p>
            <a:pPr rtl="0"/>
            <a:r>
              <a:rPr lang="en-US"/>
              <a:t>2016-09-08</a:t>
            </a:r>
            <a:endParaRPr/>
          </a:p>
        </p:txBody>
      </p:sp>
      <p:sp>
        <p:nvSpPr>
          <p:cNvPr id="6" name="Platshållare 5 för bildnummer"/>
          <p:cNvSpPr>
            <a:spLocks noGrp="1"/>
          </p:cNvSpPr>
          <p:nvPr>
            <p:ph type="sldNum" sz="quarter" idx="12"/>
          </p:nvPr>
        </p:nvSpPr>
        <p:spPr/>
        <p:txBody>
          <a:bodyPr rtlCol="0"/>
          <a:lstStyle/>
          <a:p>
            <a:pPr rtl="0"/>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274638"/>
            <a:ext cx="2628900" cy="5897562"/>
          </a:xfrm>
        </p:spPr>
        <p:txBody>
          <a:bodyPr vert="eaVert" rtlCol="0"/>
          <a:lstStyle/>
          <a:p>
            <a:pPr rtl="0"/>
            <a:r>
              <a:rPr lang="sv-SE"/>
              <a:t>Klicka här för att ändra mall för rubrikformat</a:t>
            </a:r>
            <a:endParaRPr/>
          </a:p>
        </p:txBody>
      </p:sp>
      <p:sp>
        <p:nvSpPr>
          <p:cNvPr id="3" name="Platshållare 2 för vertikal text"/>
          <p:cNvSpPr>
            <a:spLocks noGrp="1"/>
          </p:cNvSpPr>
          <p:nvPr>
            <p:ph type="body" orient="vert" idx="1"/>
          </p:nvPr>
        </p:nvSpPr>
        <p:spPr>
          <a:xfrm>
            <a:off x="838200" y="274638"/>
            <a:ext cx="7734300" cy="5897562"/>
          </a:xfrm>
        </p:spPr>
        <p:txBody>
          <a:bodyPr vert="eaVert"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5" name="Platshållare 4 för sidfot"/>
          <p:cNvSpPr>
            <a:spLocks noGrp="1"/>
          </p:cNvSpPr>
          <p:nvPr>
            <p:ph type="ftr" sz="quarter" idx="11"/>
          </p:nvPr>
        </p:nvSpPr>
        <p:spPr/>
        <p:txBody>
          <a:bodyPr rtlCol="0"/>
          <a:lstStyle/>
          <a:p>
            <a:pPr rtl="0"/>
            <a:endParaRPr/>
          </a:p>
        </p:txBody>
      </p:sp>
      <p:sp>
        <p:nvSpPr>
          <p:cNvPr id="4" name="Platshållare 3 för datum"/>
          <p:cNvSpPr>
            <a:spLocks noGrp="1"/>
          </p:cNvSpPr>
          <p:nvPr>
            <p:ph type="dt" sz="half" idx="10"/>
          </p:nvPr>
        </p:nvSpPr>
        <p:spPr/>
        <p:txBody>
          <a:bodyPr rtlCol="0"/>
          <a:lstStyle/>
          <a:p>
            <a:pPr rtl="0"/>
            <a:r>
              <a:rPr lang="en-US"/>
              <a:t>2016-09-08</a:t>
            </a:r>
            <a:endParaRPr/>
          </a:p>
        </p:txBody>
      </p:sp>
      <p:sp>
        <p:nvSpPr>
          <p:cNvPr id="6" name="Platshållare 5 för bildnummer"/>
          <p:cNvSpPr>
            <a:spLocks noGrp="1"/>
          </p:cNvSpPr>
          <p:nvPr>
            <p:ph type="sldNum" sz="quarter" idx="12"/>
          </p:nvPr>
        </p:nvSpPr>
        <p:spPr/>
        <p:txBody>
          <a:bodyPr rtlCol="0"/>
          <a:lstStyle/>
          <a:p>
            <a:pPr rtl="0"/>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a:p>
        </p:txBody>
      </p:sp>
      <p:sp>
        <p:nvSpPr>
          <p:cNvPr id="3" name="Platshållare 2 för innehåll"/>
          <p:cNvSpPr>
            <a:spLocks noGrp="1"/>
          </p:cNvSpPr>
          <p:nvPr>
            <p:ph idx="1"/>
          </p:nvPr>
        </p:nvSpPr>
        <p:spPr/>
        <p:txBody>
          <a:bodyPr rtlCol="0"/>
          <a:lstStyle>
            <a:lvl6pPr algn="l" rtl="0">
              <a:defRPr/>
            </a:lvl6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5" name="Platshållare 4 för sidfot"/>
          <p:cNvSpPr>
            <a:spLocks noGrp="1"/>
          </p:cNvSpPr>
          <p:nvPr>
            <p:ph type="ftr" sz="quarter" idx="11"/>
          </p:nvPr>
        </p:nvSpPr>
        <p:spPr/>
        <p:txBody>
          <a:bodyPr rtlCol="0"/>
          <a:lstStyle/>
          <a:p>
            <a:pPr rtl="0"/>
            <a:endParaRPr dirty="0"/>
          </a:p>
        </p:txBody>
      </p:sp>
      <p:sp>
        <p:nvSpPr>
          <p:cNvPr id="4" name="Platshållare 3 för datum"/>
          <p:cNvSpPr>
            <a:spLocks noGrp="1"/>
          </p:cNvSpPr>
          <p:nvPr>
            <p:ph type="dt" sz="half" idx="10"/>
          </p:nvPr>
        </p:nvSpPr>
        <p:spPr/>
        <p:txBody>
          <a:bodyPr rtlCol="0"/>
          <a:lstStyle/>
          <a:p>
            <a:pPr rtl="0"/>
            <a:r>
              <a:rPr lang="en-US"/>
              <a:t>2016-09-08</a:t>
            </a:r>
            <a:endParaRPr dirty="0"/>
          </a:p>
        </p:txBody>
      </p:sp>
      <p:sp>
        <p:nvSpPr>
          <p:cNvPr id="6" name="Platshållare 5 för bildnummer"/>
          <p:cNvSpPr>
            <a:spLocks noGrp="1"/>
          </p:cNvSpPr>
          <p:nvPr>
            <p:ph type="sldNum" sz="quarter" idx="12"/>
          </p:nvPr>
        </p:nvSpPr>
        <p:spPr/>
        <p:txBody>
          <a:bodyPr rtlCol="0"/>
          <a:lstStyle/>
          <a:p>
            <a:pPr rtl="0"/>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7" name="Rektangel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ktangel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a:p>
        </p:txBody>
      </p:sp>
      <p:sp>
        <p:nvSpPr>
          <p:cNvPr id="2" name="Rubrik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sv-SE"/>
              <a:t>Klicka här för att ändra mall för rubrikformat</a:t>
            </a:r>
            <a:endParaRPr/>
          </a:p>
        </p:txBody>
      </p:sp>
      <p:sp>
        <p:nvSpPr>
          <p:cNvPr id="3" name="Platshållare 2 för text"/>
          <p:cNvSpPr>
            <a:spLocks noGrp="1"/>
          </p:cNvSpPr>
          <p:nvPr>
            <p:ph type="body" idx="1"/>
          </p:nvPr>
        </p:nvSpPr>
        <p:spPr>
          <a:xfrm>
            <a:off x="1524000" y="3810000"/>
            <a:ext cx="9144000" cy="1143000"/>
          </a:xfrm>
        </p:spPr>
        <p:txBody>
          <a:bodyPr rtlCol="0" anchor="t">
            <a:normAutofit/>
          </a:bodyPr>
          <a:lstStyle>
            <a:lvl1pPr marL="0" indent="0" algn="ctr" rtl="0">
              <a:spcBef>
                <a:spcPts val="0"/>
              </a:spcBef>
              <a:buNone/>
              <a:defRPr sz="2400" cap="none" baseline="0">
                <a:solidFill>
                  <a:schemeClr val="tx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sv-SE"/>
              <a:t>Klicka här för att ändra format på bakgrundstexten</a:t>
            </a:r>
          </a:p>
        </p:txBody>
      </p:sp>
      <p:sp>
        <p:nvSpPr>
          <p:cNvPr id="5" name="Platshållare 4 för sidfot"/>
          <p:cNvSpPr>
            <a:spLocks noGrp="1"/>
          </p:cNvSpPr>
          <p:nvPr>
            <p:ph type="ftr" sz="quarter" idx="11"/>
          </p:nvPr>
        </p:nvSpPr>
        <p:spPr/>
        <p:txBody>
          <a:bodyPr rtlCol="0"/>
          <a:lstStyle/>
          <a:p>
            <a:pPr rtl="0"/>
            <a:endParaRPr/>
          </a:p>
        </p:txBody>
      </p:sp>
      <p:sp>
        <p:nvSpPr>
          <p:cNvPr id="4" name="Platshållare 3 för datum"/>
          <p:cNvSpPr>
            <a:spLocks noGrp="1"/>
          </p:cNvSpPr>
          <p:nvPr>
            <p:ph type="dt" sz="half" idx="10"/>
          </p:nvPr>
        </p:nvSpPr>
        <p:spPr/>
        <p:txBody>
          <a:bodyPr rtlCol="0"/>
          <a:lstStyle/>
          <a:p>
            <a:pPr rtl="0"/>
            <a:r>
              <a:rPr lang="en-US"/>
              <a:t>2016-09-08</a:t>
            </a:r>
            <a:endParaRPr/>
          </a:p>
        </p:txBody>
      </p:sp>
      <p:sp>
        <p:nvSpPr>
          <p:cNvPr id="6" name="Platshållare 5 för bildnummer"/>
          <p:cNvSpPr>
            <a:spLocks noGrp="1"/>
          </p:cNvSpPr>
          <p:nvPr>
            <p:ph type="sldNum" sz="quarter" idx="12"/>
          </p:nvPr>
        </p:nvSpPr>
        <p:spPr/>
        <p:txBody>
          <a:bodyPr rtlCol="0"/>
          <a:lstStyle/>
          <a:p>
            <a:pPr rtl="0"/>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v avsnittsrubrik">
    <p:bg>
      <p:bgRef idx="1003">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sv-SE"/>
              <a:t>Klicka här för att ändra mall för rubrikformat</a:t>
            </a:r>
            <a:endParaRPr/>
          </a:p>
        </p:txBody>
      </p:sp>
      <p:sp>
        <p:nvSpPr>
          <p:cNvPr id="3" name="Platshållare 2 för text"/>
          <p:cNvSpPr>
            <a:spLocks noGrp="1"/>
          </p:cNvSpPr>
          <p:nvPr>
            <p:ph type="body" idx="1"/>
          </p:nvPr>
        </p:nvSpPr>
        <p:spPr>
          <a:xfrm>
            <a:off x="1522413" y="3810000"/>
            <a:ext cx="9144000" cy="1143000"/>
          </a:xfrm>
        </p:spPr>
        <p:txBody>
          <a:bodyPr rtlCol="0" anchor="t">
            <a:normAutofit/>
          </a:bodyPr>
          <a:lstStyle>
            <a:lvl1pPr marL="0" indent="0" algn="ctr" rtl="0">
              <a:spcBef>
                <a:spcPts val="0"/>
              </a:spcBef>
              <a:buNone/>
              <a:defRPr sz="2400" cap="none"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sv-SE"/>
              <a:t>Klicka här för att ändra format på bakgrundstexten</a:t>
            </a:r>
          </a:p>
        </p:txBody>
      </p:sp>
      <p:sp>
        <p:nvSpPr>
          <p:cNvPr id="5" name="Platshållare 4 för sidfot"/>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Platshållare 3 för datum"/>
          <p:cNvSpPr>
            <a:spLocks noGrp="1"/>
          </p:cNvSpPr>
          <p:nvPr>
            <p:ph type="dt" sz="half" idx="10"/>
          </p:nvPr>
        </p:nvSpPr>
        <p:spPr/>
        <p:txBody>
          <a:bodyPr rtlCol="0"/>
          <a:lstStyle>
            <a:lvl1pPr algn="l" rtl="0">
              <a:defRPr>
                <a:solidFill>
                  <a:schemeClr val="tx2"/>
                </a:solidFill>
              </a:defRPr>
            </a:lvl1pPr>
          </a:lstStyle>
          <a:p>
            <a:pPr rtl="0"/>
            <a:r>
              <a:rPr lang="en-US"/>
              <a:t>2016-09-08</a:t>
            </a:r>
            <a:endParaRPr/>
          </a:p>
        </p:txBody>
      </p:sp>
      <p:sp>
        <p:nvSpPr>
          <p:cNvPr id="6" name="Platshållare 5 för bildnummer"/>
          <p:cNvSpPr>
            <a:spLocks noGrp="1"/>
          </p:cNvSpPr>
          <p:nvPr>
            <p:ph type="sldNum" sz="quarter" idx="12"/>
          </p:nvPr>
        </p:nvSpPr>
        <p:spPr/>
        <p:txBody>
          <a:bodyPr rtlCol="0"/>
          <a:lstStyle>
            <a:lvl1pPr algn="l" rtl="0">
              <a:defRPr>
                <a:solidFill>
                  <a:schemeClr val="tx2"/>
                </a:solidFill>
              </a:defRPr>
            </a:lvl1pPr>
          </a:lstStyle>
          <a:p>
            <a:pPr rtl="0"/>
            <a:fld id="{CA8D9AD5-F248-4919-864A-CFD76CC027D6}" type="slidenum">
              <a:rPr/>
              <a:pPr rtl="0"/>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a:p>
        </p:txBody>
      </p:sp>
      <p:sp>
        <p:nvSpPr>
          <p:cNvPr id="3" name="Platshållare 2 för innehåll"/>
          <p:cNvSpPr>
            <a:spLocks noGrp="1"/>
          </p:cNvSpPr>
          <p:nvPr>
            <p:ph sz="half" idx="1"/>
          </p:nvPr>
        </p:nvSpPr>
        <p:spPr>
          <a:xfrm>
            <a:off x="134112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4" name="Platshållare 3 för innehåll"/>
          <p:cNvSpPr>
            <a:spLocks noGrp="1"/>
          </p:cNvSpPr>
          <p:nvPr>
            <p:ph sz="half" idx="2"/>
          </p:nvPr>
        </p:nvSpPr>
        <p:spPr>
          <a:xfrm>
            <a:off x="627888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6" name="Platshållare 5 för sidfot"/>
          <p:cNvSpPr>
            <a:spLocks noGrp="1"/>
          </p:cNvSpPr>
          <p:nvPr>
            <p:ph type="ftr" sz="quarter" idx="11"/>
          </p:nvPr>
        </p:nvSpPr>
        <p:spPr/>
        <p:txBody>
          <a:bodyPr rtlCol="0"/>
          <a:lstStyle/>
          <a:p>
            <a:pPr rtl="0"/>
            <a:endParaRPr/>
          </a:p>
        </p:txBody>
      </p:sp>
      <p:sp>
        <p:nvSpPr>
          <p:cNvPr id="5" name="Platshållare 4 för datum"/>
          <p:cNvSpPr>
            <a:spLocks noGrp="1"/>
          </p:cNvSpPr>
          <p:nvPr>
            <p:ph type="dt" sz="half" idx="10"/>
          </p:nvPr>
        </p:nvSpPr>
        <p:spPr/>
        <p:txBody>
          <a:bodyPr rtlCol="0"/>
          <a:lstStyle/>
          <a:p>
            <a:pPr rtl="0"/>
            <a:r>
              <a:rPr lang="en-US"/>
              <a:t>2016-09-08</a:t>
            </a:r>
            <a:endParaRPr/>
          </a:p>
        </p:txBody>
      </p:sp>
      <p:sp>
        <p:nvSpPr>
          <p:cNvPr id="7" name="Platshållare 6 för bildnummer"/>
          <p:cNvSpPr>
            <a:spLocks noGrp="1"/>
          </p:cNvSpPr>
          <p:nvPr>
            <p:ph type="sldNum" sz="quarter" idx="12"/>
          </p:nvPr>
        </p:nvSpPr>
        <p:spPr/>
        <p:txBody>
          <a:bodyPr rtlCol="0"/>
          <a:lstStyle/>
          <a:p>
            <a:pPr rtl="0"/>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341120" y="466344"/>
            <a:ext cx="9509760" cy="1234440"/>
          </a:xfrm>
        </p:spPr>
        <p:txBody>
          <a:bodyPr rtlCol="0"/>
          <a:lstStyle/>
          <a:p>
            <a:pPr rtl="0"/>
            <a:r>
              <a:rPr lang="sv-SE"/>
              <a:t>Klicka här för att ändra mall för rubrikformat</a:t>
            </a:r>
            <a:endParaRPr/>
          </a:p>
        </p:txBody>
      </p:sp>
      <p:sp>
        <p:nvSpPr>
          <p:cNvPr id="3" name="Platshållare 2 för text"/>
          <p:cNvSpPr>
            <a:spLocks noGrp="1"/>
          </p:cNvSpPr>
          <p:nvPr>
            <p:ph type="body" idx="1"/>
          </p:nvPr>
        </p:nvSpPr>
        <p:spPr>
          <a:xfrm>
            <a:off x="134112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v-SE"/>
              <a:t>Klicka här för att ändra format på bakgrundstexten</a:t>
            </a:r>
          </a:p>
        </p:txBody>
      </p:sp>
      <p:sp>
        <p:nvSpPr>
          <p:cNvPr id="4" name="Platshållare 3 för innehåll"/>
          <p:cNvSpPr>
            <a:spLocks noGrp="1"/>
          </p:cNvSpPr>
          <p:nvPr>
            <p:ph sz="half" idx="2"/>
          </p:nvPr>
        </p:nvSpPr>
        <p:spPr>
          <a:xfrm>
            <a:off x="134112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5" name="Platshållare 4 för text"/>
          <p:cNvSpPr>
            <a:spLocks noGrp="1"/>
          </p:cNvSpPr>
          <p:nvPr>
            <p:ph type="body" sz="quarter" idx="3"/>
          </p:nvPr>
        </p:nvSpPr>
        <p:spPr>
          <a:xfrm>
            <a:off x="627888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v-SE"/>
              <a:t>Klicka här för att ändra format på bakgrundstexten</a:t>
            </a:r>
          </a:p>
        </p:txBody>
      </p:sp>
      <p:sp>
        <p:nvSpPr>
          <p:cNvPr id="6" name="Platshållare 5 för innehåll"/>
          <p:cNvSpPr>
            <a:spLocks noGrp="1"/>
          </p:cNvSpPr>
          <p:nvPr>
            <p:ph sz="quarter" idx="4"/>
          </p:nvPr>
        </p:nvSpPr>
        <p:spPr>
          <a:xfrm>
            <a:off x="627888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8" name="Platshållare 7 för sidfot"/>
          <p:cNvSpPr>
            <a:spLocks noGrp="1"/>
          </p:cNvSpPr>
          <p:nvPr>
            <p:ph type="ftr" sz="quarter" idx="11"/>
          </p:nvPr>
        </p:nvSpPr>
        <p:spPr/>
        <p:txBody>
          <a:bodyPr rtlCol="0"/>
          <a:lstStyle/>
          <a:p>
            <a:pPr rtl="0"/>
            <a:endParaRPr/>
          </a:p>
        </p:txBody>
      </p:sp>
      <p:sp>
        <p:nvSpPr>
          <p:cNvPr id="7" name="Platshållare 6 för datum"/>
          <p:cNvSpPr>
            <a:spLocks noGrp="1"/>
          </p:cNvSpPr>
          <p:nvPr>
            <p:ph type="dt" sz="half" idx="10"/>
          </p:nvPr>
        </p:nvSpPr>
        <p:spPr/>
        <p:txBody>
          <a:bodyPr rtlCol="0"/>
          <a:lstStyle/>
          <a:p>
            <a:pPr rtl="0"/>
            <a:r>
              <a:rPr lang="en-US"/>
              <a:t>2016-09-08</a:t>
            </a:r>
            <a:endParaRPr/>
          </a:p>
        </p:txBody>
      </p:sp>
      <p:sp>
        <p:nvSpPr>
          <p:cNvPr id="9" name="Platshållare 8 för bildnummer"/>
          <p:cNvSpPr>
            <a:spLocks noGrp="1"/>
          </p:cNvSpPr>
          <p:nvPr>
            <p:ph type="sldNum" sz="quarter" idx="12"/>
          </p:nvPr>
        </p:nvSpPr>
        <p:spPr/>
        <p:txBody>
          <a:bodyPr rtlCol="0"/>
          <a:lstStyle/>
          <a:p>
            <a:pPr rtl="0"/>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a:p>
        </p:txBody>
      </p:sp>
      <p:sp>
        <p:nvSpPr>
          <p:cNvPr id="4" name="Platshållare 3 för sidfot"/>
          <p:cNvSpPr>
            <a:spLocks noGrp="1"/>
          </p:cNvSpPr>
          <p:nvPr>
            <p:ph type="ftr" sz="quarter" idx="11"/>
          </p:nvPr>
        </p:nvSpPr>
        <p:spPr/>
        <p:txBody>
          <a:bodyPr rtlCol="0"/>
          <a:lstStyle/>
          <a:p>
            <a:pPr rtl="0"/>
            <a:endParaRPr/>
          </a:p>
        </p:txBody>
      </p:sp>
      <p:sp>
        <p:nvSpPr>
          <p:cNvPr id="3" name="Platshållare 2 för datum"/>
          <p:cNvSpPr>
            <a:spLocks noGrp="1"/>
          </p:cNvSpPr>
          <p:nvPr>
            <p:ph type="dt" sz="half" idx="10"/>
          </p:nvPr>
        </p:nvSpPr>
        <p:spPr/>
        <p:txBody>
          <a:bodyPr rtlCol="0"/>
          <a:lstStyle/>
          <a:p>
            <a:pPr rtl="0"/>
            <a:r>
              <a:rPr lang="en-US"/>
              <a:t>2016-09-08</a:t>
            </a:r>
            <a:endParaRPr/>
          </a:p>
        </p:txBody>
      </p:sp>
      <p:sp>
        <p:nvSpPr>
          <p:cNvPr id="5" name="Platshållare 4 för bildnummer"/>
          <p:cNvSpPr>
            <a:spLocks noGrp="1"/>
          </p:cNvSpPr>
          <p:nvPr>
            <p:ph type="sldNum" sz="quarter" idx="12"/>
          </p:nvPr>
        </p:nvSpPr>
        <p:spPr/>
        <p:txBody>
          <a:bodyPr rtlCol="0"/>
          <a:lstStyle/>
          <a:p>
            <a:pPr rtl="0"/>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3" name="Platshållare 2 för sidfot"/>
          <p:cNvSpPr>
            <a:spLocks noGrp="1"/>
          </p:cNvSpPr>
          <p:nvPr>
            <p:ph type="ftr" sz="quarter" idx="11"/>
          </p:nvPr>
        </p:nvSpPr>
        <p:spPr/>
        <p:txBody>
          <a:bodyPr rtlCol="0"/>
          <a:lstStyle>
            <a:lvl1pPr algn="l" rtl="0">
              <a:defRPr>
                <a:solidFill>
                  <a:schemeClr val="tx2"/>
                </a:solidFill>
              </a:defRPr>
            </a:lvl1pPr>
          </a:lstStyle>
          <a:p>
            <a:pPr rtl="0"/>
            <a:endParaRPr/>
          </a:p>
        </p:txBody>
      </p:sp>
      <p:sp>
        <p:nvSpPr>
          <p:cNvPr id="2" name="Platshållare 1 för datum"/>
          <p:cNvSpPr>
            <a:spLocks noGrp="1"/>
          </p:cNvSpPr>
          <p:nvPr>
            <p:ph type="dt" sz="half" idx="10"/>
          </p:nvPr>
        </p:nvSpPr>
        <p:spPr/>
        <p:txBody>
          <a:bodyPr rtlCol="0"/>
          <a:lstStyle>
            <a:lvl1pPr algn="l" rtl="0">
              <a:defRPr>
                <a:solidFill>
                  <a:schemeClr val="tx2"/>
                </a:solidFill>
              </a:defRPr>
            </a:lvl1pPr>
          </a:lstStyle>
          <a:p>
            <a:pPr rtl="0"/>
            <a:r>
              <a:rPr lang="en-US"/>
              <a:t>2016-09-08</a:t>
            </a:r>
            <a:endParaRPr/>
          </a:p>
        </p:txBody>
      </p:sp>
      <p:sp>
        <p:nvSpPr>
          <p:cNvPr id="4" name="Platshållare 3 för bildnummer"/>
          <p:cNvSpPr>
            <a:spLocks noGrp="1"/>
          </p:cNvSpPr>
          <p:nvPr>
            <p:ph type="sldNum" sz="quarter" idx="12"/>
          </p:nvPr>
        </p:nvSpPr>
        <p:spPr/>
        <p:txBody>
          <a:bodyPr rtlCol="0"/>
          <a:lstStyle>
            <a:lvl1pPr algn="l" rtl="0">
              <a:defRPr>
                <a:solidFill>
                  <a:schemeClr val="tx2"/>
                </a:solidFill>
              </a:defRPr>
            </a:lvl1pPr>
          </a:lstStyle>
          <a:p>
            <a:pPr rtl="0"/>
            <a:fld id="{CA8D9AD5-F248-4919-864A-CFD76CC027D6}" type="slidenum">
              <a:rPr/>
              <a:pPr rtl="0"/>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60412" y="2362200"/>
            <a:ext cx="3200400" cy="1990725"/>
          </a:xfrm>
        </p:spPr>
        <p:txBody>
          <a:bodyPr rtlCol="0" anchor="b">
            <a:normAutofit/>
          </a:bodyPr>
          <a:lstStyle>
            <a:lvl1pPr algn="l" rtl="0">
              <a:defRPr sz="3400" b="0"/>
            </a:lvl1pPr>
          </a:lstStyle>
          <a:p>
            <a:pPr rtl="0"/>
            <a:r>
              <a:rPr lang="sv-SE"/>
              <a:t>Klicka här för att ändra mall för rubrikformat</a:t>
            </a:r>
            <a:endParaRPr/>
          </a:p>
        </p:txBody>
      </p:sp>
      <p:sp>
        <p:nvSpPr>
          <p:cNvPr id="4" name="Platshållare 3 för text"/>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sv-SE"/>
              <a:t>Klicka här för att ändra format på bakgrundstexten</a:t>
            </a:r>
          </a:p>
        </p:txBody>
      </p:sp>
      <p:sp>
        <p:nvSpPr>
          <p:cNvPr id="3" name="Platshållare 2 för innehåll"/>
          <p:cNvSpPr>
            <a:spLocks noGrp="1"/>
          </p:cNvSpPr>
          <p:nvPr>
            <p:ph idx="1"/>
          </p:nvPr>
        </p:nvSpPr>
        <p:spPr>
          <a:xfrm>
            <a:off x="4494212" y="685800"/>
            <a:ext cx="7239001"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a:p>
        </p:txBody>
      </p:sp>
      <p:sp>
        <p:nvSpPr>
          <p:cNvPr id="6" name="Platshållare 5 för sidfot"/>
          <p:cNvSpPr>
            <a:spLocks noGrp="1"/>
          </p:cNvSpPr>
          <p:nvPr>
            <p:ph type="ftr" sz="quarter" idx="11"/>
          </p:nvPr>
        </p:nvSpPr>
        <p:spPr/>
        <p:txBody>
          <a:bodyPr rtlCol="0"/>
          <a:lstStyle/>
          <a:p>
            <a:pPr rtl="0"/>
            <a:endParaRPr/>
          </a:p>
        </p:txBody>
      </p:sp>
      <p:sp>
        <p:nvSpPr>
          <p:cNvPr id="5" name="Platshållare 4 för datum"/>
          <p:cNvSpPr>
            <a:spLocks noGrp="1"/>
          </p:cNvSpPr>
          <p:nvPr>
            <p:ph type="dt" sz="half" idx="10"/>
          </p:nvPr>
        </p:nvSpPr>
        <p:spPr/>
        <p:txBody>
          <a:bodyPr rtlCol="0"/>
          <a:lstStyle/>
          <a:p>
            <a:pPr rtl="0"/>
            <a:r>
              <a:rPr lang="en-US"/>
              <a:t>2016-09-08</a:t>
            </a:r>
            <a:endParaRPr/>
          </a:p>
        </p:txBody>
      </p:sp>
      <p:sp>
        <p:nvSpPr>
          <p:cNvPr id="7" name="Platshållare 6 för bildnummer"/>
          <p:cNvSpPr>
            <a:spLocks noGrp="1"/>
          </p:cNvSpPr>
          <p:nvPr>
            <p:ph type="sldNum" sz="quarter" idx="12"/>
          </p:nvPr>
        </p:nvSpPr>
        <p:spPr/>
        <p:txBody>
          <a:bodyPr rtlCol="0"/>
          <a:lstStyle/>
          <a:p>
            <a:pPr rtl="0"/>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ktangel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ktangel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a:p>
        </p:txBody>
      </p:sp>
      <p:sp>
        <p:nvSpPr>
          <p:cNvPr id="2" name="Platshållare 1 för rubrik"/>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t>Klicka här för att ändra format</a:t>
            </a:r>
          </a:p>
        </p:txBody>
      </p:sp>
      <p:sp>
        <p:nvSpPr>
          <p:cNvPr id="3" name="Platshållare 2 för text"/>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t>Redigera format för bakgrundstext</a:t>
            </a:r>
          </a:p>
          <a:p>
            <a:pPr lvl="1" rtl="0"/>
            <a:r>
              <a:t>Nivå två</a:t>
            </a:r>
          </a:p>
          <a:p>
            <a:pPr lvl="2" rtl="0"/>
            <a:r>
              <a:t>Nivå tre</a:t>
            </a:r>
          </a:p>
          <a:p>
            <a:pPr lvl="3" rtl="0"/>
            <a:r>
              <a:t>Nivå fyra</a:t>
            </a:r>
          </a:p>
          <a:p>
            <a:pPr lvl="4" rtl="0"/>
            <a:r>
              <a:t>Nivå fem</a:t>
            </a:r>
          </a:p>
          <a:p>
            <a:pPr lvl="5" rtl="0"/>
            <a:r>
              <a:t>Nivå sex</a:t>
            </a:r>
          </a:p>
          <a:p>
            <a:pPr lvl="6" rtl="0"/>
            <a:r>
              <a:t>Nivå sju</a:t>
            </a:r>
          </a:p>
          <a:p>
            <a:pPr lvl="7" rtl="0"/>
            <a:r>
              <a:t>Nivå åtta</a:t>
            </a:r>
          </a:p>
          <a:p>
            <a:pPr lvl="8" rtl="0"/>
            <a:r>
              <a:t>Nivå nio</a:t>
            </a:r>
          </a:p>
        </p:txBody>
      </p:sp>
      <p:sp>
        <p:nvSpPr>
          <p:cNvPr id="5" name="Platshållare 4 för sidfot"/>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rtl="0">
              <a:defRPr sz="1100" cap="all" baseline="0">
                <a:solidFill>
                  <a:schemeClr val="bg2"/>
                </a:solidFill>
              </a:defRPr>
            </a:lvl1pPr>
          </a:lstStyle>
          <a:p>
            <a:pPr rtl="0"/>
            <a:endParaRPr lang="en-US" dirty="0"/>
          </a:p>
        </p:txBody>
      </p:sp>
      <p:sp>
        <p:nvSpPr>
          <p:cNvPr id="4" name="Platshållare 3 för datum"/>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rtl="0">
              <a:defRPr sz="1100">
                <a:solidFill>
                  <a:schemeClr val="bg2"/>
                </a:solidFill>
              </a:defRPr>
            </a:lvl1pPr>
          </a:lstStyle>
          <a:p>
            <a:pPr rtl="0"/>
            <a:r>
              <a:rPr lang="en-US"/>
              <a:t>2016-09-08</a:t>
            </a:r>
            <a:endParaRPr lang="en-US" dirty="0"/>
          </a:p>
        </p:txBody>
      </p:sp>
      <p:sp>
        <p:nvSpPr>
          <p:cNvPr id="6" name="Platshållare 5 för bildnummer"/>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l" rtl="0">
              <a:defRPr sz="1100">
                <a:solidFill>
                  <a:schemeClr val="bg2"/>
                </a:solidFill>
              </a:defRPr>
            </a:lvl1pPr>
          </a:lstStyle>
          <a:p>
            <a:pPr rtl="0"/>
            <a:fld id="{CA8D9AD5-F248-4919-864A-CFD76CC027D6}" type="slidenum">
              <a:rPr lang="en-US" smtClean="0"/>
              <a:pPr rtl="0"/>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aget.se/LerkilsIF-P-2016/Documen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lstStyle/>
          <a:p>
            <a:pPr rtl="0"/>
            <a:r>
              <a:rPr lang="sv-se" dirty="0"/>
              <a:t>Föräldramöte P2016</a:t>
            </a:r>
          </a:p>
        </p:txBody>
      </p:sp>
      <p:sp>
        <p:nvSpPr>
          <p:cNvPr id="4" name="Underrubrik 3"/>
          <p:cNvSpPr>
            <a:spLocks noGrp="1"/>
          </p:cNvSpPr>
          <p:nvPr>
            <p:ph type="subTitle" idx="1"/>
          </p:nvPr>
        </p:nvSpPr>
        <p:spPr/>
        <p:txBody>
          <a:bodyPr rtlCol="0"/>
          <a:lstStyle/>
          <a:p>
            <a:pPr rtl="0"/>
            <a:r>
              <a:rPr lang="sv-se" dirty="0"/>
              <a:t>Lerkils IF</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Spelare</a:t>
            </a:r>
          </a:p>
        </p:txBody>
      </p:sp>
      <p:sp>
        <p:nvSpPr>
          <p:cNvPr id="3" name="Platshållare 2 för innehåll"/>
          <p:cNvSpPr>
            <a:spLocks noGrp="1"/>
          </p:cNvSpPr>
          <p:nvPr>
            <p:ph idx="1"/>
          </p:nvPr>
        </p:nvSpPr>
        <p:spPr/>
        <p:txBody>
          <a:bodyPr rtlCol="0">
            <a:normAutofit/>
          </a:bodyPr>
          <a:lstStyle/>
          <a:p>
            <a:pPr rtl="0"/>
            <a:r>
              <a:rPr lang="sv-SE" dirty="0"/>
              <a:t>Alla spelare inom Lerkils IF ska alltid:</a:t>
            </a:r>
          </a:p>
          <a:p>
            <a:pPr lvl="1"/>
            <a:r>
              <a:rPr lang="sv-SE" dirty="0"/>
              <a:t> Visa lojalitet mot föreningen.</a:t>
            </a:r>
          </a:p>
          <a:p>
            <a:pPr lvl="1"/>
            <a:r>
              <a:rPr lang="sv-SE" dirty="0"/>
              <a:t>Följa de regler som föreningen och ledare satt upp.</a:t>
            </a:r>
          </a:p>
          <a:p>
            <a:pPr lvl="1"/>
            <a:r>
              <a:rPr lang="sv-SE" dirty="0"/>
              <a:t>Uppträda på ett korrekt sätt både på och utanför planen. Uppträder inte spelaren i enlighet med föreningsidén, såväl på som utanför plan kommer åtgärder att vidtas i första hand av aktuell ledare på plats eller med stöd från styrelsen vid behov.</a:t>
            </a:r>
          </a:p>
          <a:p>
            <a:pPr lvl="1"/>
            <a:r>
              <a:rPr lang="sv-SE" dirty="0"/>
              <a:t>Respektera domarens beslut.</a:t>
            </a:r>
          </a:p>
          <a:p>
            <a:pPr lvl="1"/>
            <a:r>
              <a:rPr lang="sv-SE" dirty="0"/>
              <a:t>Hålla givna tider.</a:t>
            </a:r>
          </a:p>
          <a:p>
            <a:pPr lvl="1"/>
            <a:r>
              <a:rPr lang="sv-SE" dirty="0"/>
              <a:t>Ta avstånd från våld, droger, doping, mobbing och rasism.</a:t>
            </a:r>
            <a:endParaRPr lang="sv-se" dirty="0"/>
          </a:p>
        </p:txBody>
      </p:sp>
    </p:spTree>
    <p:extLst>
      <p:ext uri="{BB962C8B-B14F-4D97-AF65-F5344CB8AC3E}">
        <p14:creationId xmlns:p14="http://schemas.microsoft.com/office/powerpoint/2010/main" val="3286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Ledare</a:t>
            </a:r>
          </a:p>
        </p:txBody>
      </p:sp>
      <p:sp>
        <p:nvSpPr>
          <p:cNvPr id="3" name="Platshållare 2 för innehåll"/>
          <p:cNvSpPr>
            <a:spLocks noGrp="1"/>
          </p:cNvSpPr>
          <p:nvPr>
            <p:ph idx="1"/>
          </p:nvPr>
        </p:nvSpPr>
        <p:spPr/>
        <p:txBody>
          <a:bodyPr rtlCol="0">
            <a:normAutofit/>
          </a:bodyPr>
          <a:lstStyle/>
          <a:p>
            <a:pPr rtl="0"/>
            <a:r>
              <a:rPr lang="sv-SE" dirty="0"/>
              <a:t>För fotbollsskolan, 5 mot 5, 7 mot 7 samt 9 mot 9 är föreningen positivt inställda till att föräldrar är tränare och ledare. </a:t>
            </a:r>
          </a:p>
          <a:p>
            <a:pPr rtl="0"/>
            <a:r>
              <a:rPr lang="sv-SE" dirty="0"/>
              <a:t>Det krävs inga förkunskaper inom fotboll. </a:t>
            </a:r>
          </a:p>
          <a:p>
            <a:pPr rtl="0"/>
            <a:r>
              <a:rPr lang="sv-SE" dirty="0"/>
              <a:t>Föreningen erbjuder alla ledare tillfälle till god utbildning, </a:t>
            </a:r>
            <a:r>
              <a:rPr lang="sv-SE" dirty="0" err="1"/>
              <a:t>bl</a:t>
            </a:r>
            <a:r>
              <a:rPr lang="sv-SE" dirty="0"/>
              <a:t> a genom Hallands fotbollsförbunds anordnade ledarkurser och SISU.</a:t>
            </a:r>
          </a:p>
          <a:p>
            <a:pPr rtl="0"/>
            <a:r>
              <a:rPr lang="sv-SE" dirty="0"/>
              <a:t>I denna åldern rekommenderas en ledare på 8 barn enligt Lerkils IF</a:t>
            </a:r>
          </a:p>
          <a:p>
            <a:pPr lvl="1"/>
            <a:r>
              <a:rPr lang="sv-SE" dirty="0"/>
              <a:t>Med 32 spelare är det ungefär 4-5 ledare per träning</a:t>
            </a:r>
          </a:p>
          <a:p>
            <a:pPr lvl="1"/>
            <a:r>
              <a:rPr lang="sv-SE" b="1" dirty="0"/>
              <a:t>Det finns plats för fler </a:t>
            </a:r>
            <a:r>
              <a:rPr lang="sv-SE" b="1" dirty="0">
                <a:sym typeface="Wingdings" panose="05000000000000000000" pitchFamily="2" charset="2"/>
              </a:rPr>
              <a:t></a:t>
            </a:r>
          </a:p>
          <a:p>
            <a:pPr lvl="1"/>
            <a:r>
              <a:rPr lang="sv-SE" dirty="0">
                <a:sym typeface="Wingdings" panose="05000000000000000000" pitchFamily="2" charset="2"/>
              </a:rPr>
              <a:t>Helt OK att inte kunna varje gång, alla kan vara med så mycket man kan</a:t>
            </a:r>
            <a:endParaRPr lang="sv-SE" dirty="0"/>
          </a:p>
        </p:txBody>
      </p:sp>
    </p:spTree>
    <p:extLst>
      <p:ext uri="{BB962C8B-B14F-4D97-AF65-F5344CB8AC3E}">
        <p14:creationId xmlns:p14="http://schemas.microsoft.com/office/powerpoint/2010/main" val="279033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Förväntningar på föräldrar</a:t>
            </a:r>
          </a:p>
        </p:txBody>
      </p:sp>
      <p:sp>
        <p:nvSpPr>
          <p:cNvPr id="3" name="Platshållare 2 för innehåll"/>
          <p:cNvSpPr>
            <a:spLocks noGrp="1"/>
          </p:cNvSpPr>
          <p:nvPr>
            <p:ph type="body" idx="1"/>
          </p:nvPr>
        </p:nvSpPr>
        <p:spPr/>
        <p:txBody>
          <a:bodyPr rtlCol="0"/>
          <a:lstStyle/>
          <a:p>
            <a:pPr lvl="0" rtl="0"/>
            <a:r>
              <a:rPr lang="sv-se" dirty="0"/>
              <a:t>Föreskrivet av Lerkils IF</a:t>
            </a:r>
          </a:p>
        </p:txBody>
      </p:sp>
    </p:spTree>
    <p:extLst>
      <p:ext uri="{BB962C8B-B14F-4D97-AF65-F5344CB8AC3E}">
        <p14:creationId xmlns:p14="http://schemas.microsoft.com/office/powerpoint/2010/main" val="160910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Föräldrar</a:t>
            </a:r>
            <a:endParaRPr lang="sv-se" dirty="0"/>
          </a:p>
        </p:txBody>
      </p:sp>
      <p:sp>
        <p:nvSpPr>
          <p:cNvPr id="3" name="Platshållare 2 för innehåll"/>
          <p:cNvSpPr>
            <a:spLocks noGrp="1"/>
          </p:cNvSpPr>
          <p:nvPr>
            <p:ph idx="1"/>
          </p:nvPr>
        </p:nvSpPr>
        <p:spPr/>
        <p:txBody>
          <a:bodyPr rtlCol="0">
            <a:normAutofit/>
          </a:bodyPr>
          <a:lstStyle/>
          <a:p>
            <a:pPr marL="45720" indent="0" rtl="0">
              <a:buNone/>
            </a:pPr>
            <a:r>
              <a:rPr lang="sv-SE" dirty="0"/>
              <a:t>För att en ideell förening med barn- och ungdomsverksamhet ska fungera krävs engagerade föräldrar. Det är också viktigt hur föräldrar agerar gentemot barnen, andra lag, domare med flera. </a:t>
            </a:r>
          </a:p>
        </p:txBody>
      </p:sp>
    </p:spTree>
    <p:extLst>
      <p:ext uri="{BB962C8B-B14F-4D97-AF65-F5344CB8AC3E}">
        <p14:creationId xmlns:p14="http://schemas.microsoft.com/office/powerpoint/2010/main" val="418392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endParaRPr lang="sv-se" dirty="0"/>
          </a:p>
        </p:txBody>
      </p:sp>
      <p:sp>
        <p:nvSpPr>
          <p:cNvPr id="5" name="Platshållare för innehåll 4">
            <a:extLst>
              <a:ext uri="{FF2B5EF4-FFF2-40B4-BE49-F238E27FC236}">
                <a16:creationId xmlns:a16="http://schemas.microsoft.com/office/drawing/2014/main" id="{296536C6-828F-FE5C-F28D-C396E76B6715}"/>
              </a:ext>
            </a:extLst>
          </p:cNvPr>
          <p:cNvSpPr>
            <a:spLocks noGrp="1"/>
          </p:cNvSpPr>
          <p:nvPr>
            <p:ph idx="1"/>
          </p:nvPr>
        </p:nvSpPr>
        <p:spPr/>
        <p:txBody>
          <a:bodyPr/>
          <a:lstStyle/>
          <a:p>
            <a:endParaRPr lang="sv-SE"/>
          </a:p>
        </p:txBody>
      </p:sp>
      <p:pic>
        <p:nvPicPr>
          <p:cNvPr id="7" name="Bildobjekt 6">
            <a:extLst>
              <a:ext uri="{FF2B5EF4-FFF2-40B4-BE49-F238E27FC236}">
                <a16:creationId xmlns:a16="http://schemas.microsoft.com/office/drawing/2014/main" id="{A60AC317-4BA8-A312-4AAD-885140A38590}"/>
              </a:ext>
            </a:extLst>
          </p:cNvPr>
          <p:cNvPicPr>
            <a:picLocks noChangeAspect="1"/>
          </p:cNvPicPr>
          <p:nvPr/>
        </p:nvPicPr>
        <p:blipFill>
          <a:blip r:embed="rId2"/>
          <a:stretch>
            <a:fillRect/>
          </a:stretch>
        </p:blipFill>
        <p:spPr>
          <a:xfrm>
            <a:off x="983432" y="856074"/>
            <a:ext cx="10621376" cy="5310688"/>
          </a:xfrm>
          <a:prstGeom prst="rect">
            <a:avLst/>
          </a:prstGeom>
        </p:spPr>
      </p:pic>
      <p:sp>
        <p:nvSpPr>
          <p:cNvPr id="8" name="Ellips 7">
            <a:extLst>
              <a:ext uri="{FF2B5EF4-FFF2-40B4-BE49-F238E27FC236}">
                <a16:creationId xmlns:a16="http://schemas.microsoft.com/office/drawing/2014/main" id="{B3760D70-386C-FB12-1533-67405B4C5021}"/>
              </a:ext>
            </a:extLst>
          </p:cNvPr>
          <p:cNvSpPr/>
          <p:nvPr/>
        </p:nvSpPr>
        <p:spPr>
          <a:xfrm>
            <a:off x="983432" y="3861048"/>
            <a:ext cx="288032" cy="28803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0DBF5857-0E1E-DFD9-AC44-29C3CE9E2623}"/>
              </a:ext>
            </a:extLst>
          </p:cNvPr>
          <p:cNvSpPr/>
          <p:nvPr/>
        </p:nvSpPr>
        <p:spPr>
          <a:xfrm>
            <a:off x="962891" y="4981045"/>
            <a:ext cx="288032" cy="28803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407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Föräldrarepresentanter</a:t>
            </a:r>
            <a:endParaRPr lang="sv-se" dirty="0"/>
          </a:p>
        </p:txBody>
      </p:sp>
      <p:sp>
        <p:nvSpPr>
          <p:cNvPr id="3" name="Platshållare 2 för innehåll"/>
          <p:cNvSpPr>
            <a:spLocks noGrp="1"/>
          </p:cNvSpPr>
          <p:nvPr>
            <p:ph idx="1"/>
          </p:nvPr>
        </p:nvSpPr>
        <p:spPr/>
        <p:txBody>
          <a:bodyPr rtlCol="0">
            <a:normAutofit/>
          </a:bodyPr>
          <a:lstStyle/>
          <a:p>
            <a:pPr marL="45720" indent="0" rtl="0">
              <a:buNone/>
            </a:pPr>
            <a:r>
              <a:rPr lang="sv-SE" dirty="0"/>
              <a:t>Barn- och ungdomssektionens egna cuper och andra evenemang som är viktiga inkomstkällor för föreningen bygger på föräldramedverkan.</a:t>
            </a:r>
          </a:p>
          <a:p>
            <a:pPr marL="45720" indent="0" rtl="0">
              <a:buNone/>
            </a:pPr>
            <a:r>
              <a:rPr lang="sv-SE" dirty="0"/>
              <a:t> Som förälder blir det dessutom betydligt mer givande om man aktivt kan ta del i våra barn och ungdomars idrottande. </a:t>
            </a:r>
          </a:p>
          <a:p>
            <a:pPr marL="45720" indent="0" rtl="0">
              <a:buNone/>
            </a:pPr>
            <a:r>
              <a:rPr lang="sv-SE" dirty="0"/>
              <a:t>Ju mer stöd och hjälp våra ledare får med det praktiska ”runt omkring” träning, ju mer kan de koncentrera sig på det rent idrottsliga. </a:t>
            </a:r>
          </a:p>
          <a:p>
            <a:pPr marL="45720" indent="0" rtl="0">
              <a:buNone/>
            </a:pPr>
            <a:r>
              <a:rPr lang="sv-SE" dirty="0"/>
              <a:t>Målsättningen är att minst två föräldrar per åldersgrupp som representanter för alla föräldrar i laget ska hjälpa till med att samordna allmänna sysslor som går utanför själva träningen och matcherna.</a:t>
            </a:r>
          </a:p>
        </p:txBody>
      </p:sp>
    </p:spTree>
    <p:extLst>
      <p:ext uri="{BB962C8B-B14F-4D97-AF65-F5344CB8AC3E}">
        <p14:creationId xmlns:p14="http://schemas.microsoft.com/office/powerpoint/2010/main" val="390053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Föräldrarepresentanter forts.</a:t>
            </a:r>
          </a:p>
        </p:txBody>
      </p:sp>
      <p:sp>
        <p:nvSpPr>
          <p:cNvPr id="3" name="Platshållare 2 för innehåll"/>
          <p:cNvSpPr>
            <a:spLocks noGrp="1"/>
          </p:cNvSpPr>
          <p:nvPr>
            <p:ph idx="1"/>
          </p:nvPr>
        </p:nvSpPr>
        <p:spPr/>
        <p:txBody>
          <a:bodyPr rtlCol="0">
            <a:normAutofit fontScale="92500" lnSpcReduction="10000"/>
          </a:bodyPr>
          <a:lstStyle/>
          <a:p>
            <a:pPr marL="45720" indent="0" rtl="0">
              <a:buNone/>
            </a:pPr>
            <a:r>
              <a:rPr lang="sv-SE" dirty="0"/>
              <a:t>Exempel på uppgifter för föräldrarepresentanter kan vara:</a:t>
            </a:r>
          </a:p>
          <a:p>
            <a:r>
              <a:rPr lang="sv-SE" b="1" dirty="0"/>
              <a:t>Kassaansvarig</a:t>
            </a:r>
            <a:r>
              <a:rPr lang="sv-SE" dirty="0"/>
              <a:t> för det egna laget som kan innebära samordning av fikaförsäljning eller annan typ av försäljning till förmån för lagkassan.</a:t>
            </a:r>
          </a:p>
          <a:p>
            <a:r>
              <a:rPr lang="sv-SE" b="1" dirty="0"/>
              <a:t>Administrativt ansvarig</a:t>
            </a:r>
            <a:r>
              <a:rPr lang="sv-SE" dirty="0"/>
              <a:t> – hantera närvarolistor och matchprotokoll, delge information, körschema till matcher, agera matchvärd, hjälpa domare och bortalag vid hemmamatcher.</a:t>
            </a:r>
          </a:p>
          <a:p>
            <a:r>
              <a:rPr lang="sv-SE" b="1" dirty="0"/>
              <a:t>Materiel ansvarig</a:t>
            </a:r>
            <a:r>
              <a:rPr lang="sv-SE" dirty="0"/>
              <a:t> – pumpa bollar, fylla vattenflaskor, hålla ordning i träningsväska som innehåller västar &amp; koner, hantering och tvätt av matchställ, hantering av lagets sjukvårdsväskor.</a:t>
            </a:r>
          </a:p>
          <a:p>
            <a:r>
              <a:rPr lang="sv-SE" b="1" dirty="0"/>
              <a:t>Evenemangsansvarig</a:t>
            </a:r>
            <a:r>
              <a:rPr lang="sv-SE" dirty="0"/>
              <a:t> – arrangerar i samråd med ledare sommar och vinteravslutning samt eventuella läger. Fördelar uppgifter bland föräldrarna vid Lerkils IFs evenemang.</a:t>
            </a:r>
          </a:p>
          <a:p>
            <a:r>
              <a:rPr lang="sv-SE" b="1" dirty="0"/>
              <a:t>Styrelseuppdrag</a:t>
            </a:r>
            <a:r>
              <a:rPr lang="sv-SE" dirty="0"/>
              <a:t> – bli ledamot i föreningens styrelse eller projekt som styrelsen driver för föreningens räkning</a:t>
            </a:r>
            <a:endParaRPr lang="sv-se" dirty="0"/>
          </a:p>
        </p:txBody>
      </p:sp>
    </p:spTree>
    <p:extLst>
      <p:ext uri="{BB962C8B-B14F-4D97-AF65-F5344CB8AC3E}">
        <p14:creationId xmlns:p14="http://schemas.microsoft.com/office/powerpoint/2010/main" val="185919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Vad förväntas föräldrar hjälpa till med?</a:t>
            </a:r>
            <a:endParaRPr lang="sv-se" dirty="0"/>
          </a:p>
        </p:txBody>
      </p:sp>
      <p:sp>
        <p:nvSpPr>
          <p:cNvPr id="3" name="Platshållare 2 för innehåll"/>
          <p:cNvSpPr>
            <a:spLocks noGrp="1"/>
          </p:cNvSpPr>
          <p:nvPr>
            <p:ph idx="1"/>
          </p:nvPr>
        </p:nvSpPr>
        <p:spPr/>
        <p:txBody>
          <a:bodyPr rtlCol="0">
            <a:normAutofit fontScale="92500" lnSpcReduction="20000"/>
          </a:bodyPr>
          <a:lstStyle/>
          <a:p>
            <a:r>
              <a:rPr lang="sv-SE" dirty="0"/>
              <a:t>Fikaförsäljning i samband med fotbollsskolan</a:t>
            </a:r>
          </a:p>
          <a:p>
            <a:pPr lvl="1"/>
            <a:r>
              <a:rPr lang="sv-SE" dirty="0"/>
              <a:t>Genererar pengar till lagkassan som kan användas vid deltagande i cuper </a:t>
            </a:r>
            <a:r>
              <a:rPr lang="sv-SE" dirty="0" err="1"/>
              <a:t>etc</a:t>
            </a:r>
            <a:endParaRPr lang="sv-SE" dirty="0"/>
          </a:p>
          <a:p>
            <a:pPr lvl="1"/>
            <a:r>
              <a:rPr lang="sv-SE" dirty="0"/>
              <a:t>Tid blir tilldelad, man ansvarar själv för att byta den tid man blir tilldelad om man inte kan</a:t>
            </a:r>
          </a:p>
          <a:p>
            <a:r>
              <a:rPr lang="sv-SE" dirty="0"/>
              <a:t>Städdag</a:t>
            </a:r>
          </a:p>
          <a:p>
            <a:pPr lvl="1"/>
            <a:r>
              <a:rPr lang="sv-SE" dirty="0"/>
              <a:t>Minst tre frivilliga från 10- ca.13 att hjälpa med att städa klubbhus och köra sopor etc.</a:t>
            </a:r>
          </a:p>
          <a:p>
            <a:r>
              <a:rPr lang="sv-SE" dirty="0"/>
              <a:t>Julgransförsäljning</a:t>
            </a:r>
          </a:p>
          <a:p>
            <a:pPr lvl="1"/>
            <a:r>
              <a:rPr lang="sv-SE" dirty="0"/>
              <a:t>Från nästa vinter</a:t>
            </a:r>
          </a:p>
          <a:p>
            <a:r>
              <a:rPr lang="sv-SE" dirty="0"/>
              <a:t>Lerkilsdagen</a:t>
            </a:r>
          </a:p>
          <a:p>
            <a:r>
              <a:rPr lang="sv-SE" dirty="0"/>
              <a:t>Kungsbackaleken (9-10 september)</a:t>
            </a:r>
          </a:p>
          <a:p>
            <a:pPr lvl="1"/>
            <a:r>
              <a:rPr lang="sv-SE" dirty="0"/>
              <a:t>Oklart med omfattning och vilka uppgifter, men hjälp behövs.</a:t>
            </a:r>
          </a:p>
          <a:p>
            <a:r>
              <a:rPr lang="sv-SE" dirty="0"/>
              <a:t>Lerkilscupen</a:t>
            </a:r>
          </a:p>
        </p:txBody>
      </p:sp>
    </p:spTree>
    <p:extLst>
      <p:ext uri="{BB962C8B-B14F-4D97-AF65-F5344CB8AC3E}">
        <p14:creationId xmlns:p14="http://schemas.microsoft.com/office/powerpoint/2010/main" val="358798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Tränarnas rollfördelning </a:t>
            </a:r>
            <a:br>
              <a:rPr lang="sv-SE" dirty="0"/>
            </a:br>
            <a:r>
              <a:rPr lang="sv-SE" dirty="0"/>
              <a:t>(just nu och kan ändras efter behov)</a:t>
            </a:r>
            <a:endParaRPr lang="sv-se" dirty="0"/>
          </a:p>
        </p:txBody>
      </p:sp>
      <p:sp>
        <p:nvSpPr>
          <p:cNvPr id="3" name="Platshållare 2 för innehåll"/>
          <p:cNvSpPr>
            <a:spLocks noGrp="1"/>
          </p:cNvSpPr>
          <p:nvPr>
            <p:ph idx="1"/>
          </p:nvPr>
        </p:nvSpPr>
        <p:spPr/>
        <p:txBody>
          <a:bodyPr rtlCol="0">
            <a:normAutofit/>
          </a:bodyPr>
          <a:lstStyle/>
          <a:p>
            <a:pPr marL="45720" indent="0">
              <a:buNone/>
            </a:pPr>
            <a:r>
              <a:rPr lang="sv-SE" dirty="0"/>
              <a:t>Alla deltar så mycket som möjligt i träningarna, men har utöver det andra roller</a:t>
            </a:r>
          </a:p>
          <a:p>
            <a:r>
              <a:rPr lang="sv-SE" dirty="0"/>
              <a:t>Björn - Administration, Planera träningar</a:t>
            </a:r>
          </a:p>
          <a:p>
            <a:r>
              <a:rPr lang="sv-SE" dirty="0"/>
              <a:t>Fredrik – Hålla kalendern på Laget.se uppdaterad, Planera träningar</a:t>
            </a:r>
          </a:p>
          <a:p>
            <a:r>
              <a:rPr lang="sv-SE" dirty="0"/>
              <a:t>Mikaela – Uppdelning av fikatider, boka cuper, tvätt</a:t>
            </a:r>
          </a:p>
          <a:p>
            <a:r>
              <a:rPr lang="sv-SE" dirty="0"/>
              <a:t>Anders - Materialansvarig</a:t>
            </a:r>
          </a:p>
          <a:p>
            <a:r>
              <a:rPr lang="sv-SE" dirty="0"/>
              <a:t>Hannes - </a:t>
            </a:r>
          </a:p>
          <a:p>
            <a:r>
              <a:rPr lang="sv-SE" dirty="0"/>
              <a:t>Pierre – Boka cuper</a:t>
            </a:r>
          </a:p>
          <a:p>
            <a:pPr marL="45720" indent="0">
              <a:buNone/>
            </a:pPr>
            <a:endParaRPr lang="sv-SE" dirty="0"/>
          </a:p>
        </p:txBody>
      </p:sp>
    </p:spTree>
    <p:extLst>
      <p:ext uri="{BB962C8B-B14F-4D97-AF65-F5344CB8AC3E}">
        <p14:creationId xmlns:p14="http://schemas.microsoft.com/office/powerpoint/2010/main" val="1540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Spelformen 3 mot 3</a:t>
            </a:r>
          </a:p>
        </p:txBody>
      </p:sp>
      <p:sp>
        <p:nvSpPr>
          <p:cNvPr id="3" name="Platshållare 2 för innehåll"/>
          <p:cNvSpPr>
            <a:spLocks noGrp="1"/>
          </p:cNvSpPr>
          <p:nvPr>
            <p:ph type="body" idx="1"/>
          </p:nvPr>
        </p:nvSpPr>
        <p:spPr/>
        <p:txBody>
          <a:bodyPr rtlCol="0"/>
          <a:lstStyle/>
          <a:p>
            <a:pPr lvl="0" rtl="0"/>
            <a:r>
              <a:rPr lang="sv-se" dirty="0"/>
              <a:t>Vad innebär det och vad kommer vi fokusera på?</a:t>
            </a:r>
          </a:p>
        </p:txBody>
      </p:sp>
    </p:spTree>
    <p:extLst>
      <p:ext uri="{BB962C8B-B14F-4D97-AF65-F5344CB8AC3E}">
        <p14:creationId xmlns:p14="http://schemas.microsoft.com/office/powerpoint/2010/main" val="11408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Agenda</a:t>
            </a:r>
          </a:p>
        </p:txBody>
      </p:sp>
      <p:sp>
        <p:nvSpPr>
          <p:cNvPr id="3" name="Platshållare 2 för innehåll"/>
          <p:cNvSpPr>
            <a:spLocks noGrp="1"/>
          </p:cNvSpPr>
          <p:nvPr>
            <p:ph idx="1"/>
          </p:nvPr>
        </p:nvSpPr>
        <p:spPr/>
        <p:txBody>
          <a:bodyPr rtlCol="0"/>
          <a:lstStyle/>
          <a:p>
            <a:pPr rtl="0"/>
            <a:r>
              <a:rPr lang="sv-se" dirty="0"/>
              <a:t>Vad kommer att hända under säsongen?</a:t>
            </a:r>
          </a:p>
          <a:p>
            <a:pPr rtl="0"/>
            <a:r>
              <a:rPr lang="sv-se" dirty="0"/>
              <a:t>Lerkils IF föreningsidé</a:t>
            </a:r>
          </a:p>
          <a:p>
            <a:pPr rtl="0"/>
            <a:r>
              <a:rPr lang="sv-se" dirty="0"/>
              <a:t>Förväntningar på föräldrar</a:t>
            </a:r>
          </a:p>
          <a:p>
            <a:pPr rtl="0"/>
            <a:r>
              <a:rPr lang="sv-se" dirty="0"/>
              <a:t>Spelformen 3 mot 3</a:t>
            </a:r>
          </a:p>
        </p:txBody>
      </p: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SvFF spelarutbildningsplan</a:t>
            </a:r>
          </a:p>
        </p:txBody>
      </p:sp>
      <p:sp>
        <p:nvSpPr>
          <p:cNvPr id="3" name="Platshållare 2 för innehåll"/>
          <p:cNvSpPr>
            <a:spLocks noGrp="1"/>
          </p:cNvSpPr>
          <p:nvPr>
            <p:ph idx="1"/>
          </p:nvPr>
        </p:nvSpPr>
        <p:spPr/>
        <p:txBody>
          <a:bodyPr rtlCol="0"/>
          <a:lstStyle/>
          <a:p>
            <a:pPr rtl="0"/>
            <a:endParaRPr lang="sv-se" dirty="0"/>
          </a:p>
          <a:p>
            <a:pPr rtl="0"/>
            <a:endParaRPr lang="sv-SE" dirty="0"/>
          </a:p>
          <a:p>
            <a:pPr rtl="0"/>
            <a:endParaRPr lang="sv-SE" dirty="0"/>
          </a:p>
          <a:p>
            <a:pPr rtl="0"/>
            <a:endParaRPr lang="sv-SE" dirty="0"/>
          </a:p>
          <a:p>
            <a:pPr rtl="0"/>
            <a:r>
              <a:rPr lang="sv-se" dirty="0"/>
              <a:t>Nästa år börjar vi 5 mot 5</a:t>
            </a:r>
          </a:p>
        </p:txBody>
      </p:sp>
      <p:pic>
        <p:nvPicPr>
          <p:cNvPr id="5" name="Bildobjekt 4">
            <a:extLst>
              <a:ext uri="{FF2B5EF4-FFF2-40B4-BE49-F238E27FC236}">
                <a16:creationId xmlns:a16="http://schemas.microsoft.com/office/drawing/2014/main" id="{FD3458C4-28C0-CF8D-648E-FF0D705B2B0F}"/>
              </a:ext>
            </a:extLst>
          </p:cNvPr>
          <p:cNvPicPr>
            <a:picLocks noChangeAspect="1"/>
          </p:cNvPicPr>
          <p:nvPr/>
        </p:nvPicPr>
        <p:blipFill>
          <a:blip r:embed="rId2"/>
          <a:stretch>
            <a:fillRect/>
          </a:stretch>
        </p:blipFill>
        <p:spPr>
          <a:xfrm>
            <a:off x="2567608" y="1971675"/>
            <a:ext cx="6657975" cy="1457325"/>
          </a:xfrm>
          <a:prstGeom prst="rect">
            <a:avLst/>
          </a:prstGeom>
        </p:spPr>
      </p:pic>
    </p:spTree>
    <p:extLst>
      <p:ext uri="{BB962C8B-B14F-4D97-AF65-F5344CB8AC3E}">
        <p14:creationId xmlns:p14="http://schemas.microsoft.com/office/powerpoint/2010/main" val="94865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Spelet 3 mot 3</a:t>
            </a:r>
          </a:p>
        </p:txBody>
      </p:sp>
      <p:sp>
        <p:nvSpPr>
          <p:cNvPr id="3" name="Platshållare 2 för innehåll"/>
          <p:cNvSpPr>
            <a:spLocks noGrp="1"/>
          </p:cNvSpPr>
          <p:nvPr>
            <p:ph idx="1"/>
          </p:nvPr>
        </p:nvSpPr>
        <p:spPr/>
        <p:txBody>
          <a:bodyPr rtlCol="0"/>
          <a:lstStyle/>
          <a:p>
            <a:pPr rtl="0"/>
            <a:r>
              <a:rPr lang="sv-SE" dirty="0"/>
              <a:t>Inga målvakter</a:t>
            </a:r>
          </a:p>
          <a:p>
            <a:pPr rtl="0"/>
            <a:r>
              <a:rPr lang="sv-SE" dirty="0"/>
              <a:t>Uppgiften i anfallsspelet är att passera motståndare med bollen</a:t>
            </a:r>
          </a:p>
          <a:p>
            <a:pPr rtl="0"/>
            <a:r>
              <a:rPr lang="sv-SE" dirty="0"/>
              <a:t>Uppgiften i försvarsspelet är att ta bollen</a:t>
            </a:r>
            <a:endParaRPr lang="sv-se" dirty="0"/>
          </a:p>
        </p:txBody>
      </p:sp>
      <p:pic>
        <p:nvPicPr>
          <p:cNvPr id="5" name="Bildobjekt 4">
            <a:extLst>
              <a:ext uri="{FF2B5EF4-FFF2-40B4-BE49-F238E27FC236}">
                <a16:creationId xmlns:a16="http://schemas.microsoft.com/office/drawing/2014/main" id="{8ED3B359-E0A5-4B78-5D52-CD3049FABA52}"/>
              </a:ext>
            </a:extLst>
          </p:cNvPr>
          <p:cNvPicPr>
            <a:picLocks noChangeAspect="1"/>
          </p:cNvPicPr>
          <p:nvPr/>
        </p:nvPicPr>
        <p:blipFill>
          <a:blip r:embed="rId2"/>
          <a:stretch>
            <a:fillRect/>
          </a:stretch>
        </p:blipFill>
        <p:spPr>
          <a:xfrm>
            <a:off x="479376" y="3741024"/>
            <a:ext cx="6192688" cy="2334948"/>
          </a:xfrm>
          <a:prstGeom prst="rect">
            <a:avLst/>
          </a:prstGeom>
        </p:spPr>
      </p:pic>
      <p:pic>
        <p:nvPicPr>
          <p:cNvPr id="7" name="Bildobjekt 6">
            <a:extLst>
              <a:ext uri="{FF2B5EF4-FFF2-40B4-BE49-F238E27FC236}">
                <a16:creationId xmlns:a16="http://schemas.microsoft.com/office/drawing/2014/main" id="{C4F7D596-F03C-B1B2-0F60-256539EA25BB}"/>
              </a:ext>
            </a:extLst>
          </p:cNvPr>
          <p:cNvPicPr>
            <a:picLocks noChangeAspect="1"/>
          </p:cNvPicPr>
          <p:nvPr/>
        </p:nvPicPr>
        <p:blipFill>
          <a:blip r:embed="rId3"/>
          <a:stretch>
            <a:fillRect/>
          </a:stretch>
        </p:blipFill>
        <p:spPr>
          <a:xfrm>
            <a:off x="7032104" y="3768378"/>
            <a:ext cx="4890324" cy="2280239"/>
          </a:xfrm>
          <a:prstGeom prst="rect">
            <a:avLst/>
          </a:prstGeom>
        </p:spPr>
      </p:pic>
    </p:spTree>
    <p:extLst>
      <p:ext uri="{BB962C8B-B14F-4D97-AF65-F5344CB8AC3E}">
        <p14:creationId xmlns:p14="http://schemas.microsoft.com/office/powerpoint/2010/main" val="21934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Spelarens möjligheter i 3-mot-3 åldern</a:t>
            </a:r>
          </a:p>
        </p:txBody>
      </p:sp>
      <p:sp>
        <p:nvSpPr>
          <p:cNvPr id="3" name="Platshållare 2 för innehåll"/>
          <p:cNvSpPr>
            <a:spLocks noGrp="1"/>
          </p:cNvSpPr>
          <p:nvPr>
            <p:ph idx="1"/>
          </p:nvPr>
        </p:nvSpPr>
        <p:spPr/>
        <p:txBody>
          <a:bodyPr rtlCol="0"/>
          <a:lstStyle/>
          <a:p>
            <a:pPr marL="45720" indent="0" rtl="0">
              <a:buNone/>
            </a:pPr>
            <a:r>
              <a:rPr lang="sv-SE" dirty="0"/>
              <a:t>Spelaren har följande möjligheter i anfallsspelet:</a:t>
            </a:r>
          </a:p>
          <a:p>
            <a:pPr rtl="0"/>
            <a:r>
              <a:rPr lang="sv-SE" dirty="0"/>
              <a:t>Driva</a:t>
            </a:r>
          </a:p>
          <a:p>
            <a:pPr rtl="0"/>
            <a:r>
              <a:rPr lang="sv-SE" dirty="0"/>
              <a:t>Vända</a:t>
            </a:r>
          </a:p>
          <a:p>
            <a:pPr rtl="0"/>
            <a:r>
              <a:rPr lang="sv-SE" dirty="0"/>
              <a:t>Skjuta</a:t>
            </a:r>
          </a:p>
          <a:p>
            <a:pPr rtl="0"/>
            <a:endParaRPr lang="sv-SE" dirty="0"/>
          </a:p>
          <a:p>
            <a:pPr marL="45720" indent="0" rtl="0">
              <a:buNone/>
            </a:pPr>
            <a:r>
              <a:rPr lang="sv-SE" dirty="0"/>
              <a:t>Spelaren har följande möjligheter i försvarsspelet:</a:t>
            </a:r>
          </a:p>
          <a:p>
            <a:r>
              <a:rPr lang="sv-SE" dirty="0"/>
              <a:t>Bryta</a:t>
            </a:r>
          </a:p>
          <a:p>
            <a:pPr rtl="0"/>
            <a:endParaRPr lang="sv-SE" dirty="0"/>
          </a:p>
          <a:p>
            <a:pPr rtl="0"/>
            <a:endParaRPr lang="sv-se" dirty="0"/>
          </a:p>
        </p:txBody>
      </p:sp>
    </p:spTree>
    <p:extLst>
      <p:ext uri="{BB962C8B-B14F-4D97-AF65-F5344CB8AC3E}">
        <p14:creationId xmlns:p14="http://schemas.microsoft.com/office/powerpoint/2010/main" val="46353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Vad kommer vi jobba med under träningar/matcher?</a:t>
            </a:r>
          </a:p>
        </p:txBody>
      </p:sp>
      <p:sp>
        <p:nvSpPr>
          <p:cNvPr id="3" name="Platshållare 2 för innehåll"/>
          <p:cNvSpPr>
            <a:spLocks noGrp="1"/>
          </p:cNvSpPr>
          <p:nvPr>
            <p:ph idx="1"/>
          </p:nvPr>
        </p:nvSpPr>
        <p:spPr/>
        <p:txBody>
          <a:bodyPr rtlCol="0">
            <a:normAutofit fontScale="92500" lnSpcReduction="20000"/>
          </a:bodyPr>
          <a:lstStyle/>
          <a:p>
            <a:pPr marL="45720" indent="0" rtl="0">
              <a:buNone/>
            </a:pPr>
            <a:r>
              <a:rPr lang="sv-SE" dirty="0"/>
              <a:t>Uppmuntra spelarna när de gör något av detta bra:</a:t>
            </a:r>
          </a:p>
          <a:p>
            <a:pPr rtl="0"/>
            <a:r>
              <a:rPr lang="sv-SE" dirty="0"/>
              <a:t>Driva med bollen</a:t>
            </a:r>
          </a:p>
          <a:p>
            <a:pPr rtl="0"/>
            <a:r>
              <a:rPr lang="sv-SE" dirty="0"/>
              <a:t>Vända med bollen</a:t>
            </a:r>
          </a:p>
          <a:p>
            <a:pPr rtl="0"/>
            <a:r>
              <a:rPr lang="sv-SE" dirty="0"/>
              <a:t>Skjuta</a:t>
            </a:r>
          </a:p>
          <a:p>
            <a:r>
              <a:rPr lang="sv-SE" dirty="0"/>
              <a:t>Bryta</a:t>
            </a:r>
          </a:p>
          <a:p>
            <a:endParaRPr lang="sv-SE" dirty="0"/>
          </a:p>
          <a:p>
            <a:pPr marL="45720" indent="0">
              <a:buNone/>
            </a:pPr>
            <a:r>
              <a:rPr lang="sv-SE" dirty="0"/>
              <a:t>Det samma önskar vi oss från föräldrarna </a:t>
            </a:r>
            <a:r>
              <a:rPr lang="sv-SE" dirty="0">
                <a:sym typeface="Wingdings" panose="05000000000000000000" pitchFamily="2" charset="2"/>
              </a:rPr>
              <a:t></a:t>
            </a:r>
          </a:p>
          <a:p>
            <a:pPr marL="45720" indent="0">
              <a:buNone/>
            </a:pPr>
            <a:endParaRPr lang="sv-SE" dirty="0">
              <a:sym typeface="Wingdings" panose="05000000000000000000" pitchFamily="2" charset="2"/>
            </a:endParaRPr>
          </a:p>
          <a:p>
            <a:pPr marL="45720" indent="0">
              <a:buNone/>
            </a:pPr>
            <a:r>
              <a:rPr lang="sv-SE" dirty="0">
                <a:sym typeface="Wingdings" panose="05000000000000000000" pitchFamily="2" charset="2"/>
              </a:rPr>
              <a:t>Rekommendation från SvFF är att skynda framåt långsamt och att de i denna ålder ska bli vän med bollen och våga hantera den.</a:t>
            </a:r>
            <a:endParaRPr lang="sv-SE" dirty="0"/>
          </a:p>
          <a:p>
            <a:pPr rtl="0"/>
            <a:endParaRPr lang="sv-se" dirty="0"/>
          </a:p>
        </p:txBody>
      </p:sp>
    </p:spTree>
    <p:extLst>
      <p:ext uri="{BB962C8B-B14F-4D97-AF65-F5344CB8AC3E}">
        <p14:creationId xmlns:p14="http://schemas.microsoft.com/office/powerpoint/2010/main" val="409289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Film</a:t>
            </a:r>
          </a:p>
        </p:txBody>
      </p:sp>
      <p:sp>
        <p:nvSpPr>
          <p:cNvPr id="3" name="Platshållare 2 för innehåll"/>
          <p:cNvSpPr>
            <a:spLocks noGrp="1"/>
          </p:cNvSpPr>
          <p:nvPr>
            <p:ph idx="1"/>
          </p:nvPr>
        </p:nvSpPr>
        <p:spPr/>
        <p:txBody>
          <a:bodyPr rtlCol="0"/>
          <a:lstStyle/>
          <a:p>
            <a:pPr rtl="0"/>
            <a:r>
              <a:rPr lang="sv-SE" dirty="0"/>
              <a:t>Filmerna som vi visade på föräldramötet är endast tillgängliga för de som gått SvFF-utbildningar. </a:t>
            </a:r>
          </a:p>
          <a:p>
            <a:pPr rtl="0"/>
            <a:r>
              <a:rPr lang="sv-SE" dirty="0"/>
              <a:t>Det finns några filmer på YouTube som visar matcher i spelformen 3 mot 3. Om ni har möjlighet så är det inte fel att ni tittar på en sådan film tillsammans så att de har sett hur matcherna går till nu när detta är lite nytt från i år.</a:t>
            </a:r>
            <a:endParaRPr lang="sv-se" dirty="0"/>
          </a:p>
        </p:txBody>
      </p:sp>
    </p:spTree>
    <p:extLst>
      <p:ext uri="{BB962C8B-B14F-4D97-AF65-F5344CB8AC3E}">
        <p14:creationId xmlns:p14="http://schemas.microsoft.com/office/powerpoint/2010/main" val="15111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Vad kommer att hända under säsongen?</a:t>
            </a:r>
          </a:p>
        </p:txBody>
      </p:sp>
      <p:sp>
        <p:nvSpPr>
          <p:cNvPr id="3" name="Platshållare 2 för innehåll"/>
          <p:cNvSpPr>
            <a:spLocks noGrp="1"/>
          </p:cNvSpPr>
          <p:nvPr>
            <p:ph type="body" idx="1"/>
          </p:nvPr>
        </p:nvSpPr>
        <p:spPr/>
        <p:txBody>
          <a:bodyPr rtlCol="0"/>
          <a:lstStyle/>
          <a:p>
            <a:pPr lvl="0" rtl="0"/>
            <a:endParaRPr lang="sv-se" dirty="0"/>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V</a:t>
            </a:r>
            <a:r>
              <a:rPr lang="sv-se" dirty="0"/>
              <a:t>ad kommer vi göra under säsongen?</a:t>
            </a:r>
          </a:p>
        </p:txBody>
      </p:sp>
      <p:sp>
        <p:nvSpPr>
          <p:cNvPr id="3" name="Platshållare 2 för innehåll"/>
          <p:cNvSpPr>
            <a:spLocks noGrp="1"/>
          </p:cNvSpPr>
          <p:nvPr>
            <p:ph idx="1"/>
          </p:nvPr>
        </p:nvSpPr>
        <p:spPr/>
        <p:txBody>
          <a:bodyPr rtlCol="0">
            <a:normAutofit fontScale="85000" lnSpcReduction="20000"/>
          </a:bodyPr>
          <a:lstStyle/>
          <a:p>
            <a:pPr rtl="0"/>
            <a:r>
              <a:rPr lang="sv-se" dirty="0"/>
              <a:t>Egen träningsgrupp med pojkar födda 2016 från början av maj, fortfarande ”fotbollsskolan”</a:t>
            </a:r>
          </a:p>
          <a:p>
            <a:pPr lvl="1"/>
            <a:r>
              <a:rPr lang="sv-SE" dirty="0"/>
              <a:t>Nästa år blir vi formell mer ett lag</a:t>
            </a:r>
          </a:p>
          <a:p>
            <a:pPr lvl="2"/>
            <a:r>
              <a:rPr lang="sv-SE" dirty="0"/>
              <a:t>Fotografering till Lerkilstidningen och klubbstugan</a:t>
            </a:r>
            <a:endParaRPr lang="sv-se" dirty="0"/>
          </a:p>
          <a:p>
            <a:pPr rtl="0"/>
            <a:r>
              <a:rPr lang="sv-se" dirty="0"/>
              <a:t>Kungsbackaleken</a:t>
            </a:r>
          </a:p>
          <a:p>
            <a:pPr lvl="1"/>
            <a:r>
              <a:rPr lang="sv-SE" dirty="0"/>
              <a:t>7 ggr under säsongen (3 vår, 4 höst)</a:t>
            </a:r>
          </a:p>
          <a:p>
            <a:pPr lvl="1"/>
            <a:r>
              <a:rPr lang="sv-SE" dirty="0"/>
              <a:t>Vi har inte fått datum mer än att vi kommer ha det på Ängås 9-10 september</a:t>
            </a:r>
          </a:p>
          <a:p>
            <a:pPr lvl="1"/>
            <a:r>
              <a:rPr lang="sv-SE" dirty="0"/>
              <a:t>Sammandrag med flera matcher mot andra lag i Kungsbacka på samma dag</a:t>
            </a:r>
            <a:endParaRPr lang="sv-se" dirty="0"/>
          </a:p>
          <a:p>
            <a:pPr rtl="0"/>
            <a:r>
              <a:rPr lang="sv-se" dirty="0"/>
              <a:t>Cuper</a:t>
            </a:r>
          </a:p>
          <a:p>
            <a:pPr lvl="1"/>
            <a:r>
              <a:rPr lang="sv-se" dirty="0"/>
              <a:t>Lerkilscupen  17/6</a:t>
            </a:r>
          </a:p>
          <a:p>
            <a:pPr lvl="1"/>
            <a:r>
              <a:rPr lang="sv-se" dirty="0"/>
              <a:t>Tölöcupen 3/6</a:t>
            </a:r>
          </a:p>
          <a:p>
            <a:pPr lvl="1"/>
            <a:r>
              <a:rPr lang="sv-se" dirty="0"/>
              <a:t>Ev. fler cuper</a:t>
            </a:r>
          </a:p>
          <a:p>
            <a:pPr rtl="0"/>
            <a:r>
              <a:rPr lang="sv-se" dirty="0"/>
              <a:t>Övriga evenemang</a:t>
            </a:r>
          </a:p>
          <a:p>
            <a:pPr lvl="1"/>
            <a:r>
              <a:rPr lang="sv-SE" dirty="0"/>
              <a:t>Lerkilsdagen 22/4 – en dag för att främja sammanhållningen bland alla spelare i Lerkil</a:t>
            </a:r>
            <a:endParaRPr lang="sv-se" dirty="0"/>
          </a:p>
        </p:txBody>
      </p:sp>
    </p:spTree>
    <p:extLst>
      <p:ext uri="{BB962C8B-B14F-4D97-AF65-F5344CB8AC3E}">
        <p14:creationId xmlns:p14="http://schemas.microsoft.com/office/powerpoint/2010/main" val="10745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Träningarna</a:t>
            </a:r>
            <a:endParaRPr lang="sv-se" dirty="0"/>
          </a:p>
        </p:txBody>
      </p:sp>
      <p:sp>
        <p:nvSpPr>
          <p:cNvPr id="3" name="Platshållare 2 för innehåll"/>
          <p:cNvSpPr>
            <a:spLocks noGrp="1"/>
          </p:cNvSpPr>
          <p:nvPr>
            <p:ph idx="1"/>
          </p:nvPr>
        </p:nvSpPr>
        <p:spPr/>
        <p:txBody>
          <a:bodyPr rtlCol="0">
            <a:normAutofit/>
          </a:bodyPr>
          <a:lstStyle/>
          <a:p>
            <a:pPr rtl="0"/>
            <a:r>
              <a:rPr lang="sv-SE" dirty="0"/>
              <a:t>Främst stationsbaserad</a:t>
            </a:r>
          </a:p>
          <a:p>
            <a:pPr lvl="1"/>
            <a:r>
              <a:rPr lang="sv-SE" dirty="0"/>
              <a:t>Vi kommer att variera mellan att ha hand om en station eller en grupp (olika syften)</a:t>
            </a:r>
          </a:p>
          <a:p>
            <a:pPr lvl="1"/>
            <a:r>
              <a:rPr lang="sv-SE" dirty="0"/>
              <a:t>Hög aktivitetsnivå</a:t>
            </a:r>
          </a:p>
          <a:p>
            <a:pPr rtl="0"/>
            <a:r>
              <a:rPr lang="sv-se" dirty="0"/>
              <a:t>SvFF föreskriver en träning i veckan på 60 minuter i denna åldern</a:t>
            </a:r>
          </a:p>
          <a:p>
            <a:pPr lvl="1"/>
            <a:r>
              <a:rPr lang="sv-SE" dirty="0"/>
              <a:t>Mot hösten har vi dock funderingar på ett tillfälle under veckan som komplement då mycket annat ligger på helgen</a:t>
            </a:r>
            <a:endParaRPr lang="sv-se" dirty="0"/>
          </a:p>
          <a:p>
            <a:pPr rtl="0"/>
            <a:r>
              <a:rPr lang="sv-se" dirty="0"/>
              <a:t>Vi önskar att alla föräldrar står utanför träningsplanen på den sidan som är närmst klubbhuset under träningar.</a:t>
            </a:r>
          </a:p>
        </p:txBody>
      </p:sp>
    </p:spTree>
    <p:extLst>
      <p:ext uri="{BB962C8B-B14F-4D97-AF65-F5344CB8AC3E}">
        <p14:creationId xmlns:p14="http://schemas.microsoft.com/office/powerpoint/2010/main" val="26104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Kommunikation</a:t>
            </a:r>
            <a:endParaRPr lang="sv-se" dirty="0"/>
          </a:p>
        </p:txBody>
      </p:sp>
      <p:sp>
        <p:nvSpPr>
          <p:cNvPr id="3" name="Platshållare 2 för innehåll"/>
          <p:cNvSpPr>
            <a:spLocks noGrp="1"/>
          </p:cNvSpPr>
          <p:nvPr>
            <p:ph idx="1"/>
          </p:nvPr>
        </p:nvSpPr>
        <p:spPr/>
        <p:txBody>
          <a:bodyPr rtlCol="0">
            <a:normAutofit/>
          </a:bodyPr>
          <a:lstStyle/>
          <a:p>
            <a:pPr rtl="0"/>
            <a:r>
              <a:rPr lang="sv-SE" dirty="0"/>
              <a:t>Ledarna gör utskick via Laget.se</a:t>
            </a:r>
          </a:p>
          <a:p>
            <a:pPr rtl="0"/>
            <a:r>
              <a:rPr lang="sv-se" dirty="0"/>
              <a:t>Kalendern på Laget.se ämnas att hållas uppdaterad med alla aktiviteter</a:t>
            </a:r>
          </a:p>
          <a:p>
            <a:pPr rtl="0"/>
            <a:r>
              <a:rPr lang="sv-se" dirty="0"/>
              <a:t>Anmälan till cuper etc. kommer att ske via Laget.se</a:t>
            </a:r>
          </a:p>
          <a:p>
            <a:pPr rtl="0"/>
            <a:r>
              <a:rPr lang="sv-SE" dirty="0"/>
              <a:t>Lägg till båda föräldrar på laget.se så att alla vårdnadshavare nås av informationen.</a:t>
            </a:r>
            <a:endParaRPr lang="sv-se" dirty="0"/>
          </a:p>
        </p:txBody>
      </p:sp>
    </p:spTree>
    <p:extLst>
      <p:ext uri="{BB962C8B-B14F-4D97-AF65-F5344CB8AC3E}">
        <p14:creationId xmlns:p14="http://schemas.microsoft.com/office/powerpoint/2010/main" val="23243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Lerkils IF föreningsidé</a:t>
            </a:r>
          </a:p>
        </p:txBody>
      </p:sp>
      <p:sp>
        <p:nvSpPr>
          <p:cNvPr id="3" name="Platshållare 2 för innehåll"/>
          <p:cNvSpPr>
            <a:spLocks noGrp="1"/>
          </p:cNvSpPr>
          <p:nvPr>
            <p:ph type="body" idx="1"/>
          </p:nvPr>
        </p:nvSpPr>
        <p:spPr/>
        <p:txBody>
          <a:bodyPr rtlCol="0"/>
          <a:lstStyle/>
          <a:p>
            <a:pPr lvl="0" rtl="0"/>
            <a:r>
              <a:rPr lang="sv-SE" dirty="0">
                <a:hlinkClick r:id="rId3"/>
              </a:rPr>
              <a:t>https://www.laget.se/LerkilsIF-P-2016/Document</a:t>
            </a:r>
            <a:r>
              <a:rPr lang="sv-SE" dirty="0"/>
              <a:t> </a:t>
            </a:r>
            <a:endParaRPr lang="sv-se" dirty="0"/>
          </a:p>
        </p:txBody>
      </p:sp>
      <p:pic>
        <p:nvPicPr>
          <p:cNvPr id="5" name="Bildobjekt 4" descr="En bild som visar logotyp&#10;&#10;Automatiskt genererad beskrivning">
            <a:extLst>
              <a:ext uri="{FF2B5EF4-FFF2-40B4-BE49-F238E27FC236}">
                <a16:creationId xmlns:a16="http://schemas.microsoft.com/office/drawing/2014/main" id="{6E2F481E-7344-EEB7-9E07-4D58FF1EB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445" y="1063724"/>
            <a:ext cx="1419935" cy="1412776"/>
          </a:xfrm>
          <a:prstGeom prst="rect">
            <a:avLst/>
          </a:prstGeom>
        </p:spPr>
      </p:pic>
    </p:spTree>
    <p:extLst>
      <p:ext uri="{BB962C8B-B14F-4D97-AF65-F5344CB8AC3E}">
        <p14:creationId xmlns:p14="http://schemas.microsoft.com/office/powerpoint/2010/main" val="296406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Vision</a:t>
            </a:r>
          </a:p>
        </p:txBody>
      </p:sp>
      <p:sp>
        <p:nvSpPr>
          <p:cNvPr id="3" name="Platshållare 2 för innehåll"/>
          <p:cNvSpPr>
            <a:spLocks noGrp="1"/>
          </p:cNvSpPr>
          <p:nvPr>
            <p:ph idx="1"/>
          </p:nvPr>
        </p:nvSpPr>
        <p:spPr/>
        <p:txBody>
          <a:bodyPr rtlCol="0">
            <a:normAutofit/>
          </a:bodyPr>
          <a:lstStyle/>
          <a:p>
            <a:pPr marL="45720" indent="0" rtl="0">
              <a:buNone/>
            </a:pPr>
            <a:r>
              <a:rPr lang="sv-SE" dirty="0"/>
              <a:t>Föreningens vision är att verksamheten i första hand ska bedrivas med bredd där alla ska känna en tillhörighet och utvecklas i sin takt. Glädjen är en viktig del och skapar en förutsättning för ett livslångt fotbollsintresse. Lerkils IF:s överordnade verksamhetsidé är att erbjuda fotbollsspel för så många barn och ungdomar som möjligt, så långt upp i åldrarna och så bra som möjligt.</a:t>
            </a:r>
            <a:endParaRPr lang="sv-se" dirty="0"/>
          </a:p>
        </p:txBody>
      </p:sp>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Värdegrund</a:t>
            </a:r>
          </a:p>
        </p:txBody>
      </p:sp>
      <p:sp>
        <p:nvSpPr>
          <p:cNvPr id="3" name="Platshållare 2 för innehåll"/>
          <p:cNvSpPr>
            <a:spLocks noGrp="1"/>
          </p:cNvSpPr>
          <p:nvPr>
            <p:ph idx="1"/>
          </p:nvPr>
        </p:nvSpPr>
        <p:spPr/>
        <p:txBody>
          <a:bodyPr rtlCol="0">
            <a:normAutofit lnSpcReduction="10000"/>
          </a:bodyPr>
          <a:lstStyle/>
          <a:p>
            <a:pPr rtl="0"/>
            <a:r>
              <a:rPr lang="sv-SE" dirty="0"/>
              <a:t>alla ska känna sig välkomna, oavsett kön, sexuell läggning, religion, etnicitet eller nationalitet genom att föreningens medlemmar, ledare och spelare tar avstånd från våld, droger, doping, mobbing och rasism.</a:t>
            </a:r>
          </a:p>
          <a:p>
            <a:pPr rtl="0"/>
            <a:r>
              <a:rPr lang="sv-SE" dirty="0"/>
              <a:t>Alla ska visa respekt för varandra oavsett om det rör spelet, spelarna, domarna, ledarna, förtroendevalda eller </a:t>
            </a:r>
            <a:r>
              <a:rPr lang="sv-SE" u="sng" dirty="0"/>
              <a:t>publiken</a:t>
            </a:r>
            <a:r>
              <a:rPr lang="sv-SE" dirty="0"/>
              <a:t>.</a:t>
            </a:r>
            <a:endParaRPr lang="sv-se" dirty="0"/>
          </a:p>
          <a:p>
            <a:pPr rtl="0"/>
            <a:r>
              <a:rPr lang="sv-SE" dirty="0"/>
              <a:t>För oss handlar fotboll om:</a:t>
            </a:r>
          </a:p>
          <a:p>
            <a:pPr lvl="1"/>
            <a:r>
              <a:rPr lang="sv-SE" dirty="0"/>
              <a:t>rättvisa, respekt, värdighet, gemenskap och glädje.</a:t>
            </a:r>
          </a:p>
          <a:p>
            <a:pPr lvl="1"/>
            <a:r>
              <a:rPr lang="sv-SE" dirty="0"/>
              <a:t>att fostra spelarna till ansvarstagande människor som visar respekt för regler och normer inom fotbollen och samhället i övrigt.</a:t>
            </a:r>
          </a:p>
          <a:p>
            <a:pPr lvl="1"/>
            <a:r>
              <a:rPr lang="sv-SE" dirty="0"/>
              <a:t>Att lära barn och ungdomar att samarbeta i lag och skapa en klubbkänsla där spelarna är stolta över föreningen och agerar på och bredvid planen som goda representanter för föreningen.</a:t>
            </a:r>
          </a:p>
          <a:p>
            <a:pPr lvl="1"/>
            <a:r>
              <a:rPr lang="sv-SE" dirty="0"/>
              <a:t>Vi följer fotbollens FAIR PLAY.</a:t>
            </a:r>
            <a:endParaRPr lang="sv-se" dirty="0"/>
          </a:p>
        </p:txBody>
      </p:sp>
    </p:spTree>
    <p:extLst>
      <p:ext uri="{BB962C8B-B14F-4D97-AF65-F5344CB8AC3E}">
        <p14:creationId xmlns:p14="http://schemas.microsoft.com/office/powerpoint/2010/main" val="241533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design, blå 16: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_9533096_TF03417271" id="{21371711-C81F-474A-B5E5-003E4AEC1946}" vid="{79082224-6E1D-4474-ACEF-771F0AACE459}"/>
    </a:ext>
  </a:extLst>
</a:theme>
</file>

<file path=ppt/theme/theme2.xml><?xml version="1.0" encoding="utf-8"?>
<a:theme xmlns:a="http://schemas.openxmlformats.org/drawingml/2006/main" name="Office-tema">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av affärsprojektplan (bredbild)</Template>
  <TotalTime>2789</TotalTime>
  <Words>1294</Words>
  <Application>Microsoft Office PowerPoint</Application>
  <PresentationFormat>Bredbild</PresentationFormat>
  <Paragraphs>143</Paragraphs>
  <Slides>24</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Arial</vt:lpstr>
      <vt:lpstr>Corbel</vt:lpstr>
      <vt:lpstr>Euphemia</vt:lpstr>
      <vt:lpstr>Wingdings</vt:lpstr>
      <vt:lpstr>Banddesign, blå 16:9</vt:lpstr>
      <vt:lpstr>Föräldramöte P2016</vt:lpstr>
      <vt:lpstr>Agenda</vt:lpstr>
      <vt:lpstr>Vad kommer att hända under säsongen?</vt:lpstr>
      <vt:lpstr>Vad kommer vi göra under säsongen?</vt:lpstr>
      <vt:lpstr>Träningarna</vt:lpstr>
      <vt:lpstr>Kommunikation</vt:lpstr>
      <vt:lpstr>Lerkils IF föreningsidé</vt:lpstr>
      <vt:lpstr>Vision</vt:lpstr>
      <vt:lpstr>Värdegrund</vt:lpstr>
      <vt:lpstr>Spelare</vt:lpstr>
      <vt:lpstr>Ledare</vt:lpstr>
      <vt:lpstr>Förväntningar på föräldrar</vt:lpstr>
      <vt:lpstr>Föräldrar</vt:lpstr>
      <vt:lpstr>PowerPoint-presentation</vt:lpstr>
      <vt:lpstr>Föräldrarepresentanter</vt:lpstr>
      <vt:lpstr>Föräldrarepresentanter forts.</vt:lpstr>
      <vt:lpstr>Vad förväntas föräldrar hjälpa till med?</vt:lpstr>
      <vt:lpstr>Tränarnas rollfördelning  (just nu och kan ändras efter behov)</vt:lpstr>
      <vt:lpstr>Spelformen 3 mot 3</vt:lpstr>
      <vt:lpstr>SvFF spelarutbildningsplan</vt:lpstr>
      <vt:lpstr>Spelet 3 mot 3</vt:lpstr>
      <vt:lpstr>Spelarens möjligheter i 3-mot-3 åldern</vt:lpstr>
      <vt:lpstr>Vad kommer vi jobba med under träningar/matcher?</vt:lpstr>
      <vt:lpstr>Film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P2016</dc:title>
  <dc:creator>Fredrik Necander</dc:creator>
  <cp:lastModifiedBy>Fredrik Necander</cp:lastModifiedBy>
  <cp:revision>1</cp:revision>
  <dcterms:created xsi:type="dcterms:W3CDTF">2023-04-07T08:17:53Z</dcterms:created>
  <dcterms:modified xsi:type="dcterms:W3CDTF">2023-04-17T05:32:50Z</dcterms:modified>
</cp:coreProperties>
</file>