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4" r:id="rId5"/>
    <p:sldId id="275" r:id="rId6"/>
    <p:sldId id="261" r:id="rId7"/>
    <p:sldId id="259" r:id="rId8"/>
    <p:sldId id="262" r:id="rId9"/>
    <p:sldId id="270" r:id="rId10"/>
    <p:sldId id="269" r:id="rId11"/>
    <p:sldId id="263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5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661077" y="2269411"/>
            <a:ext cx="9144000" cy="754025"/>
          </a:xfrm>
        </p:spPr>
        <p:txBody>
          <a:bodyPr/>
          <a:lstStyle/>
          <a:p>
            <a:pPr algn="ctr"/>
            <a:r>
              <a:rPr lang="sv-SE" dirty="0">
                <a:solidFill>
                  <a:schemeClr val="tx1">
                    <a:lumMod val="95000"/>
                  </a:schemeClr>
                </a:solidFill>
              </a:rPr>
              <a:t>Välkommen till föräldramöte Lerkil IF P08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9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888534" y="939178"/>
            <a:ext cx="9144000" cy="4979644"/>
          </a:xfrm>
          <a:solidFill>
            <a:srgbClr val="17597B"/>
          </a:solidFill>
        </p:spPr>
        <p:txBody>
          <a:bodyPr anchor="t" anchorCtr="0">
            <a:normAutofit/>
          </a:bodyPr>
          <a:lstStyle/>
          <a:p>
            <a:pPr algn="ctr"/>
            <a:r>
              <a:rPr lang="sv-SE" dirty="0"/>
              <a:t>Lagkassa 2019-01-01</a:t>
            </a:r>
          </a:p>
          <a:p>
            <a:pPr algn="ctr"/>
            <a:r>
              <a:rPr lang="sv-SE" sz="2000" dirty="0"/>
              <a:t> </a:t>
            </a:r>
          </a:p>
          <a:p>
            <a:pPr algn="ctr"/>
            <a:r>
              <a:rPr lang="sv-SE" sz="2000" dirty="0"/>
              <a:t>Danske Dank ca. 400.- (ligger ute med pengar för </a:t>
            </a:r>
            <a:r>
              <a:rPr lang="sv-SE" sz="2000" dirty="0" err="1"/>
              <a:t>Öbollen</a:t>
            </a:r>
            <a:r>
              <a:rPr lang="sv-SE" sz="2000" dirty="0"/>
              <a:t> &amp; Eskilscupen)</a:t>
            </a:r>
          </a:p>
          <a:p>
            <a:pPr algn="ctr"/>
            <a:r>
              <a:rPr lang="sv-SE" sz="2000" dirty="0"/>
              <a:t>Mats &amp; Magnus är gemensamma ägare till kontot.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Lerkils IF har även ett kontot kopplat till P08, vi vet ej exakta summan. </a:t>
            </a:r>
          </a:p>
          <a:p>
            <a:pPr algn="ctr"/>
            <a:r>
              <a:rPr lang="sv-SE" sz="2000" dirty="0"/>
              <a:t>Dessa pengar inkom i samband med </a:t>
            </a:r>
            <a:r>
              <a:rPr lang="sv-SE" sz="2000" dirty="0" err="1"/>
              <a:t>kungsbackalekarna</a:t>
            </a:r>
            <a:r>
              <a:rPr lang="sv-SE" sz="2000" dirty="0"/>
              <a:t> 2015-2017 samt ifrån domare under seriematcher under 2018.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De pengar som kommer att komma in vid fikaförsäljningen på våra hemmamatcher under 2018 kommer att gå in på vårt egna konto på Danske Bank.</a:t>
            </a:r>
          </a:p>
          <a:p>
            <a:pPr algn="ctr"/>
            <a:endParaRPr lang="sv-SE" sz="16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501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101435" y="1298383"/>
            <a:ext cx="10158583" cy="5094038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l"/>
            <a:r>
              <a:rPr lang="sv-SE" dirty="0"/>
              <a:t>Kalendarium 2019</a:t>
            </a:r>
          </a:p>
          <a:p>
            <a:pPr algn="ctr"/>
            <a:endParaRPr lang="sv-SE" sz="1200" dirty="0"/>
          </a:p>
          <a:p>
            <a:pPr algn="l"/>
            <a:r>
              <a:rPr lang="sv-SE" sz="1600" dirty="0"/>
              <a:t>Träningstider	Se laget.se. </a:t>
            </a:r>
          </a:p>
          <a:p>
            <a:pPr algn="l"/>
            <a:r>
              <a:rPr lang="sv-SE" sz="1600" i="1" dirty="0"/>
              <a:t>Lerkilsdagen</a:t>
            </a:r>
            <a:r>
              <a:rPr lang="sv-SE" sz="1600" dirty="0"/>
              <a:t>	Lördag 27/4. Blandade Lerkilslag på Ängås.</a:t>
            </a:r>
          </a:p>
          <a:p>
            <a:pPr algn="l"/>
            <a:r>
              <a:rPr lang="sv-SE" sz="1600" i="1" dirty="0"/>
              <a:t>Seriespel	</a:t>
            </a:r>
            <a:r>
              <a:rPr lang="sv-SE" sz="1600" dirty="0"/>
              <a:t> 	3 lag är anmälda 7 manna, Hallands fotbollsförbund</a:t>
            </a:r>
          </a:p>
          <a:p>
            <a:pPr algn="l"/>
            <a:r>
              <a:rPr lang="sv-SE" sz="1600" i="1" dirty="0"/>
              <a:t>A-lagsmatch</a:t>
            </a:r>
            <a:r>
              <a:rPr lang="sv-SE" sz="1600" dirty="0"/>
              <a:t>	Kiosken, bollkallar. Har ej fått datum än.</a:t>
            </a:r>
          </a:p>
          <a:p>
            <a:pPr algn="l"/>
            <a:r>
              <a:rPr lang="sv-SE" sz="1600" i="1" dirty="0"/>
              <a:t>Lerkilscupen</a:t>
            </a:r>
            <a:r>
              <a:rPr lang="sv-SE" sz="1600" dirty="0"/>
              <a:t>	15-16/6, 3 lag. Det kommer att krävas arbetsinsats ifrån ALLA föräldrar. OBS 1 person som kontakt 		liknande 2018</a:t>
            </a:r>
          </a:p>
          <a:p>
            <a:pPr algn="l"/>
            <a:r>
              <a:rPr lang="sv-SE" sz="1600" i="1" dirty="0"/>
              <a:t>Gemensam aktivitet	</a:t>
            </a:r>
            <a:r>
              <a:rPr lang="sv-SE" sz="1600" dirty="0"/>
              <a:t>Sommaravslutning?</a:t>
            </a:r>
          </a:p>
          <a:p>
            <a:pPr algn="l"/>
            <a:r>
              <a:rPr lang="sv-SE" sz="1600" i="1" dirty="0"/>
              <a:t>Sommarfotbollsskola	v.25. </a:t>
            </a:r>
            <a:r>
              <a:rPr lang="sv-SE" sz="1600" dirty="0"/>
              <a:t>Individuell anmälan. </a:t>
            </a:r>
          </a:p>
          <a:p>
            <a:pPr algn="l"/>
            <a:r>
              <a:rPr lang="sv-SE" sz="1600" i="1" dirty="0"/>
              <a:t>Granförsäljning	</a:t>
            </a:r>
            <a:r>
              <a:rPr lang="sv-SE" sz="1600" dirty="0"/>
              <a:t>Sker troligen from första advent vid Vallda trekant, tider för arbetspass meddelas senare</a:t>
            </a:r>
          </a:p>
          <a:p>
            <a:pPr algn="l"/>
            <a:r>
              <a:rPr lang="sv-SE" sz="1600" i="1" dirty="0"/>
              <a:t>Övernattning	Troligen under hösten, igen!</a:t>
            </a:r>
            <a:endParaRPr lang="sv-SE" sz="1600" dirty="0"/>
          </a:p>
          <a:p>
            <a:pPr algn="l"/>
            <a:endParaRPr lang="sv-SE" sz="1600" dirty="0"/>
          </a:p>
          <a:p>
            <a:pPr algn="ctr"/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117686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260674" y="1105436"/>
            <a:ext cx="9144000" cy="4796600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Agenda för mötet</a:t>
            </a:r>
          </a:p>
          <a:p>
            <a:pPr algn="ctr"/>
            <a:endParaRPr lang="sv-SE" dirty="0"/>
          </a:p>
          <a:p>
            <a:pPr algn="ctr"/>
            <a:r>
              <a:rPr lang="sv-SE" sz="2400" dirty="0"/>
              <a:t>Presentation av oss ledarna &amp; tränarna</a:t>
            </a:r>
          </a:p>
          <a:p>
            <a:pPr algn="ctr"/>
            <a:r>
              <a:rPr lang="sv-SE" sz="2400" dirty="0"/>
              <a:t>Lerkils mål och vision samt Fotbollens spela lek och lär</a:t>
            </a:r>
          </a:p>
          <a:p>
            <a:pPr algn="ctr"/>
            <a:r>
              <a:rPr lang="sv-SE" sz="2400" dirty="0"/>
              <a:t>Praktisk information kring träningar och matcher</a:t>
            </a:r>
          </a:p>
          <a:p>
            <a:pPr algn="ctr"/>
            <a:r>
              <a:rPr lang="sv-SE" sz="2400" dirty="0"/>
              <a:t>Föräldraåtaganden</a:t>
            </a:r>
          </a:p>
          <a:p>
            <a:pPr algn="ctr"/>
            <a:r>
              <a:rPr lang="sv-SE" sz="2400" dirty="0"/>
              <a:t>Kalendarium 2018, viktiga arrangemang och datum under året</a:t>
            </a:r>
          </a:p>
          <a:p>
            <a:pPr algn="ctr"/>
            <a:endParaRPr lang="sv-SE" sz="2400" dirty="0"/>
          </a:p>
          <a:p>
            <a:pPr algn="ctr"/>
            <a:r>
              <a:rPr lang="sv-SE" sz="2400" dirty="0"/>
              <a:t>Övriga frågor!</a:t>
            </a:r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318548" y="531628"/>
            <a:ext cx="9144000" cy="607178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sv-SE" dirty="0"/>
              <a:t>Vilka är vi ledare/ tränare 2019?</a:t>
            </a:r>
          </a:p>
          <a:p>
            <a:pPr algn="ctr"/>
            <a:endParaRPr lang="sv-SE" dirty="0"/>
          </a:p>
          <a:p>
            <a:pPr algn="l"/>
            <a:r>
              <a:rPr lang="sv-SE" sz="2400" dirty="0"/>
              <a:t>Daniel Klintbäck	Materialansvarig</a:t>
            </a:r>
          </a:p>
          <a:p>
            <a:pPr algn="l"/>
            <a:r>
              <a:rPr lang="sv-SE" sz="2400" dirty="0"/>
              <a:t>Jerker Jacobson		Kontakt föräldragruppen</a:t>
            </a:r>
          </a:p>
          <a:p>
            <a:pPr algn="l"/>
            <a:r>
              <a:rPr lang="sv-SE" sz="2400" dirty="0"/>
              <a:t>Mats Johansson	Webb, Kalender &amp; Bokningar</a:t>
            </a:r>
          </a:p>
          <a:p>
            <a:pPr algn="l"/>
            <a:r>
              <a:rPr lang="sv-SE" sz="2400" dirty="0"/>
              <a:t>Magnus Svensson	Tränare</a:t>
            </a:r>
          </a:p>
          <a:p>
            <a:pPr algn="l"/>
            <a:r>
              <a:rPr lang="sv-SE" sz="2400" dirty="0"/>
              <a:t>Johan Brandberg	Tränare</a:t>
            </a:r>
          </a:p>
          <a:p>
            <a:pPr algn="l"/>
            <a:r>
              <a:rPr lang="sv-SE" sz="2400" dirty="0"/>
              <a:t>Martin Wallin		Tränare</a:t>
            </a:r>
          </a:p>
          <a:p>
            <a:pPr algn="l"/>
            <a:r>
              <a:rPr lang="sv-SE" sz="2400" dirty="0"/>
              <a:t>Joel Tagesson		 Tränare</a:t>
            </a:r>
          </a:p>
          <a:p>
            <a:pPr algn="l"/>
            <a:r>
              <a:rPr lang="sv-SE" sz="2400" dirty="0"/>
              <a:t>Jens Lindbom		Tränare NY!!! Cupansvarig</a:t>
            </a:r>
          </a:p>
          <a:p>
            <a:pPr algn="l"/>
            <a:r>
              <a:rPr lang="sv-SE" sz="2400" dirty="0"/>
              <a:t>Anna-Karin </a:t>
            </a:r>
            <a:r>
              <a:rPr lang="sv-SE" sz="2400" dirty="0" err="1"/>
              <a:t>Siösteen</a:t>
            </a:r>
            <a:r>
              <a:rPr lang="sv-SE" sz="2400" dirty="0"/>
              <a:t>	Tränare NY!!!</a:t>
            </a:r>
          </a:p>
          <a:p>
            <a:pPr algn="l"/>
            <a:endParaRPr lang="sv-SE" sz="2400" dirty="0"/>
          </a:p>
          <a:p>
            <a:pPr algn="l"/>
            <a:r>
              <a:rPr lang="sv-SE" sz="2400" dirty="0"/>
              <a:t>Kristina Söderlindh	Föräldragrupp</a:t>
            </a:r>
          </a:p>
          <a:p>
            <a:pPr algn="l"/>
            <a:r>
              <a:rPr lang="sv-SE" sz="2400" dirty="0"/>
              <a:t>Rudolf Antoni		Föräldragrupp</a:t>
            </a:r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06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401163" y="931175"/>
            <a:ext cx="9431517" cy="5182546"/>
          </a:xfrm>
        </p:spPr>
        <p:txBody>
          <a:bodyPr>
            <a:normAutofit/>
          </a:bodyPr>
          <a:lstStyle/>
          <a:p>
            <a:pPr algn="ctr"/>
            <a:r>
              <a:rPr lang="sv-SE" sz="4400" dirty="0"/>
              <a:t>Verksamhetsåret 2018</a:t>
            </a:r>
          </a:p>
          <a:p>
            <a:pPr algn="ctr"/>
            <a:endParaRPr lang="sv-SE" sz="2800" dirty="0"/>
          </a:p>
          <a:p>
            <a:pPr algn="ctr"/>
            <a:r>
              <a:rPr lang="sv-SE" sz="2800" dirty="0"/>
              <a:t>Seriematcher </a:t>
            </a:r>
          </a:p>
          <a:p>
            <a:pPr algn="ctr"/>
            <a:r>
              <a:rPr lang="sv-SE" sz="2800" dirty="0"/>
              <a:t>Cuper</a:t>
            </a:r>
          </a:p>
          <a:p>
            <a:pPr algn="ctr"/>
            <a:r>
              <a:rPr lang="sv-SE" sz="2800" dirty="0"/>
              <a:t>Träningar</a:t>
            </a:r>
          </a:p>
          <a:p>
            <a:pPr algn="ctr"/>
            <a:r>
              <a:rPr lang="sv-SE" sz="2800" dirty="0"/>
              <a:t>Kioskansvar, Lerkilscupen</a:t>
            </a:r>
          </a:p>
          <a:p>
            <a:pPr algn="ctr"/>
            <a:endParaRPr lang="sv-SE" sz="2800" dirty="0"/>
          </a:p>
          <a:p>
            <a:pPr algn="ctr"/>
            <a:r>
              <a:rPr lang="sv-SE" sz="2800" dirty="0"/>
              <a:t>Tankar, reflektioner?</a:t>
            </a:r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401163" y="931175"/>
            <a:ext cx="9431517" cy="5182546"/>
          </a:xfrm>
        </p:spPr>
        <p:txBody>
          <a:bodyPr>
            <a:normAutofit/>
          </a:bodyPr>
          <a:lstStyle/>
          <a:p>
            <a:pPr algn="ctr"/>
            <a:r>
              <a:rPr lang="sv-SE" sz="4400" dirty="0"/>
              <a:t>Verksamhetsåret 2019</a:t>
            </a:r>
          </a:p>
          <a:p>
            <a:pPr algn="ctr"/>
            <a:endParaRPr lang="sv-SE" sz="2800" dirty="0"/>
          </a:p>
          <a:p>
            <a:pPr algn="ctr"/>
            <a:r>
              <a:rPr lang="sv-SE" sz="2800" dirty="0"/>
              <a:t>Matcher (</a:t>
            </a:r>
            <a:r>
              <a:rPr lang="sv-SE" sz="2800" dirty="0" err="1"/>
              <a:t>Div</a:t>
            </a:r>
            <a:r>
              <a:rPr lang="sv-SE" sz="2800" dirty="0"/>
              <a:t> 13 Norra 3st lag)</a:t>
            </a:r>
          </a:p>
          <a:p>
            <a:pPr algn="ctr"/>
            <a:r>
              <a:rPr lang="sv-SE" sz="2800" dirty="0"/>
              <a:t>Cuper (</a:t>
            </a:r>
            <a:r>
              <a:rPr lang="sv-SE" sz="2800" dirty="0" err="1"/>
              <a:t>Öbollen</a:t>
            </a:r>
            <a:r>
              <a:rPr lang="sv-SE" sz="2800" dirty="0"/>
              <a:t>, Eskilscupen, + något på hösten)</a:t>
            </a:r>
          </a:p>
          <a:p>
            <a:pPr algn="ctr"/>
            <a:r>
              <a:rPr lang="sv-SE" sz="2800" dirty="0"/>
              <a:t>Träningar</a:t>
            </a:r>
          </a:p>
          <a:p>
            <a:pPr algn="ctr"/>
            <a:r>
              <a:rPr lang="sv-SE" sz="2800" dirty="0"/>
              <a:t>Antal aktiva killar</a:t>
            </a:r>
          </a:p>
          <a:p>
            <a:pPr algn="ctr"/>
            <a:r>
              <a:rPr lang="sv-SE" sz="2800" dirty="0"/>
              <a:t>Extra träning, ambition</a:t>
            </a:r>
          </a:p>
          <a:p>
            <a:pPr algn="ctr"/>
            <a:endParaRPr lang="sv-SE" sz="2800" dirty="0"/>
          </a:p>
          <a:p>
            <a:pPr algn="ctr"/>
            <a:r>
              <a:rPr lang="sv-SE" sz="2800" dirty="0"/>
              <a:t>Lerkilscupen 15-16 JUNI. Alla föräldrar ska vara delaktiga!</a:t>
            </a:r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91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920432" y="1105436"/>
            <a:ext cx="9144000" cy="5497975"/>
          </a:xfrm>
        </p:spPr>
        <p:txBody>
          <a:bodyPr>
            <a:normAutofit/>
          </a:bodyPr>
          <a:lstStyle/>
          <a:p>
            <a:pPr algn="ctr"/>
            <a:r>
              <a:rPr lang="sv-SE" sz="2800" dirty="0"/>
              <a:t>Lerkils mål och vision samt Fotbollens spela lek och lär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Lerkil IF är en breddförening med målet att så många som möjligt så länge som möjligt skall ha roligt och spela fotboll. </a:t>
            </a:r>
          </a:p>
          <a:p>
            <a:pPr algn="ctr"/>
            <a:r>
              <a:rPr lang="sv-SE" sz="2000" dirty="0"/>
              <a:t>Ett utkast till policydokument är framtaget och kommer i framtiden finnas tillgängligt för alla medlemmar</a:t>
            </a:r>
          </a:p>
          <a:p>
            <a:pPr algn="ctr"/>
            <a:r>
              <a:rPr lang="sv-SE" sz="2000" dirty="0"/>
              <a:t>Fotbollens ”Spela, lek och lär” ligger  bland annat till grund för klubbens policy arbete</a:t>
            </a:r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6673" y="3445940"/>
            <a:ext cx="6591518" cy="287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39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862558" y="1105436"/>
            <a:ext cx="9431517" cy="549797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sv-SE" dirty="0"/>
              <a:t>Praktisk information kring träningar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Inför och vid träning tänk på detta:</a:t>
            </a:r>
          </a:p>
          <a:p>
            <a:pPr algn="ctr"/>
            <a:endParaRPr lang="sv-SE" sz="2000" dirty="0"/>
          </a:p>
          <a:p>
            <a:pPr algn="l"/>
            <a:r>
              <a:rPr lang="sv-SE" sz="2000" dirty="0"/>
              <a:t>Kom i tid till träningarna.</a:t>
            </a:r>
          </a:p>
          <a:p>
            <a:pPr algn="l"/>
            <a:r>
              <a:rPr lang="sv-SE" sz="2000" dirty="0"/>
              <a:t>Anmäl era barn till laget så att vi ledare vet hur många som kommer. Det hjälper oss att planera träningen.</a:t>
            </a:r>
          </a:p>
          <a:p>
            <a:pPr algn="l"/>
            <a:r>
              <a:rPr lang="sv-SE" sz="2000" dirty="0"/>
              <a:t>Tänk på att barnen kan behöva få i sig extra energi inför träningen</a:t>
            </a:r>
          </a:p>
          <a:p>
            <a:pPr algn="l"/>
            <a:r>
              <a:rPr lang="sv-SE" sz="2000" dirty="0"/>
              <a:t>Det är tränarna som handhar barnen under ovanstående tider, men sitt gärna kvar och titta på.</a:t>
            </a:r>
          </a:p>
          <a:p>
            <a:pPr algn="l"/>
            <a:r>
              <a:rPr lang="sv-SE" sz="2000" dirty="0"/>
              <a:t>Vi fokuserar på fotboll under dessa tider, ibland kan det behövas hjälp med detta innan träningen startar</a:t>
            </a:r>
          </a:p>
          <a:p>
            <a:pPr algn="l"/>
            <a:r>
              <a:rPr lang="sv-SE" sz="2000" dirty="0"/>
              <a:t>Ta med vattenflaska.</a:t>
            </a:r>
          </a:p>
          <a:p>
            <a:pPr algn="l"/>
            <a:r>
              <a:rPr lang="sv-SE" sz="2000" dirty="0"/>
              <a:t>Lämnar ni barnen kom tillbaka i god tid tills träningen avslutas. Det är inte alltid vi har möjlighet att stanna kvar tills alla barn har blivit hämtade.</a:t>
            </a:r>
          </a:p>
          <a:p>
            <a:pPr algn="l"/>
            <a:r>
              <a:rPr lang="sv-SE" sz="2000" dirty="0"/>
              <a:t>Kvarglömda kläder.. dessa lägger vi i vårt förråd</a:t>
            </a:r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6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920432" y="1105436"/>
            <a:ext cx="9144000" cy="5453626"/>
          </a:xfrm>
          <a:solidFill>
            <a:srgbClr val="17597B"/>
          </a:solidFill>
        </p:spPr>
        <p:txBody>
          <a:bodyPr>
            <a:normAutofit lnSpcReduction="10000"/>
          </a:bodyPr>
          <a:lstStyle/>
          <a:p>
            <a:pPr algn="ctr"/>
            <a:r>
              <a:rPr lang="sv-SE" dirty="0"/>
              <a:t>Föräldraåtaganden 2019</a:t>
            </a:r>
          </a:p>
          <a:p>
            <a:pPr algn="ctr"/>
            <a:endParaRPr lang="sv-SE" sz="1200" dirty="0"/>
          </a:p>
          <a:p>
            <a:pPr algn="ctr"/>
            <a:r>
              <a:rPr lang="sv-SE" sz="2000" dirty="0"/>
              <a:t>När ni medlemsregistrerade erat barn fanns ett dokument som berör de åtaganden gentemot Lerkils IF ni som föräldrar förväntas genomföra. I korthet innebär detta:</a:t>
            </a:r>
          </a:p>
          <a:p>
            <a:pPr algn="ctr"/>
            <a:endParaRPr lang="sv-SE" sz="1800" dirty="0"/>
          </a:p>
          <a:p>
            <a:pPr algn="ctr"/>
            <a:r>
              <a:rPr lang="sv-SE" sz="2000" dirty="0"/>
              <a:t>Medlems- och deltagaravgifter täcker inte alla utgifter i klubben, därför är klubben beroende av ideella initiativ vid klubbens aktiviteter såsom Lerkilscupen, Fotbollens dag, A-lagskiosken, Granförsäljning, eventuella  städdagar mm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För att lösa dessa arbetsuppgifter inom Lerkil P08 krävs en föräldragrupp som är med och leder och fördelar detta arbete.</a:t>
            </a:r>
          </a:p>
          <a:p>
            <a:pPr algn="ctr"/>
            <a:endParaRPr lang="sv-SE" sz="2000" dirty="0"/>
          </a:p>
          <a:p>
            <a:pPr algn="ctr"/>
            <a:r>
              <a:rPr lang="sv-SE" sz="2000" b="1" dirty="0"/>
              <a:t>Matchvärd och Kioskansvarig vid P08 hemmamatcher delas ut av Kristina!</a:t>
            </a:r>
          </a:p>
          <a:p>
            <a:pPr algn="ctr"/>
            <a:endParaRPr lang="sv-SE" sz="2000" b="1" dirty="0"/>
          </a:p>
          <a:p>
            <a:pPr algn="ctr"/>
            <a:r>
              <a:rPr lang="sv-SE" sz="2000" b="1" dirty="0"/>
              <a:t>A-lagskiosken, Lerkilscupen &amp; Granförsäljning hanteras av Rudolf</a:t>
            </a:r>
          </a:p>
          <a:p>
            <a:pPr algn="ctr"/>
            <a:endParaRPr lang="sv-SE" sz="16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13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318548" y="295564"/>
            <a:ext cx="9144000" cy="6307847"/>
          </a:xfrm>
        </p:spPr>
        <p:txBody>
          <a:bodyPr anchor="t" anchorCtr="0">
            <a:normAutofit/>
          </a:bodyPr>
          <a:lstStyle/>
          <a:p>
            <a:pPr algn="ctr"/>
            <a:r>
              <a:rPr lang="sv-SE" dirty="0"/>
              <a:t>Seriespel 2019</a:t>
            </a:r>
          </a:p>
          <a:p>
            <a:pPr algn="ctr"/>
            <a:endParaRPr lang="sv-SE" dirty="0"/>
          </a:p>
          <a:p>
            <a:pPr algn="ctr"/>
            <a:r>
              <a:rPr lang="sv-SE" sz="2400" dirty="0"/>
              <a:t>7-manna -&gt; 3 x 20 min !!</a:t>
            </a:r>
          </a:p>
          <a:p>
            <a:pPr algn="ctr"/>
            <a:r>
              <a:rPr lang="sv-SE" sz="2400" dirty="0"/>
              <a:t>Vi har 3 lag anmälda till division 13.</a:t>
            </a:r>
          </a:p>
          <a:p>
            <a:pPr algn="ctr"/>
            <a:r>
              <a:rPr lang="sv-SE" sz="2400" dirty="0"/>
              <a:t>7 </a:t>
            </a:r>
            <a:r>
              <a:rPr lang="sv-SE" sz="2400" dirty="0" err="1"/>
              <a:t>st</a:t>
            </a:r>
            <a:r>
              <a:rPr lang="sv-SE" sz="2400" dirty="0"/>
              <a:t> matcher under våren.</a:t>
            </a:r>
          </a:p>
          <a:p>
            <a:pPr algn="ctr"/>
            <a:endParaRPr lang="sv-SE" sz="2400" dirty="0"/>
          </a:p>
          <a:p>
            <a:pPr algn="ctr"/>
            <a:r>
              <a:rPr lang="sv-SE" sz="2400" dirty="0"/>
              <a:t>Vi kommer att ha ett fast lag under 4 </a:t>
            </a:r>
            <a:r>
              <a:rPr lang="sv-SE" sz="2400" dirty="0" err="1"/>
              <a:t>st</a:t>
            </a:r>
            <a:r>
              <a:rPr lang="sv-SE" sz="2400" dirty="0"/>
              <a:t> matcher för att därefter byta lagindelning.</a:t>
            </a:r>
          </a:p>
          <a:p>
            <a:pPr algn="ctr"/>
            <a:r>
              <a:rPr lang="sv-SE" sz="2400" dirty="0"/>
              <a:t>3 </a:t>
            </a:r>
            <a:r>
              <a:rPr lang="sv-SE" sz="2400" dirty="0" err="1"/>
              <a:t>st</a:t>
            </a:r>
            <a:r>
              <a:rPr lang="sv-SE" sz="2400" dirty="0"/>
              <a:t> ledare följer alltid ett laget.</a:t>
            </a:r>
          </a:p>
          <a:p>
            <a:pPr algn="ctr"/>
            <a:endParaRPr lang="sv-SE" sz="2400" dirty="0"/>
          </a:p>
          <a:p>
            <a:pPr algn="ctr"/>
            <a:r>
              <a:rPr lang="sv-SE" sz="2400" dirty="0"/>
              <a:t>OBS! Har ert barn inte svarat på kallelsen så kommer vi att ersätta platsen med en annan spelare.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61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jup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Override1.xml><?xml version="1.0" encoding="utf-8"?>
<a:themeOverride xmlns:a="http://schemas.openxmlformats.org/drawingml/2006/main">
  <a:clrScheme name="Depth">
    <a:dk1>
      <a:sysClr val="windowText" lastClr="000000"/>
    </a:dk1>
    <a:lt1>
      <a:sysClr val="window" lastClr="FFFFFF"/>
    </a:lt1>
    <a:dk2>
      <a:srgbClr val="455F51"/>
    </a:dk2>
    <a:lt2>
      <a:srgbClr val="94D7E4"/>
    </a:lt2>
    <a:accent1>
      <a:srgbClr val="41AEBD"/>
    </a:accent1>
    <a:accent2>
      <a:srgbClr val="97E9D5"/>
    </a:accent2>
    <a:accent3>
      <a:srgbClr val="A2CF49"/>
    </a:accent3>
    <a:accent4>
      <a:srgbClr val="608F3D"/>
    </a:accent4>
    <a:accent5>
      <a:srgbClr val="F4DE3A"/>
    </a:accent5>
    <a:accent6>
      <a:srgbClr val="FCB11C"/>
    </a:accent6>
    <a:hlink>
      <a:srgbClr val="FBCA98"/>
    </a:hlink>
    <a:folHlink>
      <a:srgbClr val="D3B86D"/>
    </a:folHlink>
  </a:clrScheme>
</a:themeOverride>
</file>

<file path=ppt/theme/themeOverride2.xml><?xml version="1.0" encoding="utf-8"?>
<a:themeOverride xmlns:a="http://schemas.openxmlformats.org/drawingml/2006/main">
  <a:clrScheme name="Depth">
    <a:dk1>
      <a:sysClr val="windowText" lastClr="000000"/>
    </a:dk1>
    <a:lt1>
      <a:sysClr val="window" lastClr="FFFFFF"/>
    </a:lt1>
    <a:dk2>
      <a:srgbClr val="455F51"/>
    </a:dk2>
    <a:lt2>
      <a:srgbClr val="94D7E4"/>
    </a:lt2>
    <a:accent1>
      <a:srgbClr val="41AEBD"/>
    </a:accent1>
    <a:accent2>
      <a:srgbClr val="97E9D5"/>
    </a:accent2>
    <a:accent3>
      <a:srgbClr val="A2CF49"/>
    </a:accent3>
    <a:accent4>
      <a:srgbClr val="608F3D"/>
    </a:accent4>
    <a:accent5>
      <a:srgbClr val="F4DE3A"/>
    </a:accent5>
    <a:accent6>
      <a:srgbClr val="FCB11C"/>
    </a:accent6>
    <a:hlink>
      <a:srgbClr val="FBCA98"/>
    </a:hlink>
    <a:folHlink>
      <a:srgbClr val="D3B86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6389</TotalTime>
  <Words>560</Words>
  <Application>Microsoft Office PowerPoint</Application>
  <PresentationFormat>Bredbild</PresentationFormat>
  <Paragraphs>107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Corbel</vt:lpstr>
      <vt:lpstr>Djup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Svevia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Klintbäck Daniel DVSko_stoc</dc:creator>
  <cp:lastModifiedBy>Mats Johansson</cp:lastModifiedBy>
  <cp:revision>67</cp:revision>
  <cp:lastPrinted>2019-04-05T15:38:41Z</cp:lastPrinted>
  <dcterms:created xsi:type="dcterms:W3CDTF">2016-04-11T05:40:33Z</dcterms:created>
  <dcterms:modified xsi:type="dcterms:W3CDTF">2019-04-05T15:43:45Z</dcterms:modified>
</cp:coreProperties>
</file>