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73" r:id="rId7"/>
    <p:sldId id="262" r:id="rId8"/>
    <p:sldId id="260" r:id="rId9"/>
    <p:sldId id="270" r:id="rId10"/>
    <p:sldId id="268" r:id="rId11"/>
    <p:sldId id="271" r:id="rId12"/>
    <p:sldId id="272" r:id="rId13"/>
    <p:sldId id="269" r:id="rId14"/>
    <p:sldId id="263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9D29914-CC11-4F57-93DA-9DE091822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031" y="440397"/>
            <a:ext cx="10723418" cy="6241143"/>
          </a:xfrm>
          <a:prstGeom prst="rect">
            <a:avLst/>
          </a:prstGeom>
        </p:spPr>
      </p:pic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607915" y="5948276"/>
            <a:ext cx="9144000" cy="754025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tx1">
                    <a:lumMod val="95000"/>
                  </a:schemeClr>
                </a:solidFill>
              </a:rPr>
              <a:t>Välkommen till föräldramöte Lerkil IF P8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420" cy="11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9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318548" y="598521"/>
            <a:ext cx="9144000" cy="1679171"/>
          </a:xfrm>
        </p:spPr>
        <p:txBody>
          <a:bodyPr anchor="t" anchorCtr="0">
            <a:normAutofit/>
          </a:bodyPr>
          <a:lstStyle/>
          <a:p>
            <a:pPr algn="ctr"/>
            <a:r>
              <a:rPr lang="sv-SE" dirty="0"/>
              <a:t>Seriespel 2018 Hallands Fotbollsförbund</a:t>
            </a:r>
          </a:p>
          <a:p>
            <a:pPr algn="ctr"/>
            <a:endParaRPr lang="sv-SE" sz="900" dirty="0"/>
          </a:p>
          <a:p>
            <a:pPr algn="ctr"/>
            <a:r>
              <a:rPr lang="sv-SE" sz="2400" dirty="0"/>
              <a:t>Lag 1 Div. 15 Grupp 1, Johan B &amp; Jerker J</a:t>
            </a:r>
          </a:p>
          <a:p>
            <a:pPr algn="ctr"/>
            <a:endParaRPr lang="sv-SE" sz="2400" dirty="0"/>
          </a:p>
          <a:p>
            <a:pPr algn="ctr"/>
            <a:endParaRPr lang="sv-SE" sz="2400" dirty="0"/>
          </a:p>
          <a:p>
            <a:pPr algn="ctr"/>
            <a:endParaRPr lang="sv-SE" sz="11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420" cy="1105436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0F92DA4E-DEDD-48F1-8D2B-B724C90CBFD9}"/>
              </a:ext>
            </a:extLst>
          </p:cNvPr>
          <p:cNvSpPr txBox="1"/>
          <p:nvPr/>
        </p:nvSpPr>
        <p:spPr>
          <a:xfrm>
            <a:off x="1796721" y="2892829"/>
            <a:ext cx="87650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Frillesås</a:t>
            </a:r>
            <a:r>
              <a:rPr lang="en-GB" sz="2400" dirty="0"/>
              <a:t> FF- Lerkils IF		2018-05-13	</a:t>
            </a:r>
            <a:r>
              <a:rPr lang="en-GB" sz="2400" dirty="0" err="1"/>
              <a:t>Frillesås</a:t>
            </a:r>
            <a:r>
              <a:rPr lang="en-GB" sz="2400" dirty="0"/>
              <a:t> IP A</a:t>
            </a:r>
            <a:endParaRPr lang="sv-SE" sz="2400" dirty="0"/>
          </a:p>
          <a:p>
            <a:r>
              <a:rPr lang="sv-SE" sz="2400" dirty="0"/>
              <a:t>Kullavik IF - Lerkils IF		2018-05-20	Kullavik IP</a:t>
            </a:r>
          </a:p>
          <a:p>
            <a:r>
              <a:rPr lang="en-GB" sz="2400" dirty="0"/>
              <a:t>Lerkils IF - IFK </a:t>
            </a:r>
            <a:r>
              <a:rPr lang="en-GB" sz="2400" dirty="0" err="1"/>
              <a:t>Fjärås</a:t>
            </a:r>
            <a:r>
              <a:rPr lang="en-GB" sz="2400" dirty="0"/>
              <a:t>		2018-05-27	</a:t>
            </a:r>
            <a:r>
              <a:rPr lang="en-GB" sz="2400" dirty="0" err="1"/>
              <a:t>Ledets</a:t>
            </a:r>
            <a:r>
              <a:rPr lang="en-GB" sz="2400" dirty="0"/>
              <a:t> IP</a:t>
            </a:r>
            <a:endParaRPr lang="sv-SE" sz="2400" dirty="0"/>
          </a:p>
          <a:p>
            <a:r>
              <a:rPr lang="en-GB" sz="2400" dirty="0" err="1"/>
              <a:t>Tölö</a:t>
            </a:r>
            <a:r>
              <a:rPr lang="en-GB" sz="2400" dirty="0"/>
              <a:t> IF - Lerkils IF			2018-06-03	</a:t>
            </a:r>
            <a:r>
              <a:rPr lang="en-GB" sz="2400" dirty="0" err="1"/>
              <a:t>Hamravallen</a:t>
            </a:r>
            <a:r>
              <a:rPr lang="en-GB" sz="2400" dirty="0"/>
              <a:t> A</a:t>
            </a:r>
            <a:endParaRPr lang="sv-SE" sz="2400" dirty="0"/>
          </a:p>
          <a:p>
            <a:r>
              <a:rPr lang="en-GB" sz="2400" dirty="0"/>
              <a:t>Lerkils IF - </a:t>
            </a:r>
            <a:r>
              <a:rPr lang="en-GB" sz="2400" dirty="0" err="1"/>
              <a:t>Frillesås</a:t>
            </a:r>
            <a:r>
              <a:rPr lang="en-GB" sz="2400" dirty="0"/>
              <a:t> FF		2018-06-17	</a:t>
            </a:r>
            <a:r>
              <a:rPr lang="en-GB" sz="2400" dirty="0" err="1"/>
              <a:t>Ledets</a:t>
            </a:r>
            <a:r>
              <a:rPr lang="en-GB" sz="2400" dirty="0"/>
              <a:t> IP</a:t>
            </a:r>
            <a:endParaRPr lang="sv-SE" sz="2400" dirty="0"/>
          </a:p>
          <a:p>
            <a:r>
              <a:rPr lang="sv-SE" sz="2400" dirty="0"/>
              <a:t>Lerkils IF - Kullavik IF		2018-06-24	Ledets IP</a:t>
            </a:r>
          </a:p>
          <a:p>
            <a:r>
              <a:rPr lang="sv-SE" sz="2400" dirty="0"/>
              <a:t>IFK Fjärås - Lerkils IF		2018-07-01	</a:t>
            </a:r>
            <a:r>
              <a:rPr lang="sv-SE" sz="2400" dirty="0" err="1"/>
              <a:t>Ögärdets</a:t>
            </a:r>
            <a:r>
              <a:rPr lang="sv-SE" sz="2400" dirty="0"/>
              <a:t> IP A</a:t>
            </a:r>
          </a:p>
          <a:p>
            <a:r>
              <a:rPr lang="en-GB" sz="2400" dirty="0"/>
              <a:t>Lerkils IF - </a:t>
            </a:r>
            <a:r>
              <a:rPr lang="en-GB" sz="2400" dirty="0" err="1"/>
              <a:t>Tölö</a:t>
            </a:r>
            <a:r>
              <a:rPr lang="en-GB" sz="2400" dirty="0"/>
              <a:t> IF			2018-07-08	</a:t>
            </a:r>
            <a:r>
              <a:rPr lang="en-GB" sz="2400" dirty="0" err="1"/>
              <a:t>Ledets</a:t>
            </a:r>
            <a:r>
              <a:rPr lang="en-GB" sz="2400" dirty="0"/>
              <a:t> IP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288616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318548" y="465513"/>
            <a:ext cx="9144000" cy="1878677"/>
          </a:xfrm>
        </p:spPr>
        <p:txBody>
          <a:bodyPr anchor="t" anchorCtr="0">
            <a:normAutofit/>
          </a:bodyPr>
          <a:lstStyle/>
          <a:p>
            <a:pPr algn="ctr"/>
            <a:r>
              <a:rPr lang="sv-SE" dirty="0"/>
              <a:t>Seriespel 2018 Hallands Fotbollsförbund</a:t>
            </a:r>
          </a:p>
          <a:p>
            <a:pPr algn="ctr"/>
            <a:endParaRPr lang="sv-SE" sz="1000" dirty="0"/>
          </a:p>
          <a:p>
            <a:pPr algn="ctr"/>
            <a:r>
              <a:rPr lang="sv-SE" sz="2400" dirty="0"/>
              <a:t>Lag 2 Div. 15 Grupp 2</a:t>
            </a:r>
          </a:p>
          <a:p>
            <a:pPr algn="ctr"/>
            <a:r>
              <a:rPr lang="sv-SE" sz="2400" dirty="0"/>
              <a:t>Magnus S &amp; Martin W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420" cy="1105436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6357727-0288-494D-92BC-D73329D6B954}"/>
              </a:ext>
            </a:extLst>
          </p:cNvPr>
          <p:cNvSpPr txBox="1"/>
          <p:nvPr/>
        </p:nvSpPr>
        <p:spPr>
          <a:xfrm>
            <a:off x="1392420" y="2743204"/>
            <a:ext cx="107732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Lerkils IF 2 - Kungsbacka IF		2018-05-06		Ledets IP</a:t>
            </a:r>
          </a:p>
          <a:p>
            <a:r>
              <a:rPr lang="sv-SE" sz="2400" dirty="0"/>
              <a:t>Annebergs IF - Lerkils IF 2		2018-05-13		Dalavallen</a:t>
            </a:r>
          </a:p>
          <a:p>
            <a:r>
              <a:rPr lang="sv-SE" sz="2400" dirty="0"/>
              <a:t>IFK Fjärås 2 - Lerkils IF 2			2018-05-20		</a:t>
            </a:r>
            <a:r>
              <a:rPr lang="sv-SE" sz="2400" dirty="0" err="1"/>
              <a:t>Ögärdets</a:t>
            </a:r>
            <a:r>
              <a:rPr lang="sv-SE" sz="2400" dirty="0"/>
              <a:t> IP A</a:t>
            </a:r>
          </a:p>
          <a:p>
            <a:r>
              <a:rPr lang="sv-SE" sz="2400" dirty="0"/>
              <a:t>Lerkils IF 2 - Kållered SK			2018-05-27		Ledets IP</a:t>
            </a:r>
          </a:p>
          <a:p>
            <a:r>
              <a:rPr lang="en-GB" sz="2400" dirty="0" err="1"/>
              <a:t>Åsa</a:t>
            </a:r>
            <a:r>
              <a:rPr lang="en-GB" sz="2400" dirty="0"/>
              <a:t> IF - Lerkils IF 2				2018-06-03		</a:t>
            </a:r>
            <a:r>
              <a:rPr lang="en-GB" sz="2400" dirty="0" err="1"/>
              <a:t>Åsa</a:t>
            </a:r>
            <a:r>
              <a:rPr lang="en-GB" sz="2400" dirty="0"/>
              <a:t> C</a:t>
            </a:r>
            <a:endParaRPr lang="sv-SE" sz="2400" dirty="0"/>
          </a:p>
          <a:p>
            <a:r>
              <a:rPr lang="sv-SE" sz="2400" dirty="0"/>
              <a:t>Kungsbacka IF - Lerkils IF 2		2018-06-10		Kungsbacka sportcenter 1</a:t>
            </a:r>
          </a:p>
          <a:p>
            <a:r>
              <a:rPr lang="en-GB" sz="2400" dirty="0"/>
              <a:t>Lerkils IF 2 - </a:t>
            </a:r>
            <a:r>
              <a:rPr lang="en-GB" sz="2400" dirty="0" err="1"/>
              <a:t>Annebergs</a:t>
            </a:r>
            <a:r>
              <a:rPr lang="en-GB" sz="2400" dirty="0"/>
              <a:t> IF			2018-06-17		</a:t>
            </a:r>
            <a:r>
              <a:rPr lang="en-GB" sz="2400" dirty="0" err="1"/>
              <a:t>Ledets</a:t>
            </a:r>
            <a:r>
              <a:rPr lang="en-GB" sz="2400" dirty="0"/>
              <a:t> IP</a:t>
            </a:r>
            <a:endParaRPr lang="sv-SE" sz="2400" dirty="0"/>
          </a:p>
          <a:p>
            <a:r>
              <a:rPr lang="sv-SE" sz="2400" dirty="0"/>
              <a:t>Lerkils IF 2 - IFK Fjärås 2			2018-06-24		Ledets IP</a:t>
            </a:r>
          </a:p>
          <a:p>
            <a:r>
              <a:rPr lang="sv-SE" sz="2400" dirty="0"/>
              <a:t>Kållered SK - Lerkils IF 2			2018-07-01		Kållered Sportcenter 12</a:t>
            </a:r>
          </a:p>
          <a:p>
            <a:r>
              <a:rPr lang="en-GB" sz="2400" dirty="0"/>
              <a:t>Lerkils IF 2 - </a:t>
            </a:r>
            <a:r>
              <a:rPr lang="en-GB" sz="2400" dirty="0" err="1"/>
              <a:t>Åsa</a:t>
            </a:r>
            <a:r>
              <a:rPr lang="en-GB" sz="2400" dirty="0"/>
              <a:t> IF				2018-07-08		</a:t>
            </a:r>
            <a:r>
              <a:rPr lang="en-GB" sz="2400" dirty="0" err="1"/>
              <a:t>Ledets</a:t>
            </a:r>
            <a:r>
              <a:rPr lang="en-GB" sz="2400" dirty="0"/>
              <a:t> IP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36333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318548" y="615146"/>
            <a:ext cx="9144000" cy="1978429"/>
          </a:xfrm>
        </p:spPr>
        <p:txBody>
          <a:bodyPr anchor="t" anchorCtr="0">
            <a:normAutofit/>
          </a:bodyPr>
          <a:lstStyle/>
          <a:p>
            <a:pPr algn="ctr"/>
            <a:r>
              <a:rPr lang="sv-SE" dirty="0"/>
              <a:t>Seriespel 2018 Hallands Fotbollsförbund</a:t>
            </a:r>
          </a:p>
          <a:p>
            <a:pPr algn="ctr"/>
            <a:endParaRPr lang="sv-SE" sz="1000" dirty="0"/>
          </a:p>
          <a:p>
            <a:pPr algn="ctr"/>
            <a:r>
              <a:rPr lang="sv-SE" sz="2400" dirty="0"/>
              <a:t>Lag 3 Div. 15 Grupp 3</a:t>
            </a:r>
          </a:p>
          <a:p>
            <a:pPr algn="ctr"/>
            <a:r>
              <a:rPr lang="sv-SE" sz="2400" dirty="0"/>
              <a:t>Mats J &amp; Joel T</a:t>
            </a:r>
            <a:endParaRPr lang="sv-SE" sz="1100" dirty="0"/>
          </a:p>
          <a:p>
            <a:pPr algn="ctr"/>
            <a:endParaRPr lang="sv-SE" sz="11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420" cy="110543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83081D6-909F-4CF7-AE03-921701104797}"/>
              </a:ext>
            </a:extLst>
          </p:cNvPr>
          <p:cNvSpPr txBox="1"/>
          <p:nvPr/>
        </p:nvSpPr>
        <p:spPr>
          <a:xfrm>
            <a:off x="1763672" y="2842947"/>
            <a:ext cx="1097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Lerkils IF 3 - </a:t>
            </a:r>
            <a:r>
              <a:rPr lang="en-GB" sz="2400" dirty="0" err="1"/>
              <a:t>Särö</a:t>
            </a:r>
            <a:r>
              <a:rPr lang="en-GB" sz="2400" dirty="0"/>
              <a:t> IK				2018-05-06		</a:t>
            </a:r>
            <a:r>
              <a:rPr lang="en-GB" sz="2400" dirty="0" err="1"/>
              <a:t>Ledets</a:t>
            </a:r>
            <a:r>
              <a:rPr lang="en-GB" sz="2400" dirty="0"/>
              <a:t> IP</a:t>
            </a:r>
            <a:endParaRPr lang="sv-SE" sz="2400" dirty="0"/>
          </a:p>
          <a:p>
            <a:r>
              <a:rPr lang="en-GB" sz="2400" dirty="0"/>
              <a:t>Lerkils IF 3 - </a:t>
            </a:r>
            <a:r>
              <a:rPr lang="en-GB" sz="2400" dirty="0" err="1"/>
              <a:t>Annebergs</a:t>
            </a:r>
            <a:r>
              <a:rPr lang="en-GB" sz="2400" dirty="0"/>
              <a:t> IF 2		2018-05-20		</a:t>
            </a:r>
            <a:r>
              <a:rPr lang="en-GB" sz="2400" dirty="0" err="1"/>
              <a:t>Ledets</a:t>
            </a:r>
            <a:r>
              <a:rPr lang="en-GB" sz="2400" dirty="0"/>
              <a:t> IP</a:t>
            </a:r>
            <a:endParaRPr lang="sv-SE" sz="2400" dirty="0"/>
          </a:p>
          <a:p>
            <a:r>
              <a:rPr lang="en-GB" sz="2400" dirty="0"/>
              <a:t>Lerkils IF 3 - </a:t>
            </a:r>
            <a:r>
              <a:rPr lang="en-GB" sz="2400" dirty="0" err="1"/>
              <a:t>Frillesås</a:t>
            </a:r>
            <a:r>
              <a:rPr lang="en-GB" sz="2400" dirty="0"/>
              <a:t> FF 2			2018-05-27		</a:t>
            </a:r>
            <a:r>
              <a:rPr lang="en-GB" sz="2400" dirty="0" err="1"/>
              <a:t>Ledets</a:t>
            </a:r>
            <a:r>
              <a:rPr lang="en-GB" sz="2400" dirty="0"/>
              <a:t> IP</a:t>
            </a:r>
            <a:endParaRPr lang="sv-SE" sz="2400" dirty="0"/>
          </a:p>
          <a:p>
            <a:r>
              <a:rPr lang="sv-SE" sz="2400" dirty="0"/>
              <a:t>Kullavik IF 2 - Lerkils IF 3			2018-06-03		Kullavik IP</a:t>
            </a:r>
          </a:p>
          <a:p>
            <a:r>
              <a:rPr lang="en-GB" sz="2400" dirty="0" err="1"/>
              <a:t>Särö</a:t>
            </a:r>
            <a:r>
              <a:rPr lang="en-GB" sz="2400" dirty="0"/>
              <a:t> IK - Lerkils IF 3				2018-06-10		</a:t>
            </a:r>
            <a:r>
              <a:rPr lang="en-GB" sz="2400" dirty="0" err="1"/>
              <a:t>Särö</a:t>
            </a:r>
            <a:r>
              <a:rPr lang="en-GB" sz="2400" dirty="0"/>
              <a:t> IP A</a:t>
            </a:r>
            <a:endParaRPr lang="sv-SE" sz="2400" dirty="0"/>
          </a:p>
          <a:p>
            <a:r>
              <a:rPr lang="en-GB" sz="2400" dirty="0" err="1"/>
              <a:t>Annebergs</a:t>
            </a:r>
            <a:r>
              <a:rPr lang="en-GB" sz="2400" dirty="0"/>
              <a:t> IF 2 - Lerkils IF 3		2018-06-24		</a:t>
            </a:r>
            <a:r>
              <a:rPr lang="en-GB" sz="2400" dirty="0" err="1"/>
              <a:t>Dalavallen</a:t>
            </a:r>
            <a:endParaRPr lang="sv-SE" sz="2400" dirty="0"/>
          </a:p>
          <a:p>
            <a:r>
              <a:rPr lang="en-GB" sz="2400" dirty="0" err="1"/>
              <a:t>Frillesås</a:t>
            </a:r>
            <a:r>
              <a:rPr lang="en-GB" sz="2400" dirty="0"/>
              <a:t> FF 2 - Lerkils IF 3			2018-07-01		</a:t>
            </a:r>
            <a:r>
              <a:rPr lang="en-GB" sz="2400" dirty="0" err="1"/>
              <a:t>Frillesås</a:t>
            </a:r>
            <a:r>
              <a:rPr lang="en-GB" sz="2400" dirty="0"/>
              <a:t> IP A</a:t>
            </a:r>
            <a:endParaRPr lang="sv-SE" sz="2400" dirty="0"/>
          </a:p>
          <a:p>
            <a:r>
              <a:rPr lang="sv-SE" sz="2400" dirty="0"/>
              <a:t>Lerkils IF 3 - Kullavik IF 2			2018-07-08		Ledets IP</a:t>
            </a:r>
          </a:p>
        </p:txBody>
      </p:sp>
    </p:spTree>
    <p:extLst>
      <p:ext uri="{BB962C8B-B14F-4D97-AF65-F5344CB8AC3E}">
        <p14:creationId xmlns:p14="http://schemas.microsoft.com/office/powerpoint/2010/main" val="1269960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920432" y="1579418"/>
            <a:ext cx="9144000" cy="4979644"/>
          </a:xfrm>
          <a:solidFill>
            <a:srgbClr val="17597B"/>
          </a:solidFill>
        </p:spPr>
        <p:txBody>
          <a:bodyPr anchor="t" anchorCtr="0">
            <a:normAutofit/>
          </a:bodyPr>
          <a:lstStyle/>
          <a:p>
            <a:pPr algn="ctr"/>
            <a:r>
              <a:rPr lang="sv-SE" dirty="0"/>
              <a:t>Lagkassa 2018-04-01</a:t>
            </a:r>
          </a:p>
          <a:p>
            <a:pPr algn="ctr"/>
            <a:r>
              <a:rPr lang="sv-SE" sz="2000" dirty="0"/>
              <a:t> </a:t>
            </a:r>
          </a:p>
          <a:p>
            <a:pPr algn="ctr"/>
            <a:r>
              <a:rPr lang="sv-SE" sz="2000" dirty="0"/>
              <a:t>Danske Dank 5.592,00</a:t>
            </a:r>
          </a:p>
          <a:p>
            <a:pPr algn="ctr"/>
            <a:r>
              <a:rPr lang="sv-SE" sz="2000" dirty="0"/>
              <a:t>Mats &amp; Magnus är gemensamma ägare till kontot. Och snart även Kristina, tror jag?</a:t>
            </a:r>
          </a:p>
          <a:p>
            <a:pPr algn="ctr"/>
            <a:endParaRPr lang="sv-SE" sz="2000" dirty="0"/>
          </a:p>
          <a:p>
            <a:pPr algn="ctr"/>
            <a:r>
              <a:rPr lang="sv-SE" sz="2000" dirty="0"/>
              <a:t>Lerkils IF har även ett kontot kopplat till P08, vet ej summan runt 1000.-?? </a:t>
            </a:r>
          </a:p>
          <a:p>
            <a:pPr algn="ctr"/>
            <a:r>
              <a:rPr lang="sv-SE" sz="2000" dirty="0"/>
              <a:t>Dessa pengar inkom i samband med </a:t>
            </a:r>
            <a:r>
              <a:rPr lang="sv-SE" sz="2000" dirty="0" err="1"/>
              <a:t>kungsbackalekarna</a:t>
            </a:r>
            <a:r>
              <a:rPr lang="sv-SE" sz="2000" dirty="0"/>
              <a:t> 2015-2017</a:t>
            </a:r>
          </a:p>
          <a:p>
            <a:pPr algn="ctr"/>
            <a:endParaRPr lang="sv-SE" sz="2000" dirty="0"/>
          </a:p>
          <a:p>
            <a:pPr algn="ctr"/>
            <a:r>
              <a:rPr lang="sv-SE" sz="2000" dirty="0"/>
              <a:t>De pengar som kommer att komma in vid fikaförsäljningen på våra hemmamatcher under 2018 kommer att gå in på vårt egna konto via Magnus S alt Kristina S.</a:t>
            </a:r>
          </a:p>
          <a:p>
            <a:pPr algn="ctr"/>
            <a:endParaRPr lang="sv-SE" sz="16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420" cy="11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01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420" cy="1105436"/>
          </a:xfrm>
          <a:prstGeom prst="rect">
            <a:avLst/>
          </a:prstGeom>
        </p:spPr>
      </p:pic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101435" y="1298383"/>
            <a:ext cx="10158583" cy="5094038"/>
          </a:xfrm>
          <a:solidFill>
            <a:srgbClr val="17597B"/>
          </a:solidFill>
        </p:spPr>
        <p:txBody>
          <a:bodyPr>
            <a:normAutofit/>
          </a:bodyPr>
          <a:lstStyle/>
          <a:p>
            <a:pPr algn="l"/>
            <a:r>
              <a:rPr lang="sv-SE" dirty="0"/>
              <a:t>Kalendarium 2018</a:t>
            </a:r>
          </a:p>
          <a:p>
            <a:pPr algn="ctr"/>
            <a:endParaRPr lang="sv-SE" sz="1200" dirty="0"/>
          </a:p>
          <a:p>
            <a:pPr algn="l"/>
            <a:r>
              <a:rPr lang="sv-SE" sz="1600" dirty="0"/>
              <a:t>Träningstider	Se laget.se </a:t>
            </a:r>
            <a:r>
              <a:rPr lang="sv-SE" sz="1600" dirty="0" err="1"/>
              <a:t>Ev</a:t>
            </a:r>
            <a:r>
              <a:rPr lang="sv-SE" sz="1600" dirty="0"/>
              <a:t> kan de ske förändring på de tider vi har idag. Åsikter?</a:t>
            </a:r>
          </a:p>
          <a:p>
            <a:pPr algn="l"/>
            <a:r>
              <a:rPr lang="sv-SE" sz="1600" i="1" dirty="0"/>
              <a:t>Träningsmatch KIF	2 </a:t>
            </a:r>
            <a:r>
              <a:rPr lang="sv-SE" sz="1600" i="1" dirty="0" err="1"/>
              <a:t>st</a:t>
            </a:r>
            <a:r>
              <a:rPr lang="sv-SE" sz="1600" i="1" dirty="0"/>
              <a:t> lag spelar träningsmatch 2x15 + 2x15 på söndag 15/4 samling 13:15 </a:t>
            </a:r>
            <a:r>
              <a:rPr lang="sv-SE" sz="1600" i="1" dirty="0" err="1"/>
              <a:t>Inlag</a:t>
            </a:r>
            <a:r>
              <a:rPr lang="sv-SE" sz="1600" i="1" dirty="0"/>
              <a:t> </a:t>
            </a:r>
          </a:p>
          <a:p>
            <a:pPr algn="l"/>
            <a:r>
              <a:rPr lang="sv-SE" sz="1600" i="1" dirty="0"/>
              <a:t>Lerkilsdagen</a:t>
            </a:r>
            <a:r>
              <a:rPr lang="sv-SE" sz="1600" dirty="0"/>
              <a:t>	Lördag 21/4. Blandade Lerkilslag på Ängås.</a:t>
            </a:r>
          </a:p>
          <a:p>
            <a:pPr algn="l"/>
            <a:r>
              <a:rPr lang="sv-SE" sz="1600" i="1" dirty="0"/>
              <a:t>Seriespel	</a:t>
            </a:r>
            <a:r>
              <a:rPr lang="sv-SE" sz="1600" dirty="0"/>
              <a:t> 	3 lag är anmälda 7 manna, Hallands fotbollsförbund</a:t>
            </a:r>
          </a:p>
          <a:p>
            <a:pPr algn="l"/>
            <a:r>
              <a:rPr lang="sv-SE" sz="1600" i="1" dirty="0"/>
              <a:t>A-lagsmatch</a:t>
            </a:r>
            <a:r>
              <a:rPr lang="sv-SE" sz="1600" dirty="0"/>
              <a:t>	Onsdag 20/6 samt Lördag 29/9, inmarsch tillsammans med seniorer, internmatch i pausen, bollpojkar</a:t>
            </a:r>
          </a:p>
          <a:p>
            <a:pPr algn="l"/>
            <a:r>
              <a:rPr lang="sv-SE" sz="1600" i="1" dirty="0"/>
              <a:t>Lerkilscupen</a:t>
            </a:r>
            <a:r>
              <a:rPr lang="sv-SE" sz="1600" dirty="0"/>
              <a:t>	16-17/6, 3 lag. Det kommer att krävas arbetsinsats ifrån ALLA föräldrar. OBS 1 person som kontakt 		liknande 2017</a:t>
            </a:r>
          </a:p>
          <a:p>
            <a:pPr algn="l"/>
            <a:r>
              <a:rPr lang="sv-SE" sz="1600" i="1" dirty="0"/>
              <a:t>Gemensam aktivitet	</a:t>
            </a:r>
            <a:r>
              <a:rPr lang="sv-SE" sz="1600" dirty="0"/>
              <a:t>Sommaravslutning?</a:t>
            </a:r>
          </a:p>
          <a:p>
            <a:pPr algn="l"/>
            <a:r>
              <a:rPr lang="sv-SE" sz="1600" i="1" dirty="0"/>
              <a:t>Sommarfotbollsskola	v.25. </a:t>
            </a:r>
            <a:r>
              <a:rPr lang="sv-SE" sz="1600" dirty="0"/>
              <a:t>Individuell anmälan</a:t>
            </a:r>
          </a:p>
          <a:p>
            <a:pPr algn="l"/>
            <a:r>
              <a:rPr lang="sv-SE" sz="1600" i="1" dirty="0" err="1"/>
              <a:t>Sommarcup</a:t>
            </a:r>
            <a:r>
              <a:rPr lang="sv-SE" sz="1600" i="1" dirty="0"/>
              <a:t>?</a:t>
            </a:r>
            <a:r>
              <a:rPr lang="sv-SE" sz="1600" dirty="0"/>
              <a:t>	</a:t>
            </a:r>
            <a:r>
              <a:rPr lang="sv-SE" sz="1600" dirty="0" err="1"/>
              <a:t>Ideé</a:t>
            </a:r>
            <a:r>
              <a:rPr lang="sv-SE" sz="1600" dirty="0"/>
              <a:t> . </a:t>
            </a:r>
            <a:r>
              <a:rPr lang="sv-SE" sz="1600" dirty="0" err="1"/>
              <a:t>Elitfönstercup</a:t>
            </a:r>
            <a:r>
              <a:rPr lang="sv-SE" sz="1600" dirty="0"/>
              <a:t>. Helgen v.31 med övernattning. Intresse?</a:t>
            </a:r>
          </a:p>
          <a:p>
            <a:pPr algn="l"/>
            <a:r>
              <a:rPr lang="sv-SE" sz="1600" i="1" dirty="0"/>
              <a:t>Granförsäljning	</a:t>
            </a:r>
            <a:r>
              <a:rPr lang="sv-SE" sz="1600" dirty="0"/>
              <a:t>Sker troligen from första advent vid Vallda trekant, tider för arbetspass meddelas senare</a:t>
            </a:r>
          </a:p>
          <a:p>
            <a:pPr algn="l"/>
            <a:r>
              <a:rPr lang="sv-SE" sz="1600" i="1" dirty="0"/>
              <a:t>Övernattning	</a:t>
            </a:r>
            <a:r>
              <a:rPr lang="sv-SE" sz="1600" dirty="0"/>
              <a:t>Repris på förra årets aktivitet?</a:t>
            </a:r>
          </a:p>
          <a:p>
            <a:pPr algn="l"/>
            <a:endParaRPr lang="sv-SE" sz="1600" dirty="0"/>
          </a:p>
          <a:p>
            <a:pPr algn="ctr"/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17686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260674" y="1105436"/>
            <a:ext cx="9144000" cy="47966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Agenda för mötet</a:t>
            </a:r>
          </a:p>
          <a:p>
            <a:pPr algn="ctr"/>
            <a:endParaRPr lang="sv-SE" dirty="0"/>
          </a:p>
          <a:p>
            <a:pPr algn="ctr"/>
            <a:r>
              <a:rPr lang="sv-SE" sz="2400" dirty="0"/>
              <a:t>Presentation av oss ledarna &amp; tränarna</a:t>
            </a:r>
          </a:p>
          <a:p>
            <a:pPr algn="ctr"/>
            <a:r>
              <a:rPr lang="sv-SE" sz="2400" dirty="0"/>
              <a:t>Lerkils mål och vision samt Fotbollens spela lek och lär</a:t>
            </a:r>
          </a:p>
          <a:p>
            <a:pPr algn="ctr"/>
            <a:r>
              <a:rPr lang="sv-SE" sz="2400" dirty="0"/>
              <a:t>Praktisk information kring träningar och matcher</a:t>
            </a:r>
          </a:p>
          <a:p>
            <a:pPr algn="ctr"/>
            <a:r>
              <a:rPr lang="sv-SE" sz="2400" dirty="0"/>
              <a:t>Föräldraåtaganden</a:t>
            </a:r>
          </a:p>
          <a:p>
            <a:pPr algn="ctr"/>
            <a:r>
              <a:rPr lang="sv-SE" sz="2400" dirty="0"/>
              <a:t>Kalendarium 2018, viktiga arrangemang och datum under året</a:t>
            </a:r>
          </a:p>
          <a:p>
            <a:pPr algn="ctr"/>
            <a:endParaRPr lang="sv-SE" sz="2400" dirty="0"/>
          </a:p>
          <a:p>
            <a:pPr algn="ctr"/>
            <a:r>
              <a:rPr lang="sv-SE" sz="2400" dirty="0"/>
              <a:t>Övriga frågor!</a:t>
            </a:r>
          </a:p>
          <a:p>
            <a:pPr algn="ctr"/>
            <a:endParaRPr lang="sv-SE" sz="1100" dirty="0"/>
          </a:p>
          <a:p>
            <a:pPr algn="ctr"/>
            <a:endParaRPr lang="sv-SE" sz="11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420" cy="11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3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318548" y="1105436"/>
            <a:ext cx="9144000" cy="5497975"/>
          </a:xfrm>
        </p:spPr>
        <p:txBody>
          <a:bodyPr>
            <a:normAutofit lnSpcReduction="10000"/>
          </a:bodyPr>
          <a:lstStyle/>
          <a:p>
            <a:pPr algn="ctr"/>
            <a:r>
              <a:rPr lang="sv-SE" dirty="0"/>
              <a:t>Presentation av ledarna/tränarna</a:t>
            </a:r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l"/>
            <a:r>
              <a:rPr lang="sv-SE" sz="2400" dirty="0"/>
              <a:t>Daniel Klintbäck	Materialansvarig</a:t>
            </a:r>
          </a:p>
          <a:p>
            <a:pPr algn="l"/>
            <a:r>
              <a:rPr lang="sv-SE" sz="2400" dirty="0"/>
              <a:t>Jerker Jacobson	Kontakt föräldragruppen</a:t>
            </a:r>
          </a:p>
          <a:p>
            <a:pPr algn="l"/>
            <a:r>
              <a:rPr lang="sv-SE" sz="2400" dirty="0"/>
              <a:t>Mats Johansson	Webb, Kalender &amp; Bokningar</a:t>
            </a:r>
          </a:p>
          <a:p>
            <a:pPr algn="l"/>
            <a:r>
              <a:rPr lang="sv-SE" sz="2400" dirty="0"/>
              <a:t>Magnus Svensson	Match- och Cupansvarig, </a:t>
            </a:r>
          </a:p>
          <a:p>
            <a:pPr algn="l"/>
            <a:r>
              <a:rPr lang="sv-SE" sz="2400" dirty="0"/>
              <a:t>Johan Brandberg	Tränare</a:t>
            </a:r>
          </a:p>
          <a:p>
            <a:pPr algn="l"/>
            <a:r>
              <a:rPr lang="sv-SE" sz="2400" dirty="0"/>
              <a:t>Martin Wallin		Tränare</a:t>
            </a:r>
          </a:p>
          <a:p>
            <a:pPr algn="l"/>
            <a:r>
              <a:rPr lang="sv-SE" sz="2400" dirty="0"/>
              <a:t>Joel Tagesson		 Tränare</a:t>
            </a:r>
          </a:p>
          <a:p>
            <a:pPr algn="l"/>
            <a:r>
              <a:rPr lang="sv-SE" sz="2400" dirty="0"/>
              <a:t>Kristina Söderlindh	Föräldragrupp</a:t>
            </a:r>
          </a:p>
          <a:p>
            <a:pPr algn="l"/>
            <a:r>
              <a:rPr lang="sv-SE" sz="2400" dirty="0"/>
              <a:t>Rudolf Antoni		Föräldragrupp</a:t>
            </a:r>
          </a:p>
          <a:p>
            <a:pPr algn="ctr"/>
            <a:endParaRPr lang="sv-SE" sz="1100" dirty="0"/>
          </a:p>
          <a:p>
            <a:pPr algn="ctr"/>
            <a:endParaRPr lang="sv-SE" sz="11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420" cy="11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61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920432" y="1105436"/>
            <a:ext cx="9144000" cy="5497975"/>
          </a:xfrm>
        </p:spPr>
        <p:txBody>
          <a:bodyPr>
            <a:normAutofit/>
          </a:bodyPr>
          <a:lstStyle/>
          <a:p>
            <a:pPr algn="ctr"/>
            <a:r>
              <a:rPr lang="sv-SE" sz="2800" dirty="0"/>
              <a:t>Lerkils mål och vision samt Fotbollens spela lek och lär</a:t>
            </a:r>
          </a:p>
          <a:p>
            <a:pPr algn="ctr"/>
            <a:endParaRPr lang="sv-SE" sz="2000" dirty="0"/>
          </a:p>
          <a:p>
            <a:pPr algn="ctr"/>
            <a:r>
              <a:rPr lang="sv-SE" sz="2000" dirty="0"/>
              <a:t>Lerkil IF är en breddförening med målet att så många som möjligt så länge som möjligt skall ha roligt och spela fotboll. </a:t>
            </a:r>
          </a:p>
          <a:p>
            <a:pPr algn="ctr"/>
            <a:r>
              <a:rPr lang="sv-SE" sz="2000" dirty="0"/>
              <a:t>Ett utkast till policydokument är framtaget och kommer i framtiden finnas tillgängligt för alla medlemmar</a:t>
            </a:r>
          </a:p>
          <a:p>
            <a:pPr algn="ctr"/>
            <a:r>
              <a:rPr lang="sv-SE" sz="2000" dirty="0"/>
              <a:t>Fotbollens ”Spela, lek och lär” ligger  bland annat till grund för klubbens policy arbete</a:t>
            </a:r>
          </a:p>
          <a:p>
            <a:pPr algn="ctr"/>
            <a:endParaRPr lang="sv-SE" sz="1600" dirty="0"/>
          </a:p>
          <a:p>
            <a:pPr algn="ctr"/>
            <a:endParaRPr lang="sv-SE" sz="1600" dirty="0"/>
          </a:p>
          <a:p>
            <a:pPr algn="ctr"/>
            <a:endParaRPr lang="sv-SE" sz="1600" dirty="0"/>
          </a:p>
          <a:p>
            <a:pPr algn="ctr"/>
            <a:endParaRPr lang="sv-SE" sz="1600" dirty="0"/>
          </a:p>
          <a:p>
            <a:pPr algn="ctr"/>
            <a:endParaRPr lang="sv-SE" sz="1600" dirty="0"/>
          </a:p>
          <a:p>
            <a:pPr algn="ctr"/>
            <a:endParaRPr lang="sv-SE" sz="1600" dirty="0"/>
          </a:p>
          <a:p>
            <a:pPr algn="ctr"/>
            <a:endParaRPr lang="sv-SE" sz="1600" dirty="0"/>
          </a:p>
          <a:p>
            <a:pPr algn="ctr"/>
            <a:endParaRPr lang="sv-SE" sz="1600" dirty="0"/>
          </a:p>
          <a:p>
            <a:pPr algn="ctr"/>
            <a:endParaRPr lang="sv-SE" sz="1100" dirty="0"/>
          </a:p>
          <a:p>
            <a:pPr algn="ctr"/>
            <a:endParaRPr lang="sv-SE" sz="11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420" cy="1105436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6673" y="3445940"/>
            <a:ext cx="6591518" cy="287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39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862558" y="1105436"/>
            <a:ext cx="9431517" cy="5497975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sv-SE" dirty="0"/>
              <a:t>Praktisk information kring träningar</a:t>
            </a:r>
          </a:p>
          <a:p>
            <a:pPr algn="ctr"/>
            <a:endParaRPr lang="sv-SE" sz="2000" dirty="0"/>
          </a:p>
          <a:p>
            <a:pPr algn="ctr"/>
            <a:r>
              <a:rPr lang="sv-SE" sz="2000" dirty="0"/>
              <a:t>Inför och vid träning tänk på detta:</a:t>
            </a:r>
          </a:p>
          <a:p>
            <a:pPr algn="ctr"/>
            <a:endParaRPr lang="sv-SE" sz="2000" dirty="0"/>
          </a:p>
          <a:p>
            <a:pPr algn="l"/>
            <a:r>
              <a:rPr lang="sv-SE" sz="2000" dirty="0"/>
              <a:t>Kom i tid till träningarna.</a:t>
            </a:r>
          </a:p>
          <a:p>
            <a:pPr algn="l"/>
            <a:r>
              <a:rPr lang="sv-SE" sz="2000" dirty="0"/>
              <a:t>Anmäl era barn till laget så att vi ledare vet hur många som kommer. Det hjälper oss att planera träningen.</a:t>
            </a:r>
          </a:p>
          <a:p>
            <a:pPr algn="l"/>
            <a:r>
              <a:rPr lang="sv-SE" sz="2000" dirty="0"/>
              <a:t>Tänk på att barnen kan behöva få i sig extra energi inför träningen</a:t>
            </a:r>
          </a:p>
          <a:p>
            <a:pPr algn="l"/>
            <a:r>
              <a:rPr lang="sv-SE" sz="2000" dirty="0"/>
              <a:t>Det är tränarna som handhar barnen under ovanstående tider, men sitt gärna kvar och titta på.</a:t>
            </a:r>
          </a:p>
          <a:p>
            <a:pPr algn="l"/>
            <a:r>
              <a:rPr lang="sv-SE" sz="2000" dirty="0"/>
              <a:t>Vi fokuserar på fotboll under dessa tider, ibland kan det behövas hjälp med detta innan träningen startar</a:t>
            </a:r>
          </a:p>
          <a:p>
            <a:pPr algn="l"/>
            <a:r>
              <a:rPr lang="sv-SE" sz="2000" dirty="0"/>
              <a:t>Ta med vattenflaska.</a:t>
            </a:r>
          </a:p>
          <a:p>
            <a:pPr algn="l"/>
            <a:r>
              <a:rPr lang="sv-SE" sz="2000" dirty="0"/>
              <a:t>Lämnar ni barnen kom tillbaka i god tid tills träningen avslutas. Det är inte alltid vi har möjlighet att stanna kvar tills alla barn har blivit hämtade.</a:t>
            </a:r>
          </a:p>
          <a:p>
            <a:pPr algn="l"/>
            <a:r>
              <a:rPr lang="sv-SE" sz="2000" dirty="0"/>
              <a:t>Kvarglömda kläder.. dessa lägger vi i vårt förråd</a:t>
            </a:r>
          </a:p>
          <a:p>
            <a:pPr algn="ctr"/>
            <a:endParaRPr lang="sv-SE" sz="1100" dirty="0"/>
          </a:p>
          <a:p>
            <a:pPr algn="ctr"/>
            <a:endParaRPr lang="sv-SE" sz="11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420" cy="11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67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401163" y="931175"/>
            <a:ext cx="9431517" cy="2878699"/>
          </a:xfrm>
        </p:spPr>
        <p:txBody>
          <a:bodyPr>
            <a:normAutofit/>
          </a:bodyPr>
          <a:lstStyle/>
          <a:p>
            <a:pPr algn="ctr"/>
            <a:r>
              <a:rPr lang="sv-SE" sz="4400" dirty="0"/>
              <a:t>Disciplin på träningar</a:t>
            </a:r>
          </a:p>
          <a:p>
            <a:pPr algn="ctr"/>
            <a:endParaRPr lang="sv-SE" sz="2000" dirty="0"/>
          </a:p>
          <a:p>
            <a:pPr algn="ctr"/>
            <a:endParaRPr lang="sv-SE" sz="2000" dirty="0"/>
          </a:p>
          <a:p>
            <a:pPr algn="ctr"/>
            <a:r>
              <a:rPr lang="sv-SE" sz="2400" dirty="0"/>
              <a:t>Du spelar som du tränar och du tränar som du spelar</a:t>
            </a:r>
          </a:p>
          <a:p>
            <a:pPr algn="ctr"/>
            <a:endParaRPr lang="sv-SE" sz="1100" dirty="0"/>
          </a:p>
          <a:p>
            <a:pPr algn="ctr"/>
            <a:endParaRPr lang="sv-SE" sz="11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420" cy="11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238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920432" y="1105436"/>
            <a:ext cx="9144000" cy="5453626"/>
          </a:xfrm>
          <a:solidFill>
            <a:srgbClr val="17597B"/>
          </a:solidFill>
        </p:spPr>
        <p:txBody>
          <a:bodyPr>
            <a:normAutofit/>
          </a:bodyPr>
          <a:lstStyle/>
          <a:p>
            <a:pPr algn="ctr"/>
            <a:r>
              <a:rPr lang="sv-SE" dirty="0"/>
              <a:t>Föräldraåtaganden 2018</a:t>
            </a:r>
          </a:p>
          <a:p>
            <a:pPr algn="ctr"/>
            <a:endParaRPr lang="sv-SE" sz="1200" dirty="0"/>
          </a:p>
          <a:p>
            <a:pPr algn="ctr"/>
            <a:r>
              <a:rPr lang="sv-SE" sz="2000" dirty="0"/>
              <a:t>När ni medlemsregistrerade erat barn fanns ett dokument som berör de åtaganden gentemot Lerkils IF ni som föräldrar förväntas genomföra. I korthet innebär detta:</a:t>
            </a:r>
          </a:p>
          <a:p>
            <a:pPr algn="ctr"/>
            <a:endParaRPr lang="sv-SE" sz="1800" dirty="0"/>
          </a:p>
          <a:p>
            <a:pPr algn="ctr"/>
            <a:r>
              <a:rPr lang="sv-SE" sz="2000" dirty="0"/>
              <a:t>Medlems- och deltagaravgifter täcker inte alla utgifter i klubben, därför är klubben beroende av ideella initiativ vid klubbens aktiviteter såsom Lerkilscupen, Fotbollens dag, A-lagskiosken, eventuella  städdagar mm</a:t>
            </a:r>
          </a:p>
          <a:p>
            <a:pPr algn="ctr"/>
            <a:endParaRPr lang="sv-SE" sz="2000" dirty="0"/>
          </a:p>
          <a:p>
            <a:pPr algn="ctr"/>
            <a:endParaRPr lang="sv-SE" sz="2000" dirty="0"/>
          </a:p>
          <a:p>
            <a:pPr algn="ctr"/>
            <a:r>
              <a:rPr lang="sv-SE" sz="2000" dirty="0"/>
              <a:t>För att lösa dessa arbetsuppgifter inom Lerkil P08 krävs en föräldragrupp som är med och leder och fördelar detta arbete.</a:t>
            </a:r>
          </a:p>
          <a:p>
            <a:pPr algn="ctr"/>
            <a:endParaRPr lang="sv-SE" sz="2000" dirty="0"/>
          </a:p>
          <a:p>
            <a:pPr algn="ctr"/>
            <a:r>
              <a:rPr lang="sv-SE" sz="2000" b="1" dirty="0"/>
              <a:t>NYTT 2018! Matchvärd och Kioskansvarig vid P08 hemmamatcher. Ansvaret delas ut i respektive lag.</a:t>
            </a:r>
          </a:p>
          <a:p>
            <a:pPr algn="ctr"/>
            <a:endParaRPr lang="sv-SE" sz="2000" dirty="0"/>
          </a:p>
          <a:p>
            <a:pPr algn="ctr"/>
            <a:endParaRPr lang="sv-SE" sz="16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420" cy="11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2002420" y="176644"/>
            <a:ext cx="9144000" cy="6681355"/>
          </a:xfrm>
        </p:spPr>
        <p:txBody>
          <a:bodyPr>
            <a:normAutofit/>
          </a:bodyPr>
          <a:lstStyle/>
          <a:p>
            <a:pPr algn="ctr"/>
            <a:r>
              <a:rPr lang="sv-SE" b="1" dirty="0"/>
              <a:t>Praktisk information kring matcher</a:t>
            </a:r>
          </a:p>
          <a:p>
            <a:pPr algn="ctr"/>
            <a:endParaRPr lang="sv-SE" sz="2000" dirty="0"/>
          </a:p>
          <a:p>
            <a:pPr algn="ctr"/>
            <a:r>
              <a:rPr lang="sv-SE" sz="2900" i="1" dirty="0"/>
              <a:t>Inför och vid matcher tänk på detta:</a:t>
            </a:r>
          </a:p>
          <a:p>
            <a:pPr algn="ctr"/>
            <a:endParaRPr lang="sv-SE" sz="2900" dirty="0"/>
          </a:p>
          <a:p>
            <a:pPr algn="l">
              <a:lnSpc>
                <a:spcPct val="120000"/>
              </a:lnSpc>
            </a:pPr>
            <a:r>
              <a:rPr lang="sv-SE" sz="2000" dirty="0"/>
              <a:t>Kom i tid till samlingar samt försök anmäla frånvaro vid match så tidigt som möjligt.</a:t>
            </a:r>
          </a:p>
          <a:p>
            <a:pPr algn="l">
              <a:lnSpc>
                <a:spcPct val="120000"/>
              </a:lnSpc>
            </a:pPr>
            <a:r>
              <a:rPr lang="sv-SE" sz="2000" dirty="0"/>
              <a:t>Barnen har växt till sig igen under </a:t>
            </a:r>
            <a:r>
              <a:rPr lang="sv-SE" sz="2000" dirty="0" err="1"/>
              <a:t>julupphållet</a:t>
            </a:r>
            <a:r>
              <a:rPr lang="sv-SE" sz="2000" dirty="0"/>
              <a:t>. Tänk på att de behöver mer energi!</a:t>
            </a:r>
          </a:p>
          <a:p>
            <a:pPr algn="l">
              <a:lnSpc>
                <a:spcPct val="120000"/>
              </a:lnSpc>
            </a:pPr>
            <a:r>
              <a:rPr lang="sv-SE" sz="2000" dirty="0"/>
              <a:t>Vi fokuserar på fotboll under dessa tider, ibland kan det behövas hjälp med att få med barnen på detta innan matcherna.</a:t>
            </a:r>
          </a:p>
          <a:p>
            <a:pPr algn="l">
              <a:lnSpc>
                <a:spcPct val="120000"/>
              </a:lnSpc>
            </a:pPr>
            <a:r>
              <a:rPr lang="sv-SE" sz="2000" dirty="0"/>
              <a:t>Som publik stöttar ni bäst på motsatt sida till avbytarbänken, med positiv inställning och hejarop. </a:t>
            </a:r>
          </a:p>
          <a:p>
            <a:pPr algn="l">
              <a:lnSpc>
                <a:spcPct val="120000"/>
              </a:lnSpc>
            </a:pPr>
            <a:r>
              <a:rPr lang="sv-SE" sz="2000" dirty="0"/>
              <a:t>Vi som ledare tolerera inte barn som </a:t>
            </a:r>
            <a:r>
              <a:rPr lang="sv-SE" sz="2000" dirty="0" err="1"/>
              <a:t>exv</a:t>
            </a:r>
            <a:r>
              <a:rPr lang="sv-SE" sz="2000" dirty="0"/>
              <a:t> ”skrattar” åt våra motståndares misstag. Hjälp oss följa detta. </a:t>
            </a:r>
          </a:p>
          <a:p>
            <a:pPr algn="l">
              <a:lnSpc>
                <a:spcPct val="120000"/>
              </a:lnSpc>
            </a:pP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420" cy="11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59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1318548" y="295564"/>
            <a:ext cx="9144000" cy="6307847"/>
          </a:xfrm>
        </p:spPr>
        <p:txBody>
          <a:bodyPr anchor="t" anchorCtr="0">
            <a:normAutofit/>
          </a:bodyPr>
          <a:lstStyle/>
          <a:p>
            <a:pPr algn="ctr"/>
            <a:r>
              <a:rPr lang="sv-SE" dirty="0"/>
              <a:t>Seriespel 2018</a:t>
            </a:r>
          </a:p>
          <a:p>
            <a:pPr algn="ctr"/>
            <a:endParaRPr lang="sv-SE" dirty="0"/>
          </a:p>
          <a:p>
            <a:pPr algn="ctr"/>
            <a:r>
              <a:rPr lang="sv-SE" sz="2400" dirty="0"/>
              <a:t>7-manna -&gt; 3 x 20 min !!</a:t>
            </a:r>
          </a:p>
          <a:p>
            <a:pPr algn="ctr"/>
            <a:r>
              <a:rPr lang="sv-SE" sz="2400" dirty="0"/>
              <a:t>Vi har 3 lag anmälda till division 15. Grupp 1, 2och 3.</a:t>
            </a:r>
          </a:p>
          <a:p>
            <a:pPr algn="ctr"/>
            <a:r>
              <a:rPr lang="sv-SE" sz="2400" dirty="0"/>
              <a:t>8 </a:t>
            </a:r>
            <a:r>
              <a:rPr lang="sv-SE" sz="2400" dirty="0" err="1"/>
              <a:t>st</a:t>
            </a:r>
            <a:r>
              <a:rPr lang="sv-SE" sz="2400" dirty="0"/>
              <a:t> (lag 2 10st) matcher under våren.</a:t>
            </a:r>
          </a:p>
          <a:p>
            <a:pPr algn="ctr"/>
            <a:r>
              <a:rPr lang="sv-SE" sz="2400" dirty="0"/>
              <a:t>Hemmamatcherna är alla planerade på söndagar</a:t>
            </a:r>
          </a:p>
          <a:p>
            <a:pPr algn="ctr"/>
            <a:r>
              <a:rPr lang="sv-SE" sz="2400" dirty="0"/>
              <a:t>Vi kommer att ha ett fast lag under 4 </a:t>
            </a:r>
            <a:r>
              <a:rPr lang="sv-SE" sz="2400" dirty="0" err="1"/>
              <a:t>st</a:t>
            </a:r>
            <a:r>
              <a:rPr lang="sv-SE" sz="2400" dirty="0"/>
              <a:t> matcher för att därefter byta lagindelning.</a:t>
            </a:r>
          </a:p>
          <a:p>
            <a:pPr algn="ctr"/>
            <a:r>
              <a:rPr lang="sv-SE" sz="2400" dirty="0"/>
              <a:t>2 </a:t>
            </a:r>
            <a:r>
              <a:rPr lang="sv-SE" sz="2400" dirty="0" err="1"/>
              <a:t>st</a:t>
            </a:r>
            <a:r>
              <a:rPr lang="sv-SE" sz="2400" dirty="0"/>
              <a:t> ledare följer alltid ett laget.</a:t>
            </a:r>
          </a:p>
          <a:p>
            <a:pPr algn="ctr"/>
            <a:r>
              <a:rPr lang="sv-SE" sz="2400" dirty="0"/>
              <a:t>Uttagning inför varje match är 11 spelare  (min. 10? </a:t>
            </a:r>
            <a:r>
              <a:rPr lang="sv-SE" sz="2400" dirty="0" err="1"/>
              <a:t>st</a:t>
            </a:r>
            <a:r>
              <a:rPr lang="sv-SE" sz="2400" dirty="0"/>
              <a:t> för avresa)</a:t>
            </a:r>
          </a:p>
          <a:p>
            <a:pPr algn="ctr"/>
            <a:r>
              <a:rPr lang="sv-SE" sz="2400" dirty="0"/>
              <a:t>OBS! Har ert barn inte svarat på kallelsen 7 dagar INNAN så kommer vi att ersätta platsen.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02420" cy="110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61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jup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Override1.xml><?xml version="1.0" encoding="utf-8"?>
<a:themeOverride xmlns:a="http://schemas.openxmlformats.org/drawingml/2006/main">
  <a:clrScheme name="Depth">
    <a:dk1>
      <a:sysClr val="windowText" lastClr="000000"/>
    </a:dk1>
    <a:lt1>
      <a:sysClr val="window" lastClr="FFFFFF"/>
    </a:lt1>
    <a:dk2>
      <a:srgbClr val="455F51"/>
    </a:dk2>
    <a:lt2>
      <a:srgbClr val="94D7E4"/>
    </a:lt2>
    <a:accent1>
      <a:srgbClr val="41AEBD"/>
    </a:accent1>
    <a:accent2>
      <a:srgbClr val="97E9D5"/>
    </a:accent2>
    <a:accent3>
      <a:srgbClr val="A2CF49"/>
    </a:accent3>
    <a:accent4>
      <a:srgbClr val="608F3D"/>
    </a:accent4>
    <a:accent5>
      <a:srgbClr val="F4DE3A"/>
    </a:accent5>
    <a:accent6>
      <a:srgbClr val="FCB11C"/>
    </a:accent6>
    <a:hlink>
      <a:srgbClr val="FBCA98"/>
    </a:hlink>
    <a:folHlink>
      <a:srgbClr val="D3B86D"/>
    </a:folHlink>
  </a:clrScheme>
</a:themeOverride>
</file>

<file path=ppt/theme/themeOverride2.xml><?xml version="1.0" encoding="utf-8"?>
<a:themeOverride xmlns:a="http://schemas.openxmlformats.org/drawingml/2006/main">
  <a:clrScheme name="Depth">
    <a:dk1>
      <a:sysClr val="windowText" lastClr="000000"/>
    </a:dk1>
    <a:lt1>
      <a:sysClr val="window" lastClr="FFFFFF"/>
    </a:lt1>
    <a:dk2>
      <a:srgbClr val="455F51"/>
    </a:dk2>
    <a:lt2>
      <a:srgbClr val="94D7E4"/>
    </a:lt2>
    <a:accent1>
      <a:srgbClr val="41AEBD"/>
    </a:accent1>
    <a:accent2>
      <a:srgbClr val="97E9D5"/>
    </a:accent2>
    <a:accent3>
      <a:srgbClr val="A2CF49"/>
    </a:accent3>
    <a:accent4>
      <a:srgbClr val="608F3D"/>
    </a:accent4>
    <a:accent5>
      <a:srgbClr val="F4DE3A"/>
    </a:accent5>
    <a:accent6>
      <a:srgbClr val="FCB11C"/>
    </a:accent6>
    <a:hlink>
      <a:srgbClr val="FBCA98"/>
    </a:hlink>
    <a:folHlink>
      <a:srgbClr val="D3B86D"/>
    </a:folHlink>
  </a:clrScheme>
</a:themeOverride>
</file>

<file path=ppt/theme/themeOverride3.xml><?xml version="1.0" encoding="utf-8"?>
<a:themeOverride xmlns:a="http://schemas.openxmlformats.org/drawingml/2006/main">
  <a:clrScheme name="Depth">
    <a:dk1>
      <a:sysClr val="windowText" lastClr="000000"/>
    </a:dk1>
    <a:lt1>
      <a:sysClr val="window" lastClr="FFFFFF"/>
    </a:lt1>
    <a:dk2>
      <a:srgbClr val="455F51"/>
    </a:dk2>
    <a:lt2>
      <a:srgbClr val="94D7E4"/>
    </a:lt2>
    <a:accent1>
      <a:srgbClr val="41AEBD"/>
    </a:accent1>
    <a:accent2>
      <a:srgbClr val="97E9D5"/>
    </a:accent2>
    <a:accent3>
      <a:srgbClr val="A2CF49"/>
    </a:accent3>
    <a:accent4>
      <a:srgbClr val="608F3D"/>
    </a:accent4>
    <a:accent5>
      <a:srgbClr val="F4DE3A"/>
    </a:accent5>
    <a:accent6>
      <a:srgbClr val="FCB11C"/>
    </a:accent6>
    <a:hlink>
      <a:srgbClr val="FBCA98"/>
    </a:hlink>
    <a:folHlink>
      <a:srgbClr val="D3B86D"/>
    </a:folHlink>
  </a:clrScheme>
</a:themeOverride>
</file>

<file path=ppt/theme/themeOverride4.xml><?xml version="1.0" encoding="utf-8"?>
<a:themeOverride xmlns:a="http://schemas.openxmlformats.org/drawingml/2006/main">
  <a:clrScheme name="Depth">
    <a:dk1>
      <a:sysClr val="windowText" lastClr="000000"/>
    </a:dk1>
    <a:lt1>
      <a:sysClr val="window" lastClr="FFFFFF"/>
    </a:lt1>
    <a:dk2>
      <a:srgbClr val="455F51"/>
    </a:dk2>
    <a:lt2>
      <a:srgbClr val="94D7E4"/>
    </a:lt2>
    <a:accent1>
      <a:srgbClr val="41AEBD"/>
    </a:accent1>
    <a:accent2>
      <a:srgbClr val="97E9D5"/>
    </a:accent2>
    <a:accent3>
      <a:srgbClr val="A2CF49"/>
    </a:accent3>
    <a:accent4>
      <a:srgbClr val="608F3D"/>
    </a:accent4>
    <a:accent5>
      <a:srgbClr val="F4DE3A"/>
    </a:accent5>
    <a:accent6>
      <a:srgbClr val="FCB11C"/>
    </a:accent6>
    <a:hlink>
      <a:srgbClr val="FBCA98"/>
    </a:hlink>
    <a:folHlink>
      <a:srgbClr val="D3B86D"/>
    </a:folHlink>
  </a:clrScheme>
</a:themeOverride>
</file>

<file path=ppt/theme/themeOverride5.xml><?xml version="1.0" encoding="utf-8"?>
<a:themeOverride xmlns:a="http://schemas.openxmlformats.org/drawingml/2006/main">
  <a:clrScheme name="Depth">
    <a:dk1>
      <a:sysClr val="windowText" lastClr="000000"/>
    </a:dk1>
    <a:lt1>
      <a:sysClr val="window" lastClr="FFFFFF"/>
    </a:lt1>
    <a:dk2>
      <a:srgbClr val="455F51"/>
    </a:dk2>
    <a:lt2>
      <a:srgbClr val="94D7E4"/>
    </a:lt2>
    <a:accent1>
      <a:srgbClr val="41AEBD"/>
    </a:accent1>
    <a:accent2>
      <a:srgbClr val="97E9D5"/>
    </a:accent2>
    <a:accent3>
      <a:srgbClr val="A2CF49"/>
    </a:accent3>
    <a:accent4>
      <a:srgbClr val="608F3D"/>
    </a:accent4>
    <a:accent5>
      <a:srgbClr val="F4DE3A"/>
    </a:accent5>
    <a:accent6>
      <a:srgbClr val="FCB11C"/>
    </a:accent6>
    <a:hlink>
      <a:srgbClr val="FBCA98"/>
    </a:hlink>
    <a:folHlink>
      <a:srgbClr val="D3B86D"/>
    </a:folHlink>
  </a:clrScheme>
</a:themeOverride>
</file>

<file path=ppt/theme/themeOverride6.xml><?xml version="1.0" encoding="utf-8"?>
<a:themeOverride xmlns:a="http://schemas.openxmlformats.org/drawingml/2006/main">
  <a:clrScheme name="Depth">
    <a:dk1>
      <a:sysClr val="windowText" lastClr="000000"/>
    </a:dk1>
    <a:lt1>
      <a:sysClr val="window" lastClr="FFFFFF"/>
    </a:lt1>
    <a:dk2>
      <a:srgbClr val="455F51"/>
    </a:dk2>
    <a:lt2>
      <a:srgbClr val="94D7E4"/>
    </a:lt2>
    <a:accent1>
      <a:srgbClr val="41AEBD"/>
    </a:accent1>
    <a:accent2>
      <a:srgbClr val="97E9D5"/>
    </a:accent2>
    <a:accent3>
      <a:srgbClr val="A2CF49"/>
    </a:accent3>
    <a:accent4>
      <a:srgbClr val="608F3D"/>
    </a:accent4>
    <a:accent5>
      <a:srgbClr val="F4DE3A"/>
    </a:accent5>
    <a:accent6>
      <a:srgbClr val="FCB11C"/>
    </a:accent6>
    <a:hlink>
      <a:srgbClr val="FBCA98"/>
    </a:hlink>
    <a:folHlink>
      <a:srgbClr val="D3B86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6238</TotalTime>
  <Words>709</Words>
  <Application>Microsoft Office PowerPoint</Application>
  <PresentationFormat>Bredbild</PresentationFormat>
  <Paragraphs>140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7" baseType="lpstr">
      <vt:lpstr>Arial</vt:lpstr>
      <vt:lpstr>Corbel</vt:lpstr>
      <vt:lpstr>Djup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Svevia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Klintbäck Daniel DVSko_stoc</dc:creator>
  <cp:lastModifiedBy>Mats Johansson</cp:lastModifiedBy>
  <cp:revision>58</cp:revision>
  <cp:lastPrinted>2018-04-11T10:20:09Z</cp:lastPrinted>
  <dcterms:created xsi:type="dcterms:W3CDTF">2016-04-11T05:40:33Z</dcterms:created>
  <dcterms:modified xsi:type="dcterms:W3CDTF">2018-04-11T10:22:44Z</dcterms:modified>
</cp:coreProperties>
</file>