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3" r:id="rId10"/>
    <p:sldId id="267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607915" y="5615772"/>
            <a:ext cx="9144000" cy="754025"/>
          </a:xfrm>
        </p:spPr>
        <p:txBody>
          <a:bodyPr/>
          <a:lstStyle/>
          <a:p>
            <a:pPr algn="ctr"/>
            <a:r>
              <a:rPr lang="sv-SE" dirty="0"/>
              <a:t>Välkommen till föräldramöte Lerkil P8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4" y="1105436"/>
            <a:ext cx="7411613" cy="43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11216" y="914400"/>
            <a:ext cx="8088922" cy="5433646"/>
          </a:xfrm>
          <a:solidFill>
            <a:srgbClr val="17597B"/>
          </a:solidFill>
        </p:spPr>
        <p:txBody>
          <a:bodyPr>
            <a:normAutofit fontScale="92500" lnSpcReduction="20000"/>
          </a:bodyPr>
          <a:lstStyle/>
          <a:p>
            <a:pPr algn="ctr"/>
            <a:r>
              <a:rPr lang="sv-SE" dirty="0"/>
              <a:t>Föräldragruppen -Arbetspass 2017</a:t>
            </a:r>
          </a:p>
          <a:p>
            <a:pPr algn="ctr"/>
            <a:endParaRPr lang="sv-SE" dirty="0"/>
          </a:p>
          <a:p>
            <a:pPr algn="ctr"/>
            <a:endParaRPr lang="sv-SE" sz="800" dirty="0"/>
          </a:p>
          <a:p>
            <a:pPr algn="ctr"/>
            <a:r>
              <a:rPr lang="sv-SE" sz="2000" dirty="0"/>
              <a:t>Lerkilscupen 2017 18/6:</a:t>
            </a:r>
          </a:p>
          <a:p>
            <a:pPr marL="342900" indent="-342900" algn="ctr">
              <a:buFontTx/>
              <a:buChar char="-"/>
            </a:pPr>
            <a:r>
              <a:rPr lang="sv-SE" sz="2000" dirty="0"/>
              <a:t>Tilldela arbetsuppgifter utifrån lista från kansliet</a:t>
            </a:r>
          </a:p>
          <a:p>
            <a:pPr marL="342900" indent="-342900" algn="ctr">
              <a:buFontTx/>
              <a:buChar char="-"/>
            </a:pPr>
            <a:r>
              <a:rPr lang="sv-SE" sz="2000" dirty="0"/>
              <a:t>1 person som deltar i planering, möte 22/4 kl.10:00</a:t>
            </a:r>
          </a:p>
          <a:p>
            <a:pPr marL="342900" indent="-342900" algn="ctr">
              <a:buFontTx/>
              <a:buChar char="-"/>
            </a:pPr>
            <a:r>
              <a:rPr lang="sv-SE" sz="2000" dirty="0"/>
              <a:t>Inköp lotterivinster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Stå i kiosken på </a:t>
            </a:r>
            <a:r>
              <a:rPr lang="sv-SE" sz="2000" dirty="0" err="1"/>
              <a:t>kungsbackalekarna</a:t>
            </a:r>
            <a:r>
              <a:rPr lang="sv-SE" sz="2000" dirty="0"/>
              <a:t>:</a:t>
            </a:r>
          </a:p>
          <a:p>
            <a:pPr marL="342900" indent="-342900" algn="ctr">
              <a:buFontTx/>
              <a:buChar char="-"/>
            </a:pPr>
            <a:r>
              <a:rPr lang="sv-SE" sz="2000" dirty="0"/>
              <a:t>Våren 2017: Söndag 14/5 12-18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Matchvärd A-laget: (obs </a:t>
            </a:r>
            <a:r>
              <a:rPr lang="sv-SE" sz="2000" dirty="0" err="1"/>
              <a:t>obs</a:t>
            </a:r>
            <a:r>
              <a:rPr lang="sv-SE" sz="2000" dirty="0"/>
              <a:t> 1,5 h innan matchstart för inköp m.m.)</a:t>
            </a:r>
          </a:p>
          <a:p>
            <a:pPr algn="ctr"/>
            <a:r>
              <a:rPr lang="sv-SE" sz="2000" dirty="0"/>
              <a:t>Våren: 30/6 18:30-21:00, Hösten: 23/9 15:30 – 18:00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Julgransförsäljning 2017</a:t>
            </a:r>
          </a:p>
          <a:p>
            <a:pPr marL="342900" indent="-342900" algn="ctr">
              <a:buFontTx/>
              <a:buChar char="-"/>
            </a:pPr>
            <a:endParaRPr lang="sv-SE" sz="2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61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607915" y="5615772"/>
            <a:ext cx="9144000" cy="754025"/>
          </a:xfrm>
        </p:spPr>
        <p:txBody>
          <a:bodyPr>
            <a:normAutofit/>
          </a:bodyPr>
          <a:lstStyle/>
          <a:p>
            <a:pPr algn="ctr"/>
            <a:r>
              <a:rPr lang="sv-SE" sz="2400" dirty="0"/>
              <a:t>Tack för er uppmärksamhet! Vi ser fram emot ett gott </a:t>
            </a:r>
            <a:r>
              <a:rPr lang="sv-SE" sz="2400"/>
              <a:t>samarbete 2017</a:t>
            </a:r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4" y="1105436"/>
            <a:ext cx="7411613" cy="43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Agenda för mötet</a:t>
            </a:r>
          </a:p>
          <a:p>
            <a:pPr algn="ctr"/>
            <a:endParaRPr lang="sv-SE" dirty="0"/>
          </a:p>
          <a:p>
            <a:pPr algn="ctr"/>
            <a:r>
              <a:rPr lang="sv-SE" sz="2400" dirty="0"/>
              <a:t>Presentation av ledarna/tränarna, målet med säsongen</a:t>
            </a:r>
          </a:p>
          <a:p>
            <a:pPr algn="ctr"/>
            <a:r>
              <a:rPr lang="sv-SE" sz="2400" dirty="0"/>
              <a:t>Lerkils mål och vision samt Fotbollens spela lek och lär</a:t>
            </a:r>
          </a:p>
          <a:p>
            <a:pPr algn="ctr"/>
            <a:r>
              <a:rPr lang="sv-SE" sz="2400" dirty="0"/>
              <a:t>Praktisk information kring träningar och matcher</a:t>
            </a:r>
          </a:p>
          <a:p>
            <a:pPr algn="ctr"/>
            <a:r>
              <a:rPr lang="sv-SE" sz="2400" dirty="0"/>
              <a:t>Föräldraåtaganden</a:t>
            </a:r>
          </a:p>
          <a:p>
            <a:pPr algn="ctr"/>
            <a:r>
              <a:rPr lang="sv-SE" sz="2400" dirty="0"/>
              <a:t>Kalendarium 2017, viktiga arrangemang och datum under året</a:t>
            </a:r>
          </a:p>
          <a:p>
            <a:pPr algn="ctr"/>
            <a:r>
              <a:rPr lang="sv-SE" sz="2400" dirty="0"/>
              <a:t>Övriga frågor</a:t>
            </a:r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18548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Presentation av ledarna/tränarna</a:t>
            </a:r>
          </a:p>
          <a:p>
            <a:pPr algn="ctr"/>
            <a:r>
              <a:rPr lang="sv-SE" dirty="0"/>
              <a:t>Målet med säsongen</a:t>
            </a:r>
          </a:p>
          <a:p>
            <a:pPr algn="ctr"/>
            <a:endParaRPr lang="sv-SE" dirty="0"/>
          </a:p>
          <a:p>
            <a:pPr algn="l"/>
            <a:r>
              <a:rPr lang="sv-SE" sz="2400" dirty="0"/>
              <a:t>Daniel Klintbäck	Tränare, Materialansvarig</a:t>
            </a:r>
          </a:p>
          <a:p>
            <a:pPr algn="l"/>
            <a:r>
              <a:rPr lang="sv-SE" sz="2400" dirty="0"/>
              <a:t>Jerker Jacobson	Tränare, Föräldraansvarig</a:t>
            </a:r>
          </a:p>
          <a:p>
            <a:pPr algn="l"/>
            <a:r>
              <a:rPr lang="sv-SE" sz="2400" dirty="0"/>
              <a:t>Mats Johansson	Tränare, Webbansvarig, Kalendarium</a:t>
            </a:r>
          </a:p>
          <a:p>
            <a:pPr algn="l"/>
            <a:r>
              <a:rPr lang="sv-SE" sz="2400" dirty="0"/>
              <a:t>Magnus Svensson	Tränare, Match- och Cupansvarig</a:t>
            </a:r>
          </a:p>
          <a:p>
            <a:pPr algn="l"/>
            <a:r>
              <a:rPr lang="sv-SE" sz="2400" dirty="0"/>
              <a:t>Johan Brandberg	Tränare</a:t>
            </a:r>
          </a:p>
          <a:p>
            <a:pPr algn="l"/>
            <a:r>
              <a:rPr lang="sv-SE" sz="2400" dirty="0"/>
              <a:t>Martin Wallin		Tränare</a:t>
            </a:r>
          </a:p>
          <a:p>
            <a:pPr algn="l"/>
            <a:r>
              <a:rPr lang="sv-SE" sz="2400" dirty="0"/>
              <a:t>Mattias Borén		Tränare/ extra hjälp</a:t>
            </a:r>
          </a:p>
          <a:p>
            <a:pPr algn="ctr"/>
            <a:endParaRPr lang="sv-SE" sz="11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6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sz="2800" dirty="0"/>
              <a:t>Lerkils mål och vision samt Fotbollens spela lek och lär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Lerkil IF är breddförening med målet att så många som möjligt så länge som möjligt skall ha roligt och spela fotboll. </a:t>
            </a:r>
          </a:p>
          <a:p>
            <a:pPr algn="ctr"/>
            <a:r>
              <a:rPr lang="sv-SE" sz="2000" dirty="0"/>
              <a:t>Ett utkast till policydokument är framtaget och kommer i framtiden finnas tillgängligt för alla medlemmar</a:t>
            </a:r>
          </a:p>
          <a:p>
            <a:pPr algn="ctr"/>
            <a:r>
              <a:rPr lang="sv-SE" sz="2000" dirty="0"/>
              <a:t>Fotbollens ”Spela, lek och lär” ligger  bland annat till grund för klubbens policy arbete</a:t>
            </a:r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673" y="3445940"/>
            <a:ext cx="6591518" cy="28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62558" y="1105436"/>
            <a:ext cx="9431517" cy="54979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Praktisk information kring träningar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Inför och vid träning tänk på detta:</a:t>
            </a:r>
          </a:p>
          <a:p>
            <a:pPr algn="ctr"/>
            <a:endParaRPr lang="sv-SE" sz="2000" dirty="0"/>
          </a:p>
          <a:p>
            <a:pPr algn="l"/>
            <a:r>
              <a:rPr lang="sv-SE" sz="2000" dirty="0"/>
              <a:t>Kom i tid till träningarna, onsdag 17:45-19:00, lördag 9:15-10:30</a:t>
            </a:r>
          </a:p>
          <a:p>
            <a:pPr algn="l"/>
            <a:r>
              <a:rPr lang="sv-SE" sz="2000" dirty="0"/>
              <a:t>Tänk på att barnen kan behöva få i sig extra energi inför träningen</a:t>
            </a:r>
          </a:p>
          <a:p>
            <a:pPr algn="l"/>
            <a:r>
              <a:rPr lang="sv-SE" sz="2000" dirty="0"/>
              <a:t>Det är tränarna som handhar barnen under ovanstående tider, men sitt gärna kvar och titta på</a:t>
            </a:r>
          </a:p>
          <a:p>
            <a:pPr algn="l"/>
            <a:r>
              <a:rPr lang="sv-SE" sz="2000" dirty="0"/>
              <a:t>Vi fokuserar på fotboll under dessa tider, ibland kan det behövas hjälp med detta innan träningen startar</a:t>
            </a:r>
          </a:p>
          <a:p>
            <a:pPr algn="l"/>
            <a:r>
              <a:rPr lang="sv-SE" sz="2000" dirty="0"/>
              <a:t>Ta med vattenflaska</a:t>
            </a:r>
          </a:p>
          <a:p>
            <a:pPr algn="l"/>
            <a:r>
              <a:rPr lang="sv-SE" sz="2000" dirty="0"/>
              <a:t>Lämnar ni barnen kom tillbaka i god tid tills träningen avslutas</a:t>
            </a:r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2002420" y="176644"/>
            <a:ext cx="9144000" cy="6681355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v-SE" dirty="0"/>
              <a:t>Praktisk information kring matcher</a:t>
            </a:r>
          </a:p>
          <a:p>
            <a:pPr algn="ctr"/>
            <a:endParaRPr lang="sv-SE" sz="2000" dirty="0"/>
          </a:p>
          <a:p>
            <a:pPr algn="ctr"/>
            <a:r>
              <a:rPr lang="sv-SE" sz="2900" dirty="0"/>
              <a:t>Inför och vid matcher tänk på detta:</a:t>
            </a:r>
          </a:p>
          <a:p>
            <a:pPr algn="ctr"/>
            <a:endParaRPr lang="sv-SE" sz="2900" dirty="0"/>
          </a:p>
          <a:p>
            <a:pPr algn="l">
              <a:lnSpc>
                <a:spcPct val="120000"/>
              </a:lnSpc>
            </a:pPr>
            <a:r>
              <a:rPr lang="sv-SE" dirty="0"/>
              <a:t>Kom i tid till samlingar samt försök anmäla eventuell frånvaro vid match så tidigt som möjligt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Tänk på att barnen kan behöva få i sig extra energi inför matcher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Det är tränarna som handhar barnen under pågående match. Mellan matcherna är det respektive förälder som ansvarar för medtagna barn (kan vara fler vid tex samåkning)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Vi fokuserar på fotboll under dessa tider, ibland kan det behövas hjälp med att få med barnen på detta innan matcherna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Ta med vattenflaska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Som publik stöttar ni bäst på motsatt sida till avbytarbänken, med positiv inställning och hejarop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Godis och sötsaker äts gärna efter att cupen/ matchtillfället spelats färdigt 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Hjälp gärna till att  få barnen att uppskatta lek med lagkompisar och lagsammanhållningen, undvik gärna surfplattor och telefoner mellan matcherna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53626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/>
              <a:t>Föräldraåtaganden</a:t>
            </a:r>
          </a:p>
          <a:p>
            <a:pPr algn="ctr"/>
            <a:endParaRPr lang="sv-SE" sz="1200" dirty="0"/>
          </a:p>
          <a:p>
            <a:pPr algn="ctr"/>
            <a:r>
              <a:rPr lang="sv-SE" sz="2000" dirty="0"/>
              <a:t>När ni medlemsregistrerade erat barn fanns ett dokument som berör de åtaganden gentemot Lerkils IF ni som föräldrar förväntas genomföra, i korthet innebär detta:</a:t>
            </a:r>
          </a:p>
          <a:p>
            <a:pPr algn="ctr"/>
            <a:endParaRPr lang="sv-SE" sz="1800" dirty="0"/>
          </a:p>
          <a:p>
            <a:pPr algn="ctr"/>
            <a:r>
              <a:rPr lang="sv-SE" sz="2000" dirty="0"/>
              <a:t>Medlems- och deltagaravgifter täcker inte alla utgifter i klubben, därför är klubben beroende av ideella initiativ vid klubbens aktiviteter såsom Lerkilscupen, Fotbollens dag, Lerkilscupen,  (Luciacupen,) Kungsbackaleken, A-lagskiosken, eventuella  städdagar mm</a:t>
            </a:r>
          </a:p>
          <a:p>
            <a:pPr algn="ctr"/>
            <a:endParaRPr lang="sv-SE" sz="2000" dirty="0"/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För att lösa dessa arbetsuppgifter inom Lerkil P08 krävs en föräldragrupp som är med och leder och fördelar detta arbete</a:t>
            </a:r>
          </a:p>
          <a:p>
            <a:pPr algn="ctr"/>
            <a:endParaRPr lang="sv-SE" sz="2000" dirty="0"/>
          </a:p>
          <a:p>
            <a:pPr algn="ctr"/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1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/>
              <a:t>Föräldragruppen</a:t>
            </a:r>
          </a:p>
          <a:p>
            <a:pPr algn="ctr"/>
            <a:endParaRPr lang="sv-SE" sz="800" dirty="0"/>
          </a:p>
          <a:p>
            <a:pPr algn="ctr"/>
            <a:r>
              <a:rPr lang="sv-SE" sz="2000" dirty="0"/>
              <a:t>Exempel på arbetsuppgifter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Ansvara och fördela för fikaförsäljning vid match/träning samt sköta fikakassa</a:t>
            </a:r>
          </a:p>
          <a:p>
            <a:pPr algn="ctr"/>
            <a:r>
              <a:rPr lang="sv-SE" sz="2000" dirty="0"/>
              <a:t>Tillsätta arbetsscheman för lagets aktiviteter i samband med större Lerkilsarrangemang samt Kungsbackalek</a:t>
            </a:r>
          </a:p>
          <a:p>
            <a:pPr algn="ctr"/>
            <a:r>
              <a:rPr lang="sv-SE" sz="2000" dirty="0"/>
              <a:t>Transport och logistik kring cup/match (</a:t>
            </a:r>
            <a:r>
              <a:rPr lang="sv-SE" sz="2000" dirty="0" err="1"/>
              <a:t>ev</a:t>
            </a:r>
            <a:r>
              <a:rPr lang="sv-SE" sz="2000" dirty="0"/>
              <a:t> samordning mat mm)</a:t>
            </a:r>
          </a:p>
          <a:p>
            <a:pPr algn="ctr"/>
            <a:r>
              <a:rPr lang="sv-SE" sz="2000" dirty="0"/>
              <a:t>Samordna insamlande av lotterivinster inför större Lerkilsarrangemang med lotteri, 3 lotteripriser/spelare</a:t>
            </a:r>
          </a:p>
          <a:p>
            <a:pPr algn="ctr"/>
            <a:r>
              <a:rPr lang="sv-SE" sz="2000" dirty="0"/>
              <a:t>Ge förslag på aktiviteter för att stärka lagkassan, </a:t>
            </a:r>
            <a:r>
              <a:rPr lang="sv-SE" sz="2000" dirty="0" err="1"/>
              <a:t>ev</a:t>
            </a:r>
            <a:r>
              <a:rPr lang="sv-SE" sz="2000" dirty="0"/>
              <a:t> sponsring mm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6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101435" y="905607"/>
            <a:ext cx="10158583" cy="506736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l"/>
            <a:r>
              <a:rPr lang="sv-SE" dirty="0"/>
              <a:t>Kalendarium 2017</a:t>
            </a:r>
          </a:p>
          <a:p>
            <a:pPr algn="ctr"/>
            <a:endParaRPr lang="sv-SE" sz="1200" dirty="0"/>
          </a:p>
          <a:p>
            <a:pPr algn="l"/>
            <a:r>
              <a:rPr lang="sv-SE" sz="1600" dirty="0"/>
              <a:t>Träningar våren 2017	Lördag 16/4 9:00-10:30, onsdag </a:t>
            </a:r>
            <a:r>
              <a:rPr lang="sv-SE" sz="1600"/>
              <a:t>20/4 17:45-19:00</a:t>
            </a:r>
            <a:endParaRPr lang="sv-SE" sz="1600" dirty="0"/>
          </a:p>
          <a:p>
            <a:pPr algn="l"/>
            <a:r>
              <a:rPr lang="sv-SE" sz="1600" i="1" dirty="0"/>
              <a:t>Fotbollens dag</a:t>
            </a:r>
            <a:r>
              <a:rPr lang="sv-SE" sz="1600" dirty="0"/>
              <a:t>	Lördag 22/4 08:30</a:t>
            </a:r>
          </a:p>
          <a:p>
            <a:pPr algn="l"/>
            <a:r>
              <a:rPr lang="sv-SE" sz="1600" i="1" dirty="0"/>
              <a:t>Kungsbackaleken</a:t>
            </a:r>
            <a:r>
              <a:rPr lang="sv-SE" sz="1600" dirty="0"/>
              <a:t> 	Vårsäsong 2017, 3 lag är anmälda</a:t>
            </a:r>
          </a:p>
          <a:p>
            <a:pPr algn="l"/>
            <a:r>
              <a:rPr lang="sv-SE" sz="1600" dirty="0"/>
              <a:t>		6/5 </a:t>
            </a:r>
            <a:r>
              <a:rPr lang="sv-SE" sz="1600" dirty="0" err="1"/>
              <a:t>kl</a:t>
            </a:r>
            <a:r>
              <a:rPr lang="sv-SE" sz="1600" dirty="0"/>
              <a:t> 8:30-12:00, 14/5 </a:t>
            </a:r>
            <a:r>
              <a:rPr lang="sv-SE" sz="1600" dirty="0" err="1"/>
              <a:t>kl</a:t>
            </a:r>
            <a:r>
              <a:rPr lang="sv-SE" sz="1600" dirty="0"/>
              <a:t> 14:30-18:00, 10/6 </a:t>
            </a:r>
            <a:r>
              <a:rPr lang="sv-SE" sz="1600" dirty="0" err="1"/>
              <a:t>kl</a:t>
            </a:r>
            <a:r>
              <a:rPr lang="sv-SE" sz="1600" dirty="0"/>
              <a:t> 14:30-18:00</a:t>
            </a:r>
          </a:p>
          <a:p>
            <a:pPr algn="l"/>
            <a:r>
              <a:rPr lang="sv-SE" sz="1600" i="1" dirty="0"/>
              <a:t>Tölöcupen</a:t>
            </a:r>
            <a:r>
              <a:rPr lang="sv-SE" sz="1600" dirty="0"/>
              <a:t>		3/6, tid okänd.</a:t>
            </a:r>
          </a:p>
          <a:p>
            <a:pPr algn="l"/>
            <a:r>
              <a:rPr lang="sv-SE" sz="1600" i="1" dirty="0"/>
              <a:t>A-lagsmatch</a:t>
            </a:r>
            <a:r>
              <a:rPr lang="sv-SE" sz="1600" dirty="0"/>
              <a:t>	30/6 samt 23/9, inmarsch tillsammans med seniorer, internmatch i pausen, bollpojkar</a:t>
            </a:r>
          </a:p>
          <a:p>
            <a:pPr algn="l"/>
            <a:r>
              <a:rPr lang="sv-SE" sz="1600" i="1" dirty="0"/>
              <a:t>Lerkilscupen</a:t>
            </a:r>
            <a:r>
              <a:rPr lang="sv-SE" sz="1600" dirty="0"/>
              <a:t>	18/6, vi är automatiskt  anmälda, 3 lag är anmälda</a:t>
            </a:r>
          </a:p>
          <a:p>
            <a:pPr algn="l"/>
            <a:r>
              <a:rPr lang="sv-SE" sz="1600" dirty="0"/>
              <a:t>Gemensam aktivitet	Finns intresse? Från oss ledare JA!</a:t>
            </a:r>
          </a:p>
          <a:p>
            <a:pPr algn="l"/>
            <a:r>
              <a:rPr lang="sv-SE" sz="1600" dirty="0"/>
              <a:t>Sommarfotbollsskola	19-22/6 09:00 – 15:00 Särskild anmälan och betalning krävs</a:t>
            </a:r>
          </a:p>
          <a:p>
            <a:pPr algn="l"/>
            <a:r>
              <a:rPr lang="sv-SE" sz="1600" i="1" dirty="0"/>
              <a:t>Granförsäljning	</a:t>
            </a:r>
            <a:r>
              <a:rPr lang="sv-SE" sz="1600" dirty="0"/>
              <a:t>Sker troligen from första advent vid Vallda trekant, tider för arbetspass meddelas senare</a:t>
            </a:r>
            <a:endParaRPr lang="sv-SE" sz="1600" i="1" dirty="0"/>
          </a:p>
          <a:p>
            <a:pPr algn="l"/>
            <a:r>
              <a:rPr lang="sv-SE" sz="1600" i="1" dirty="0"/>
              <a:t>Luciacupen</a:t>
            </a:r>
            <a:r>
              <a:rPr lang="sv-SE" sz="1600" dirty="0"/>
              <a:t>	13 år och uppåt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65633"/>
      </p:ext>
    </p:extLst>
  </p:cSld>
  <p:clrMapOvr>
    <a:masterClrMapping/>
  </p:clrMapOvr>
</p:sld>
</file>

<file path=ppt/theme/theme1.xml><?xml version="1.0" encoding="utf-8"?>
<a:theme xmlns:a="http://schemas.openxmlformats.org/drawingml/2006/main" name="Djup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Override1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587</Words>
  <Application>Microsoft Office PowerPoint</Application>
  <PresentationFormat>Bredbild</PresentationFormat>
  <Paragraphs>104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Corbel</vt:lpstr>
      <vt:lpstr>Djup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Klintbäck Daniel DVSko_stoc</dc:creator>
  <cp:lastModifiedBy>Mats Johansson</cp:lastModifiedBy>
  <cp:revision>38</cp:revision>
  <dcterms:created xsi:type="dcterms:W3CDTF">2016-04-11T05:40:33Z</dcterms:created>
  <dcterms:modified xsi:type="dcterms:W3CDTF">2017-04-21T06:28:13Z</dcterms:modified>
</cp:coreProperties>
</file>