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607915" y="5615772"/>
            <a:ext cx="9144000" cy="754025"/>
          </a:xfrm>
        </p:spPr>
        <p:txBody>
          <a:bodyPr/>
          <a:lstStyle/>
          <a:p>
            <a:pPr algn="ctr"/>
            <a:r>
              <a:rPr lang="sv-SE" dirty="0" smtClean="0"/>
              <a:t>Välkommen till föräldramöte Lerkil P8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4" y="1105436"/>
            <a:ext cx="7411613" cy="43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 smtClean="0"/>
              <a:t>Agenda för mötet</a:t>
            </a:r>
          </a:p>
          <a:p>
            <a:pPr algn="ctr"/>
            <a:endParaRPr lang="sv-SE" dirty="0" smtClean="0"/>
          </a:p>
          <a:p>
            <a:pPr algn="ctr"/>
            <a:r>
              <a:rPr lang="sv-SE" sz="2400" dirty="0" smtClean="0"/>
              <a:t>Presentation av ledarna/tränarna, målet med säsongen</a:t>
            </a:r>
          </a:p>
          <a:p>
            <a:pPr algn="ctr"/>
            <a:r>
              <a:rPr lang="sv-SE" sz="2400" dirty="0" smtClean="0"/>
              <a:t>Praktisk information kring träningar och matcher</a:t>
            </a:r>
          </a:p>
          <a:p>
            <a:pPr algn="ctr"/>
            <a:r>
              <a:rPr lang="sv-SE" sz="2400" dirty="0" smtClean="0"/>
              <a:t>Lerkils mål och vision samt Fotbollens spela lek och lär</a:t>
            </a:r>
          </a:p>
          <a:p>
            <a:pPr algn="ctr"/>
            <a:r>
              <a:rPr lang="sv-SE" sz="2400" dirty="0" smtClean="0"/>
              <a:t>Föräldraåtaganden</a:t>
            </a:r>
          </a:p>
          <a:p>
            <a:pPr algn="ctr"/>
            <a:r>
              <a:rPr lang="sv-SE" sz="2400" dirty="0" smtClean="0"/>
              <a:t>Kalendarium 2016, viktiga arrangemang och datum under året</a:t>
            </a:r>
          </a:p>
          <a:p>
            <a:pPr algn="ctr"/>
            <a:r>
              <a:rPr lang="sv-SE" sz="2400" b="1" i="1" dirty="0" smtClean="0"/>
              <a:t>Övriga frågor, påminnelse medlemsavgift, uppläggning av foto, målklubben</a:t>
            </a:r>
          </a:p>
          <a:p>
            <a:pPr algn="ctr"/>
            <a:endParaRPr lang="sv-SE" sz="1100" dirty="0" smtClean="0"/>
          </a:p>
          <a:p>
            <a:pPr algn="ctr"/>
            <a:endParaRPr lang="sv-SE" sz="1100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607915" y="5615772"/>
            <a:ext cx="9144000" cy="754025"/>
          </a:xfrm>
        </p:spPr>
        <p:txBody>
          <a:bodyPr>
            <a:normAutofit/>
          </a:bodyPr>
          <a:lstStyle/>
          <a:p>
            <a:pPr algn="ctr"/>
            <a:r>
              <a:rPr lang="sv-SE" sz="2400" dirty="0" smtClean="0"/>
              <a:t>Tack för er uppmärksamhet! Vi ser fram emot ett gott samarbete 2016</a:t>
            </a:r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4" y="1105436"/>
            <a:ext cx="7411613" cy="43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</p:spPr>
        <p:txBody>
          <a:bodyPr>
            <a:normAutofit/>
          </a:bodyPr>
          <a:lstStyle/>
          <a:p>
            <a:pPr algn="ctr"/>
            <a:r>
              <a:rPr lang="sv-SE" dirty="0" smtClean="0"/>
              <a:t>Agenda för mötet</a:t>
            </a:r>
          </a:p>
          <a:p>
            <a:pPr algn="ctr"/>
            <a:endParaRPr lang="sv-SE" dirty="0" smtClean="0"/>
          </a:p>
          <a:p>
            <a:pPr algn="ctr"/>
            <a:r>
              <a:rPr lang="sv-SE" sz="2400" dirty="0" smtClean="0"/>
              <a:t>Presentation av ledarna/tränarna, målet med säsongen</a:t>
            </a:r>
          </a:p>
          <a:p>
            <a:pPr algn="ctr"/>
            <a:r>
              <a:rPr lang="sv-SE" sz="2400" dirty="0" smtClean="0"/>
              <a:t>Lerkils </a:t>
            </a:r>
            <a:r>
              <a:rPr lang="sv-SE" sz="2400" dirty="0" smtClean="0"/>
              <a:t>mål och vision samt Fotbollens spela lek och </a:t>
            </a:r>
            <a:r>
              <a:rPr lang="sv-SE" sz="2400" dirty="0" smtClean="0"/>
              <a:t>lär</a:t>
            </a:r>
          </a:p>
          <a:p>
            <a:pPr algn="ctr"/>
            <a:r>
              <a:rPr lang="sv-SE" sz="2400" dirty="0"/>
              <a:t>Praktisk information kring träningar och </a:t>
            </a:r>
            <a:r>
              <a:rPr lang="sv-SE" sz="2400" dirty="0" smtClean="0"/>
              <a:t>matcher</a:t>
            </a:r>
            <a:endParaRPr lang="sv-SE" sz="2400" dirty="0" smtClean="0"/>
          </a:p>
          <a:p>
            <a:pPr algn="ctr"/>
            <a:r>
              <a:rPr lang="sv-SE" sz="2400" dirty="0" smtClean="0"/>
              <a:t>Föräldraåtaganden</a:t>
            </a:r>
          </a:p>
          <a:p>
            <a:pPr algn="ctr"/>
            <a:r>
              <a:rPr lang="sv-SE" sz="2400" dirty="0" smtClean="0"/>
              <a:t>Kalendarium 2016, viktiga arrangemang och datum under året</a:t>
            </a:r>
          </a:p>
          <a:p>
            <a:pPr algn="ctr"/>
            <a:r>
              <a:rPr lang="sv-SE" sz="2400" dirty="0" smtClean="0"/>
              <a:t>Övriga frågor</a:t>
            </a:r>
          </a:p>
          <a:p>
            <a:pPr algn="ctr"/>
            <a:endParaRPr lang="sv-SE" sz="1100" dirty="0" smtClean="0"/>
          </a:p>
          <a:p>
            <a:pPr algn="ctr"/>
            <a:endParaRPr lang="sv-SE" sz="1100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18548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Presentation av </a:t>
            </a:r>
            <a:r>
              <a:rPr lang="sv-SE" dirty="0" smtClean="0"/>
              <a:t>ledarna/tränarna</a:t>
            </a:r>
          </a:p>
          <a:p>
            <a:pPr algn="ctr"/>
            <a:r>
              <a:rPr lang="sv-SE" dirty="0" smtClean="0"/>
              <a:t>Målet med säsongen</a:t>
            </a:r>
            <a:endParaRPr lang="sv-SE" dirty="0"/>
          </a:p>
          <a:p>
            <a:pPr algn="ctr"/>
            <a:endParaRPr lang="sv-SE" dirty="0" smtClean="0"/>
          </a:p>
          <a:p>
            <a:pPr algn="l"/>
            <a:r>
              <a:rPr lang="sv-SE" sz="2400" dirty="0" smtClean="0"/>
              <a:t>Daniel Klintbäck	Tränare, Materialansvarig</a:t>
            </a:r>
          </a:p>
          <a:p>
            <a:pPr algn="l"/>
            <a:r>
              <a:rPr lang="sv-SE" sz="2400" dirty="0" smtClean="0"/>
              <a:t>Jerker Jacobson	Tränare, Föräldraansvarig</a:t>
            </a:r>
          </a:p>
          <a:p>
            <a:pPr algn="l"/>
            <a:r>
              <a:rPr lang="sv-SE" sz="2400" dirty="0" smtClean="0"/>
              <a:t>Mattias Borén		Tränare</a:t>
            </a:r>
          </a:p>
          <a:p>
            <a:pPr algn="l"/>
            <a:r>
              <a:rPr lang="sv-SE" sz="2400" dirty="0" smtClean="0"/>
              <a:t>Mats Johansson	Tränare, Webbansvarig, Kalendarium</a:t>
            </a:r>
          </a:p>
          <a:p>
            <a:pPr algn="l"/>
            <a:r>
              <a:rPr lang="sv-SE" sz="2400" dirty="0" smtClean="0"/>
              <a:t>Magnus Svensson	Tränare, Match- och Cupansvarig</a:t>
            </a:r>
          </a:p>
          <a:p>
            <a:pPr algn="l"/>
            <a:r>
              <a:rPr lang="sv-SE" sz="2400" dirty="0" smtClean="0"/>
              <a:t>Johan Brandberg	Hjälptränare</a:t>
            </a:r>
          </a:p>
          <a:p>
            <a:pPr algn="l"/>
            <a:r>
              <a:rPr lang="sv-SE" sz="2400" dirty="0" smtClean="0"/>
              <a:t>Richard Johansson	Hjälptränare</a:t>
            </a:r>
          </a:p>
          <a:p>
            <a:pPr algn="ctr"/>
            <a:endParaRPr lang="sv-SE" sz="11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sz="2800" dirty="0"/>
              <a:t>Lerkils mål och vision samt Fotbollens spela lek och lär</a:t>
            </a:r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Lerkil IF är breddförening med målet att så många som möjligt så länge som möjligt skall ha roligt och spela fotboll. </a:t>
            </a:r>
            <a:endParaRPr lang="sv-SE" sz="2000" dirty="0"/>
          </a:p>
          <a:p>
            <a:pPr algn="ctr"/>
            <a:r>
              <a:rPr lang="sv-SE" sz="2000" dirty="0" smtClean="0"/>
              <a:t>Ett utkast till policydokument är framtaget och kommer i framtiden finnas tillgängligt för alla medlemmar</a:t>
            </a:r>
          </a:p>
          <a:p>
            <a:pPr algn="ctr"/>
            <a:r>
              <a:rPr lang="sv-SE" sz="2000" dirty="0" smtClean="0"/>
              <a:t>Fotbollens ”Spela, lek och lär” ligger  bland annat till grund för klubbens policy arbete</a:t>
            </a:r>
          </a:p>
          <a:p>
            <a:pPr algn="ctr"/>
            <a:endParaRPr lang="sv-SE" sz="1600" dirty="0"/>
          </a:p>
          <a:p>
            <a:pPr algn="ctr"/>
            <a:endParaRPr lang="sv-SE" sz="1600" dirty="0" smtClean="0"/>
          </a:p>
          <a:p>
            <a:pPr algn="ctr"/>
            <a:endParaRPr lang="sv-SE" sz="1600" dirty="0"/>
          </a:p>
          <a:p>
            <a:pPr algn="ctr"/>
            <a:endParaRPr lang="sv-SE" sz="1600" dirty="0" smtClean="0"/>
          </a:p>
          <a:p>
            <a:pPr algn="ctr"/>
            <a:endParaRPr lang="sv-SE" sz="1600" dirty="0"/>
          </a:p>
          <a:p>
            <a:pPr algn="ctr"/>
            <a:endParaRPr lang="sv-SE" sz="1600" dirty="0" smtClean="0"/>
          </a:p>
          <a:p>
            <a:pPr algn="ctr"/>
            <a:endParaRPr lang="sv-SE" sz="1600" dirty="0"/>
          </a:p>
          <a:p>
            <a:pPr algn="ctr"/>
            <a:endParaRPr lang="sv-SE" sz="16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673" y="3445940"/>
            <a:ext cx="6591518" cy="28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62558" y="1105436"/>
            <a:ext cx="9431517" cy="5497975"/>
          </a:xfrm>
        </p:spPr>
        <p:txBody>
          <a:bodyPr>
            <a:normAutofit/>
          </a:bodyPr>
          <a:lstStyle/>
          <a:p>
            <a:pPr algn="ctr"/>
            <a:r>
              <a:rPr lang="sv-SE" dirty="0" smtClean="0"/>
              <a:t>Praktisk </a:t>
            </a:r>
            <a:r>
              <a:rPr lang="sv-SE" dirty="0"/>
              <a:t>information kring </a:t>
            </a:r>
            <a:r>
              <a:rPr lang="sv-SE" dirty="0" smtClean="0"/>
              <a:t>träningar</a:t>
            </a:r>
            <a:endParaRPr lang="sv-SE" dirty="0"/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Inför och vid träning tänk på detta:</a:t>
            </a:r>
          </a:p>
          <a:p>
            <a:pPr algn="ctr"/>
            <a:endParaRPr lang="sv-SE" sz="2000" dirty="0" smtClean="0"/>
          </a:p>
          <a:p>
            <a:pPr algn="l"/>
            <a:r>
              <a:rPr lang="sv-SE" sz="2000" dirty="0" smtClean="0"/>
              <a:t>Kom i tid till träningarna, onsdag 17:15-18:30, lördag 9:00-10:30 (</a:t>
            </a:r>
            <a:r>
              <a:rPr lang="sv-SE" sz="2000" dirty="0" smtClean="0"/>
              <a:t>kommer </a:t>
            </a:r>
            <a:r>
              <a:rPr lang="sv-SE" sz="2000" dirty="0" smtClean="0"/>
              <a:t>rev senare)</a:t>
            </a:r>
          </a:p>
          <a:p>
            <a:pPr algn="l"/>
            <a:r>
              <a:rPr lang="sv-SE" sz="2000" dirty="0" smtClean="0"/>
              <a:t>Tänk på att barnen kan behöva få i sig extra energi inför träningen</a:t>
            </a:r>
          </a:p>
          <a:p>
            <a:pPr algn="l"/>
            <a:r>
              <a:rPr lang="sv-SE" sz="2000" dirty="0" smtClean="0"/>
              <a:t>Det är tränarna som handhar barnen under ovanstående tider, men sitt gärna kvar och titta på</a:t>
            </a:r>
          </a:p>
          <a:p>
            <a:pPr algn="l"/>
            <a:r>
              <a:rPr lang="sv-SE" sz="2000" dirty="0" smtClean="0"/>
              <a:t>Vi fokuserar på fotboll under dessa tider, ibland kan det behövas hjälp med detta innan träningen startar</a:t>
            </a:r>
          </a:p>
          <a:p>
            <a:pPr algn="l"/>
            <a:r>
              <a:rPr lang="sv-SE" sz="2000" dirty="0"/>
              <a:t>T</a:t>
            </a:r>
            <a:r>
              <a:rPr lang="sv-SE" sz="2000" dirty="0" smtClean="0"/>
              <a:t>a med vattenflaska</a:t>
            </a:r>
          </a:p>
          <a:p>
            <a:pPr algn="l"/>
            <a:r>
              <a:rPr lang="sv-SE" sz="2000" dirty="0" smtClean="0"/>
              <a:t>Lämnar ni barnen kom tillbaka i god tid tills träningen avslutas</a:t>
            </a:r>
            <a:endParaRPr lang="sv-SE" sz="16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2002420" y="176644"/>
            <a:ext cx="9144000" cy="6681355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v-SE" dirty="0" smtClean="0"/>
              <a:t>Praktisk </a:t>
            </a:r>
            <a:r>
              <a:rPr lang="sv-SE" dirty="0"/>
              <a:t>information kring </a:t>
            </a:r>
            <a:r>
              <a:rPr lang="sv-SE" dirty="0" smtClean="0"/>
              <a:t>matcher</a:t>
            </a:r>
            <a:endParaRPr lang="sv-SE" dirty="0"/>
          </a:p>
          <a:p>
            <a:pPr algn="ctr"/>
            <a:endParaRPr lang="sv-SE" sz="2000" dirty="0" smtClean="0"/>
          </a:p>
          <a:p>
            <a:pPr algn="ctr"/>
            <a:r>
              <a:rPr lang="sv-SE" sz="2900" dirty="0" smtClean="0"/>
              <a:t>Inför och vid matcher tänk på detta:</a:t>
            </a:r>
          </a:p>
          <a:p>
            <a:pPr algn="ctr"/>
            <a:endParaRPr lang="sv-SE" sz="2900" dirty="0" smtClean="0"/>
          </a:p>
          <a:p>
            <a:pPr algn="l">
              <a:lnSpc>
                <a:spcPct val="120000"/>
              </a:lnSpc>
            </a:pPr>
            <a:r>
              <a:rPr lang="sv-SE" dirty="0"/>
              <a:t>Kom i tid till samlingar samt försök anmäla eventuell frånvaro vid match så tidigt som möjligt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Tänk på att barnen kan behöva få i sig extra energi inför matcher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Det är tränarna som handhar barnen under pågående match. Mellan matcherna är det respektive förälder som ansvarar för medtagna barn (kan vara fler vid tex samåkning)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Vi fokuserar på fotboll under dessa tider, ibland kan det behövas hjälp med att få med barnen på detta innan matcherna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Ta med vattenflaska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Som publik stöttar ni bäst på motsatt sida till avbytarbänken, med positiv inställning och hejarop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Godis och sötsaker äts gärna efter att matcherna spelats färdigt 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Hjälp gärna till att  få barnen att uppskatta lek med lagkompisar och lagsammanhållningen, undvik gärna surfplattor och telefoner mellan </a:t>
            </a:r>
            <a:r>
              <a:rPr lang="sv-SE" dirty="0" smtClean="0"/>
              <a:t>matcherna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552718"/>
            <a:ext cx="9144000" cy="5497975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 smtClean="0"/>
              <a:t>Föräldraåtaganden</a:t>
            </a:r>
            <a:endParaRPr lang="sv-SE" dirty="0"/>
          </a:p>
          <a:p>
            <a:pPr algn="ctr"/>
            <a:endParaRPr lang="sv-SE" sz="1200" dirty="0" smtClean="0"/>
          </a:p>
          <a:p>
            <a:pPr algn="ctr"/>
            <a:r>
              <a:rPr lang="sv-SE" sz="2000" dirty="0" smtClean="0"/>
              <a:t>När ni medlemsregistrerade erat barn fanns ett dokument som berör de åtaganden gentemot Lerkils IF ni som föräldrar förväntas genomföra, i korthet innebär detta:</a:t>
            </a:r>
          </a:p>
          <a:p>
            <a:pPr algn="ctr"/>
            <a:endParaRPr lang="sv-SE" sz="1800" dirty="0" smtClean="0"/>
          </a:p>
          <a:p>
            <a:pPr algn="ctr"/>
            <a:r>
              <a:rPr lang="sv-SE" sz="2000" dirty="0" smtClean="0"/>
              <a:t>Medlems- och deltagaravgifter täcker inte alla utgifter i klubben, därför är klubben beroende av ideella initiativ vid klubbens aktiviteter såsom Lerkilscupen, Fotbollens dag, Luciacupen,  Kungsbackaleken, A-lagskiosken, eventuella  städdagar mm</a:t>
            </a:r>
          </a:p>
          <a:p>
            <a:pPr algn="ctr"/>
            <a:endParaRPr lang="sv-SE" sz="2000" dirty="0"/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För att lösa dessa arbetsuppgifter inom Lerkil P8 krävs en föräldragrupp som är med och leder och fördelar detta arbete</a:t>
            </a:r>
          </a:p>
          <a:p>
            <a:pPr algn="ctr"/>
            <a:r>
              <a:rPr lang="sv-SE" sz="2000" dirty="0" smtClean="0"/>
              <a:t>Frivilliga?</a:t>
            </a:r>
          </a:p>
          <a:p>
            <a:pPr algn="ctr"/>
            <a:endParaRPr lang="sv-SE" sz="1600" dirty="0" smtClean="0"/>
          </a:p>
          <a:p>
            <a:pPr algn="ctr"/>
            <a:endParaRPr lang="sv-SE" sz="1100" dirty="0" smtClean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 smtClean="0"/>
              <a:t>Föräldragruppen</a:t>
            </a:r>
          </a:p>
          <a:p>
            <a:pPr algn="ctr"/>
            <a:endParaRPr lang="sv-SE" sz="800" dirty="0" smtClean="0"/>
          </a:p>
          <a:p>
            <a:pPr algn="ctr"/>
            <a:r>
              <a:rPr lang="sv-SE" sz="2000" dirty="0" smtClean="0"/>
              <a:t>Exempel på arbetsuppgifter</a:t>
            </a:r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Ansvara och fördela för fikaförsäljning vid match/träning samt sköta fikakassa</a:t>
            </a:r>
          </a:p>
          <a:p>
            <a:pPr algn="ctr"/>
            <a:r>
              <a:rPr lang="sv-SE" sz="2000" dirty="0" smtClean="0"/>
              <a:t>Tillsätta arbetsscheman för lagets aktiviteter i samband med större Lerkilsarrangemang samt Kungsbackalek</a:t>
            </a:r>
          </a:p>
          <a:p>
            <a:pPr algn="ctr"/>
            <a:r>
              <a:rPr lang="sv-SE" sz="2000" dirty="0" smtClean="0"/>
              <a:t>Transport och logistik kring cup/match (</a:t>
            </a:r>
            <a:r>
              <a:rPr lang="sv-SE" sz="2000" dirty="0" err="1" smtClean="0"/>
              <a:t>ev</a:t>
            </a:r>
            <a:r>
              <a:rPr lang="sv-SE" sz="2000" dirty="0" smtClean="0"/>
              <a:t> samordning mat mm)</a:t>
            </a:r>
          </a:p>
          <a:p>
            <a:pPr algn="ctr"/>
            <a:r>
              <a:rPr lang="sv-SE" sz="2000" dirty="0" smtClean="0"/>
              <a:t>Samordna insamlande av lotterivinster inför större Lerkilsarrangemang med lotteri, 3 lotteripriser/spelare</a:t>
            </a:r>
          </a:p>
          <a:p>
            <a:pPr algn="ctr"/>
            <a:r>
              <a:rPr lang="sv-SE" sz="2000" dirty="0" smtClean="0"/>
              <a:t>Ge förslag på aktiviteter för att stärka lagkassan, </a:t>
            </a:r>
            <a:r>
              <a:rPr lang="sv-SE" sz="2000" dirty="0" err="1" smtClean="0"/>
              <a:t>ev</a:t>
            </a:r>
            <a:r>
              <a:rPr lang="sv-SE" sz="2000" dirty="0" smtClean="0"/>
              <a:t> sponsring mm</a:t>
            </a:r>
          </a:p>
          <a:p>
            <a:pPr algn="ctr"/>
            <a:endParaRPr lang="sv-SE" sz="1100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101435" y="954176"/>
            <a:ext cx="10158583" cy="5607879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l"/>
            <a:r>
              <a:rPr lang="sv-SE" dirty="0"/>
              <a:t>Kalendarium 2016</a:t>
            </a:r>
          </a:p>
          <a:p>
            <a:pPr algn="ctr"/>
            <a:endParaRPr lang="sv-SE" sz="1200" dirty="0" smtClean="0"/>
          </a:p>
          <a:p>
            <a:pPr algn="l"/>
            <a:r>
              <a:rPr lang="sv-SE" sz="1600" dirty="0" smtClean="0"/>
              <a:t>Träningsstart	Lördag 16/4 </a:t>
            </a:r>
            <a:r>
              <a:rPr lang="sv-SE" sz="1600" dirty="0" smtClean="0"/>
              <a:t>9:00-10:30, onsdag 20/4 17:15-18:30</a:t>
            </a:r>
            <a:endParaRPr lang="sv-SE" sz="1600" dirty="0" smtClean="0"/>
          </a:p>
          <a:p>
            <a:pPr algn="l"/>
            <a:r>
              <a:rPr lang="sv-SE" sz="1600" i="1" dirty="0" smtClean="0"/>
              <a:t>Fotbollens dag</a:t>
            </a:r>
            <a:r>
              <a:rPr lang="sv-SE" sz="1600" dirty="0" smtClean="0"/>
              <a:t>	Lördag 30/4 8:30-14:00, sista anmälningsdag 21/4 enligt särskild länk via hemsidan</a:t>
            </a:r>
          </a:p>
          <a:p>
            <a:pPr algn="l"/>
            <a:r>
              <a:rPr lang="sv-SE" sz="1600" i="1" dirty="0" smtClean="0"/>
              <a:t>Kungsbackaleken</a:t>
            </a:r>
            <a:r>
              <a:rPr lang="sv-SE" sz="1600" dirty="0" smtClean="0"/>
              <a:t> 	Vårsäsong (lördagar), 3 lag är anmälda</a:t>
            </a:r>
          </a:p>
          <a:p>
            <a:pPr algn="l"/>
            <a:r>
              <a:rPr lang="sv-SE" sz="1600" dirty="0" smtClean="0"/>
              <a:t>		21/5 </a:t>
            </a:r>
            <a:r>
              <a:rPr lang="sv-SE" sz="1600" dirty="0" err="1" smtClean="0"/>
              <a:t>kl</a:t>
            </a:r>
            <a:r>
              <a:rPr lang="sv-SE" sz="1600" dirty="0" smtClean="0"/>
              <a:t> 12:00-15:00, 28/5 </a:t>
            </a:r>
            <a:r>
              <a:rPr lang="sv-SE" sz="1600" dirty="0" err="1" smtClean="0"/>
              <a:t>kl</a:t>
            </a:r>
            <a:r>
              <a:rPr lang="sv-SE" sz="1600" dirty="0" smtClean="0"/>
              <a:t> 15:00-18:00, 11/6 </a:t>
            </a:r>
            <a:r>
              <a:rPr lang="sv-SE" sz="1600" dirty="0" err="1" smtClean="0"/>
              <a:t>kl</a:t>
            </a:r>
            <a:r>
              <a:rPr lang="sv-SE" sz="1600" dirty="0" smtClean="0"/>
              <a:t> 12:00-15:00</a:t>
            </a:r>
            <a:endParaRPr lang="sv-SE" sz="1600" dirty="0"/>
          </a:p>
          <a:p>
            <a:pPr algn="l"/>
            <a:r>
              <a:rPr lang="sv-SE" sz="1600" dirty="0" smtClean="0"/>
              <a:t>		Höstsäsong </a:t>
            </a:r>
            <a:r>
              <a:rPr lang="sv-SE" sz="1600" dirty="0"/>
              <a:t>(antingen lördag eller </a:t>
            </a:r>
            <a:r>
              <a:rPr lang="sv-SE" sz="1600" dirty="0" smtClean="0"/>
              <a:t>söndag), 3 lag är anmälda</a:t>
            </a:r>
          </a:p>
          <a:p>
            <a:pPr algn="l"/>
            <a:r>
              <a:rPr lang="sv-SE" sz="1600" dirty="0"/>
              <a:t>	</a:t>
            </a:r>
            <a:r>
              <a:rPr lang="sv-SE" sz="1600" dirty="0" smtClean="0"/>
              <a:t>	3-4/9, 10-11/9, 17-18/9</a:t>
            </a:r>
          </a:p>
          <a:p>
            <a:pPr algn="l"/>
            <a:r>
              <a:rPr lang="sv-SE" sz="1600" i="1" dirty="0" smtClean="0"/>
              <a:t>A-lagsmatch</a:t>
            </a:r>
            <a:r>
              <a:rPr lang="sv-SE" sz="1600" dirty="0" smtClean="0"/>
              <a:t>	11/6 samt 27/8, inmarsch tillsammans med seniorer, internmatch i pausen, bollpojkar</a:t>
            </a:r>
          </a:p>
          <a:p>
            <a:pPr algn="l"/>
            <a:r>
              <a:rPr lang="sv-SE" sz="1600" i="1" dirty="0" smtClean="0"/>
              <a:t>Lerkilscupen</a:t>
            </a:r>
            <a:r>
              <a:rPr lang="sv-SE" sz="1600" dirty="0" smtClean="0"/>
              <a:t>	17-18/6, vi är automatiskt  anmälda, </a:t>
            </a:r>
            <a:r>
              <a:rPr lang="sv-SE" sz="1600" dirty="0"/>
              <a:t>3</a:t>
            </a:r>
            <a:r>
              <a:rPr lang="sv-SE" sz="1600" dirty="0" smtClean="0"/>
              <a:t> lag är anmälda</a:t>
            </a:r>
          </a:p>
          <a:p>
            <a:pPr algn="l"/>
            <a:r>
              <a:rPr lang="sv-SE" sz="1600" dirty="0" smtClean="0"/>
              <a:t>Gemensam aktivitet	15/6 </a:t>
            </a:r>
            <a:r>
              <a:rPr lang="sv-SE" sz="1600" dirty="0" err="1" smtClean="0"/>
              <a:t>kl</a:t>
            </a:r>
            <a:r>
              <a:rPr lang="sv-SE" sz="1600" dirty="0" smtClean="0"/>
              <a:t> 17:15 Föräldrar, ledare och barn träffas för grillning och knytkalas samt andra trevliga 		aktiviteter, mer information kommer senare</a:t>
            </a:r>
          </a:p>
          <a:p>
            <a:pPr algn="l"/>
            <a:r>
              <a:rPr lang="sv-SE" sz="1600" dirty="0" smtClean="0"/>
              <a:t>Sommarfotbollsskola	v 25, särskild anmälan och betalning krävs</a:t>
            </a:r>
          </a:p>
          <a:p>
            <a:pPr algn="l"/>
            <a:r>
              <a:rPr lang="sv-SE" sz="1600" i="1" dirty="0" smtClean="0"/>
              <a:t>Granförsäljning	</a:t>
            </a:r>
            <a:r>
              <a:rPr lang="sv-SE" sz="1600" dirty="0" smtClean="0"/>
              <a:t>Sker troligen from första advent vid Vallda trekant, tider för arbetspass meddelas senare</a:t>
            </a:r>
            <a:endParaRPr lang="sv-SE" sz="1600" i="1" dirty="0" smtClean="0"/>
          </a:p>
          <a:p>
            <a:pPr algn="l"/>
            <a:r>
              <a:rPr lang="sv-SE" sz="1600" i="1" dirty="0" smtClean="0"/>
              <a:t>Luciacupen</a:t>
            </a:r>
            <a:r>
              <a:rPr lang="sv-SE" sz="1600" dirty="0" smtClean="0"/>
              <a:t>	13/12 för äldre årskullar, 13 år och uppåt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jup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555</Words>
  <Application>Microsoft Office PowerPoint</Application>
  <PresentationFormat>Bredbild</PresentationFormat>
  <Paragraphs>99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Corbel</vt:lpstr>
      <vt:lpstr>Djup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Svevia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Klintbäck Daniel DVSko_stoc</dc:creator>
  <cp:lastModifiedBy>Klintbäck Daniel DVSko_stoc</cp:lastModifiedBy>
  <cp:revision>28</cp:revision>
  <dcterms:created xsi:type="dcterms:W3CDTF">2016-04-11T05:40:33Z</dcterms:created>
  <dcterms:modified xsi:type="dcterms:W3CDTF">2016-04-16T05:54:18Z</dcterms:modified>
</cp:coreProperties>
</file>