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5"/>
  </p:notesMasterIdLst>
  <p:handoutMasterIdLst>
    <p:handoutMasterId r:id="rId16"/>
  </p:handout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9" d="100"/>
          <a:sy n="99" d="100"/>
        </p:scale>
        <p:origin x="-1170" y="9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277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47E67-C51D-403E-9AB7-A1D1308A92E9}" type="datetimeFigureOut">
              <a:rPr/>
              <a:pPr/>
              <a:t>12/9/2011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CA2FAB-2D29-48FC-9AC9-93C13245A8D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25052246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9FB7A8-DB0F-4A84-995B-1176816856A8}" type="datetimeFigureOut">
              <a:rPr/>
              <a:pPr/>
              <a:t>12/9/2011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387773-2412-41E3-85C3-34804B39904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1199226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76400"/>
            <a:ext cx="6934200" cy="2362199"/>
          </a:xfrm>
        </p:spPr>
        <p:txBody>
          <a:bodyPr wrap="square"/>
          <a:lstStyle>
            <a:lvl1pPr>
              <a:lnSpc>
                <a:spcPct val="60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14800"/>
            <a:ext cx="6934200" cy="1371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EA5D6-46D4-4CCD-ADA6-287EEBA63AD5}" type="datetimeFigureOut">
              <a:rPr/>
              <a:pPr/>
              <a:t>12/9/2011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13D3-5634-4029-9D8A-10D34CC19BA1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21102219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ptember 20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extBox 161"/>
          <p:cNvSpPr txBox="1"/>
          <p:nvPr/>
        </p:nvSpPr>
        <p:spPr>
          <a:xfrm>
            <a:off x="6666942" y="152399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defTabSz="914400">
              <a:buNone/>
            </a:pPr>
            <a:r>
              <a:rPr lang="sv-SE" sz="1400" b="0" i="0" noProof="1" smtClean="0">
                <a:solidFill>
                  <a:srgbClr val="58B4FB"/>
                </a:solidFill>
                <a:latin typeface="Gill Sans MT Condensed"/>
                <a:ea typeface="+mn-ea"/>
                <a:cs typeface="+mn-cs"/>
              </a:rPr>
              <a:t>1</a:t>
            </a:r>
            <a:endParaRPr lang="sv-SE" sz="1400" b="0" i="0" noProof="1">
              <a:solidFill>
                <a:srgbClr val="58B4FB"/>
              </a:solidFill>
              <a:latin typeface="Gill Sans MT Condensed"/>
              <a:ea typeface="+mn-ea"/>
              <a:cs typeface="+mn-cs"/>
            </a:endParaRPr>
          </a:p>
        </p:txBody>
      </p:sp>
      <p:cxnSp>
        <p:nvCxnSpPr>
          <p:cNvPr id="160" name="Straight Connector 159"/>
          <p:cNvCxnSpPr/>
          <p:nvPr/>
        </p:nvCxnSpPr>
        <p:spPr>
          <a:xfrm>
            <a:off x="6625147" y="1521619"/>
            <a:ext cx="0" cy="181811"/>
          </a:xfrm>
          <a:prstGeom prst="line">
            <a:avLst/>
          </a:prstGeom>
          <a:ln w="15875">
            <a:solidFill>
              <a:schemeClr val="bg2">
                <a:lumMod val="9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 hidden="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cxnSp>
          <p:nvCxnSpPr>
            <p:cNvPr id="6" name="Straight Connector 5"/>
            <p:cNvCxnSpPr/>
            <p:nvPr/>
          </p:nvCxnSpPr>
          <p:spPr>
            <a:xfrm flipH="1">
              <a:off x="0" y="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0" y="1714500"/>
              <a:ext cx="9144000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0" y="3429000"/>
              <a:ext cx="9144000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0" y="5143500"/>
              <a:ext cx="9144000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0" y="685800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9144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2286000" y="0"/>
              <a:ext cx="0" cy="685800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4572000" y="0"/>
              <a:ext cx="0" cy="685800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6858000" y="0"/>
              <a:ext cx="0" cy="685800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1143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3429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5715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8001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1714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4000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6286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8572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571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2857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5143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7429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0" y="85725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0" y="257175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0" y="428625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0" y="600075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0" y="128587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0" y="300037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0" y="471487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0" y="642937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0" y="42862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0" y="214312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0" y="385762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0" y="557212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8858250" y="0"/>
              <a:ext cx="0" cy="685800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>
              <a:off x="0" y="6643688"/>
              <a:ext cx="9144000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/>
          <p:cNvGrpSpPr/>
          <p:nvPr/>
        </p:nvGrpSpPr>
        <p:grpSpPr>
          <a:xfrm>
            <a:off x="1219200" y="1521619"/>
            <a:ext cx="7559040" cy="3583325"/>
            <a:chOff x="1219200" y="1521619"/>
            <a:chExt cx="7559040" cy="3583325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1" name="Group 70"/>
            <p:cNvGrpSpPr/>
            <p:nvPr/>
          </p:nvGrpSpPr>
          <p:grpSpPr>
            <a:xfrm>
              <a:off x="7704303" y="1521619"/>
              <a:ext cx="0" cy="3534611"/>
              <a:chOff x="7713829" y="1524000"/>
              <a:chExt cx="0" cy="3534611"/>
            </a:xfrm>
          </p:grpSpPr>
          <p:cxnSp>
            <p:nvCxnSpPr>
              <p:cNvPr id="66" name="Straight Connector 65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7713829" y="15240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Group 72"/>
            <p:cNvGrpSpPr/>
            <p:nvPr/>
          </p:nvGrpSpPr>
          <p:grpSpPr>
            <a:xfrm>
              <a:off x="6625147" y="2359819"/>
              <a:ext cx="0" cy="2696411"/>
              <a:chOff x="7713829" y="2362200"/>
              <a:chExt cx="0" cy="2696411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" name="Group 79"/>
            <p:cNvGrpSpPr/>
            <p:nvPr/>
          </p:nvGrpSpPr>
          <p:grpSpPr>
            <a:xfrm>
              <a:off x="5545990" y="2359819"/>
              <a:ext cx="0" cy="2696411"/>
              <a:chOff x="7713829" y="2362200"/>
              <a:chExt cx="0" cy="2696411"/>
            </a:xfrm>
          </p:grpSpPr>
          <p:cxnSp>
            <p:nvCxnSpPr>
              <p:cNvPr id="82" name="Straight Connector 81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7" name="Group 86"/>
            <p:cNvGrpSpPr/>
            <p:nvPr/>
          </p:nvGrpSpPr>
          <p:grpSpPr>
            <a:xfrm>
              <a:off x="4466833" y="2359819"/>
              <a:ext cx="0" cy="2696411"/>
              <a:chOff x="7713829" y="2362200"/>
              <a:chExt cx="0" cy="2696411"/>
            </a:xfrm>
          </p:grpSpPr>
          <p:cxnSp>
            <p:nvCxnSpPr>
              <p:cNvPr id="89" name="Straight Connector 88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" name="Group 93"/>
            <p:cNvGrpSpPr/>
            <p:nvPr/>
          </p:nvGrpSpPr>
          <p:grpSpPr>
            <a:xfrm>
              <a:off x="3387676" y="2359819"/>
              <a:ext cx="0" cy="2696411"/>
              <a:chOff x="7713829" y="2362200"/>
              <a:chExt cx="0" cy="2696411"/>
            </a:xfrm>
          </p:grpSpPr>
          <p:cxnSp>
            <p:nvCxnSpPr>
              <p:cNvPr id="96" name="Straight Connector 95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1" name="Group 100"/>
            <p:cNvGrpSpPr/>
            <p:nvPr/>
          </p:nvGrpSpPr>
          <p:grpSpPr>
            <a:xfrm>
              <a:off x="2308519" y="2359819"/>
              <a:ext cx="0" cy="2696411"/>
              <a:chOff x="7713829" y="2362200"/>
              <a:chExt cx="0" cy="2696411"/>
            </a:xfrm>
          </p:grpSpPr>
          <p:cxnSp>
            <p:nvCxnSpPr>
              <p:cNvPr id="103" name="Straight Connector 102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8" name="Group 107"/>
            <p:cNvGrpSpPr/>
            <p:nvPr/>
          </p:nvGrpSpPr>
          <p:grpSpPr>
            <a:xfrm>
              <a:off x="1226981" y="2359819"/>
              <a:ext cx="0" cy="2696411"/>
              <a:chOff x="7713829" y="2362200"/>
              <a:chExt cx="0" cy="2696411"/>
            </a:xfrm>
          </p:grpSpPr>
          <p:cxnSp>
            <p:nvCxnSpPr>
              <p:cNvPr id="110" name="Straight Connector 109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2" name="TextBox 121"/>
            <p:cNvSpPr txBox="1"/>
            <p:nvPr/>
          </p:nvSpPr>
          <p:spPr>
            <a:xfrm>
              <a:off x="7746840" y="15239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3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4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5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6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7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8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9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10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11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12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13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14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15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16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17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18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19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20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21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22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23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24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25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26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4507150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27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5587046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28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666694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29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7746840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30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1219200" y="2362200"/>
              <a:ext cx="7543800" cy="2514600"/>
              <a:chOff x="1234440" y="2362200"/>
              <a:chExt cx="7543800" cy="2514600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>
                <a:off x="1234440" y="2362200"/>
                <a:ext cx="7543800" cy="0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1234440" y="3200400"/>
                <a:ext cx="7543800" cy="0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1234440" y="4038600"/>
                <a:ext cx="7543800" cy="0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1234440" y="4876800"/>
                <a:ext cx="7543800" cy="0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5" name="TextBox 44"/>
          <p:cNvSpPr txBox="1"/>
          <p:nvPr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defTabSz="914400">
              <a:buNone/>
            </a:pPr>
            <a:r>
              <a:rPr lang="sv-SE" sz="5400" b="0" i="0" cap="small" noProof="1" smtClean="0">
                <a:solidFill>
                  <a:srgbClr val="58B4FB"/>
                </a:solidFill>
                <a:latin typeface="Gill Sans MT Condensed"/>
                <a:ea typeface="+mn-ea"/>
                <a:cs typeface="+mn-cs"/>
              </a:rPr>
              <a:t>2012</a:t>
            </a:r>
            <a:endParaRPr lang="sv-SE" sz="5400" b="0" i="0" cap="small" noProof="1">
              <a:solidFill>
                <a:srgbClr val="58B4FB"/>
              </a:solidFill>
              <a:latin typeface="Gill Sans MT Condensed"/>
              <a:ea typeface="+mn-ea"/>
              <a:cs typeface="+mn-c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953000" y="369095"/>
            <a:ext cx="2171163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algn="l" defTabSz="914400">
              <a:buNone/>
            </a:pPr>
            <a:r>
              <a:rPr lang="sv-SE" sz="4800" b="0" i="0" noProof="1" smtClean="0">
                <a:latin typeface="Gill Sans MT Condensed" pitchFamily="34" charset="0"/>
                <a:ea typeface="+mn-ea"/>
                <a:cs typeface="+mn-cs"/>
              </a:rPr>
              <a:t>September</a:t>
            </a:r>
            <a:endParaRPr lang="sv-SE" sz="4800" b="0" i="0" noProof="1">
              <a:latin typeface="Gill Sans MT Condensed" pitchFamily="34" charset="0"/>
              <a:ea typeface="+mn-ea"/>
              <a:cs typeface="+mn-cs"/>
            </a:endParaRPr>
          </a:p>
        </p:txBody>
      </p:sp>
      <p:sp>
        <p:nvSpPr>
          <p:cNvPr id="161" name="Text Placeholder 167"/>
          <p:cNvSpPr>
            <a:spLocks noGrp="1"/>
          </p:cNvSpPr>
          <p:nvPr>
            <p:ph type="body" sz="quarter" idx="22"/>
          </p:nvPr>
        </p:nvSpPr>
        <p:spPr>
          <a:xfrm>
            <a:off x="6828621" y="153828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1" name="Text Placeholder 167"/>
          <p:cNvSpPr>
            <a:spLocks noGrp="1"/>
          </p:cNvSpPr>
          <p:nvPr>
            <p:ph type="body" sz="quarter" idx="23"/>
          </p:nvPr>
        </p:nvSpPr>
        <p:spPr>
          <a:xfrm>
            <a:off x="7907643" y="153828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168" name="Text Placeholder 167"/>
          <p:cNvSpPr>
            <a:spLocks noGrp="1"/>
          </p:cNvSpPr>
          <p:nvPr>
            <p:ph type="body" sz="quarter" idx="10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69" name="Text Placeholder 167"/>
          <p:cNvSpPr>
            <a:spLocks noGrp="1"/>
          </p:cNvSpPr>
          <p:nvPr>
            <p:ph type="body" sz="quarter" idx="1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0" name="Text Placeholder 167"/>
          <p:cNvSpPr>
            <a:spLocks noGrp="1"/>
          </p:cNvSpPr>
          <p:nvPr>
            <p:ph type="body" sz="quarter" idx="12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1" name="Text Placeholder 167"/>
          <p:cNvSpPr>
            <a:spLocks noGrp="1"/>
          </p:cNvSpPr>
          <p:nvPr>
            <p:ph type="body" sz="quarter" idx="13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2" name="Text Placeholder 167"/>
          <p:cNvSpPr>
            <a:spLocks noGrp="1"/>
          </p:cNvSpPr>
          <p:nvPr>
            <p:ph type="body" sz="quarter" idx="14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3" name="Text Placeholder 167"/>
          <p:cNvSpPr>
            <a:spLocks noGrp="1"/>
          </p:cNvSpPr>
          <p:nvPr>
            <p:ph type="body" sz="quarter" idx="15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4" name="Text Placeholder 167"/>
          <p:cNvSpPr>
            <a:spLocks noGrp="1"/>
          </p:cNvSpPr>
          <p:nvPr>
            <p:ph type="body" sz="quarter" idx="16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2" name="Text Placeholder 167"/>
          <p:cNvSpPr>
            <a:spLocks noGrp="1"/>
          </p:cNvSpPr>
          <p:nvPr>
            <p:ph type="body" sz="quarter" idx="24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3" name="Text Placeholder 167"/>
          <p:cNvSpPr>
            <a:spLocks noGrp="1"/>
          </p:cNvSpPr>
          <p:nvPr>
            <p:ph type="body" sz="quarter" idx="25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4" name="Text Placeholder 167"/>
          <p:cNvSpPr>
            <a:spLocks noGrp="1"/>
          </p:cNvSpPr>
          <p:nvPr>
            <p:ph type="body" sz="quarter" idx="26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5" name="Text Placeholder 167"/>
          <p:cNvSpPr>
            <a:spLocks noGrp="1"/>
          </p:cNvSpPr>
          <p:nvPr>
            <p:ph type="body" sz="quarter" idx="27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6" name="Text Placeholder 167"/>
          <p:cNvSpPr>
            <a:spLocks noGrp="1"/>
          </p:cNvSpPr>
          <p:nvPr>
            <p:ph type="body" sz="quarter" idx="28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7" name="Text Placeholder 167"/>
          <p:cNvSpPr>
            <a:spLocks noGrp="1"/>
          </p:cNvSpPr>
          <p:nvPr>
            <p:ph type="body" sz="quarter" idx="29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8" name="Text Placeholder 167"/>
          <p:cNvSpPr>
            <a:spLocks noGrp="1"/>
          </p:cNvSpPr>
          <p:nvPr>
            <p:ph type="body" sz="quarter" idx="30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9" name="Text Placeholder 167"/>
          <p:cNvSpPr>
            <a:spLocks noGrp="1"/>
          </p:cNvSpPr>
          <p:nvPr>
            <p:ph type="body" sz="quarter" idx="3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0" name="Text Placeholder 167"/>
          <p:cNvSpPr>
            <a:spLocks noGrp="1"/>
          </p:cNvSpPr>
          <p:nvPr>
            <p:ph type="body" sz="quarter" idx="32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1" name="Text Placeholder 167"/>
          <p:cNvSpPr>
            <a:spLocks noGrp="1"/>
          </p:cNvSpPr>
          <p:nvPr>
            <p:ph type="body" sz="quarter" idx="33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2" name="Text Placeholder 167"/>
          <p:cNvSpPr>
            <a:spLocks noGrp="1"/>
          </p:cNvSpPr>
          <p:nvPr>
            <p:ph type="body" sz="quarter" idx="34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3" name="Text Placeholder 167"/>
          <p:cNvSpPr>
            <a:spLocks noGrp="1"/>
          </p:cNvSpPr>
          <p:nvPr>
            <p:ph type="body" sz="quarter" idx="35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4" name="Text Placeholder 167"/>
          <p:cNvSpPr>
            <a:spLocks noGrp="1"/>
          </p:cNvSpPr>
          <p:nvPr>
            <p:ph type="body" sz="quarter" idx="36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5" name="Text Placeholder 167"/>
          <p:cNvSpPr>
            <a:spLocks noGrp="1"/>
          </p:cNvSpPr>
          <p:nvPr>
            <p:ph type="body" sz="quarter" idx="37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6" name="Text Placeholder 167"/>
          <p:cNvSpPr>
            <a:spLocks noGrp="1"/>
          </p:cNvSpPr>
          <p:nvPr>
            <p:ph type="body" sz="quarter" idx="38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7" name="Text Placeholder 167"/>
          <p:cNvSpPr>
            <a:spLocks noGrp="1"/>
          </p:cNvSpPr>
          <p:nvPr>
            <p:ph type="body" sz="quarter" idx="39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8" name="Text Placeholder 167"/>
          <p:cNvSpPr>
            <a:spLocks noGrp="1"/>
          </p:cNvSpPr>
          <p:nvPr>
            <p:ph type="body" sz="quarter" idx="40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9" name="Text Placeholder 167"/>
          <p:cNvSpPr>
            <a:spLocks noGrp="1"/>
          </p:cNvSpPr>
          <p:nvPr>
            <p:ph type="body" sz="quarter" idx="4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300" name="Text Placeholder 167"/>
          <p:cNvSpPr>
            <a:spLocks noGrp="1"/>
          </p:cNvSpPr>
          <p:nvPr>
            <p:ph type="body" sz="quarter" idx="42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301" name="Text Placeholder 167"/>
          <p:cNvSpPr>
            <a:spLocks noGrp="1"/>
          </p:cNvSpPr>
          <p:nvPr>
            <p:ph type="body" sz="quarter" idx="43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302" name="Text Placeholder 167"/>
          <p:cNvSpPr>
            <a:spLocks noGrp="1"/>
          </p:cNvSpPr>
          <p:nvPr>
            <p:ph type="body" sz="quarter" idx="44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265855" y="1160708"/>
            <a:ext cx="7492116" cy="318681"/>
            <a:chOff x="10251098" y="1160708"/>
            <a:chExt cx="7492116" cy="318681"/>
          </a:xfrm>
        </p:grpSpPr>
        <p:sp>
          <p:nvSpPr>
            <p:cNvPr id="157" name="TextBox 156"/>
            <p:cNvSpPr txBox="1"/>
            <p:nvPr/>
          </p:nvSpPr>
          <p:spPr>
            <a:xfrm>
              <a:off x="16687146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söndag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10251098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måndag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11327094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tisdag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12403090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onsdag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13479086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torsdag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14555082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fredag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15631078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lördag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</p:grpSp>
      <p:sp>
        <p:nvSpPr>
          <p:cNvPr id="153" name="Rectangle 152"/>
          <p:cNvSpPr/>
          <p:nvPr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noProof="1"/>
          </a:p>
        </p:txBody>
      </p:sp>
    </p:spTree>
    <p:extLst>
      <p:ext uri="{BB962C8B-B14F-4D97-AF65-F5344CB8AC3E}">
        <p14:creationId xmlns="" xmlns:p14="http://schemas.microsoft.com/office/powerpoint/2010/main" val="3403892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ctober 20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3" name="Straight Connector 162"/>
          <p:cNvCxnSpPr/>
          <p:nvPr/>
        </p:nvCxnSpPr>
        <p:spPr>
          <a:xfrm>
            <a:off x="1219200" y="1521619"/>
            <a:ext cx="0" cy="181811"/>
          </a:xfrm>
          <a:prstGeom prst="line">
            <a:avLst/>
          </a:prstGeom>
          <a:ln w="15875">
            <a:solidFill>
              <a:schemeClr val="bg2">
                <a:lumMod val="9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/>
          <p:cNvSpPr txBox="1"/>
          <p:nvPr/>
        </p:nvSpPr>
        <p:spPr>
          <a:xfrm>
            <a:off x="1264920" y="152907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defTabSz="914400">
              <a:buNone/>
            </a:pPr>
            <a:r>
              <a:rPr lang="sv-SE" sz="1400" b="0" i="0" noProof="1" smtClean="0">
                <a:solidFill>
                  <a:srgbClr val="58B4FB"/>
                </a:solidFill>
                <a:latin typeface="Gill Sans MT Condensed"/>
                <a:ea typeface="+mn-ea"/>
                <a:cs typeface="+mn-cs"/>
              </a:rPr>
              <a:t>1</a:t>
            </a:r>
            <a:endParaRPr lang="sv-SE" sz="1400" b="0" i="0" noProof="1">
              <a:solidFill>
                <a:srgbClr val="58B4FB"/>
              </a:solidFill>
              <a:latin typeface="Gill Sans MT Condensed"/>
              <a:ea typeface="+mn-ea"/>
              <a:cs typeface="+mn-cs"/>
            </a:endParaRPr>
          </a:p>
        </p:txBody>
      </p:sp>
      <p:grpSp>
        <p:nvGrpSpPr>
          <p:cNvPr id="156" name="Group 155"/>
          <p:cNvGrpSpPr/>
          <p:nvPr/>
        </p:nvGrpSpPr>
        <p:grpSpPr>
          <a:xfrm>
            <a:off x="1265855" y="1160708"/>
            <a:ext cx="7492116" cy="318681"/>
            <a:chOff x="10251098" y="1160708"/>
            <a:chExt cx="7492116" cy="318681"/>
          </a:xfrm>
        </p:grpSpPr>
        <p:sp>
          <p:nvSpPr>
            <p:cNvPr id="157" name="TextBox 156"/>
            <p:cNvSpPr txBox="1"/>
            <p:nvPr/>
          </p:nvSpPr>
          <p:spPr>
            <a:xfrm>
              <a:off x="16687146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söndag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10251098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måndag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11327094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tisdag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12403090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onsdag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13479086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torsdag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14555082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fredag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15631078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lördag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</p:grpSp>
      <p:grpSp>
        <p:nvGrpSpPr>
          <p:cNvPr id="5" name="Group 4" hidden="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cxnSp>
          <p:nvCxnSpPr>
            <p:cNvPr id="6" name="Straight Connector 5"/>
            <p:cNvCxnSpPr/>
            <p:nvPr/>
          </p:nvCxnSpPr>
          <p:spPr>
            <a:xfrm flipH="1">
              <a:off x="0" y="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0" y="1714500"/>
              <a:ext cx="9144000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0" y="3429000"/>
              <a:ext cx="9144000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0" y="5143500"/>
              <a:ext cx="9144000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0" y="685800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9144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2286000" y="0"/>
              <a:ext cx="0" cy="685800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4572000" y="0"/>
              <a:ext cx="0" cy="685800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6858000" y="0"/>
              <a:ext cx="0" cy="685800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1143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3429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5715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8001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1714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4000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6286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8572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571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2857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5143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7429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0" y="85725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0" y="257175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0" y="428625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0" y="600075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0" y="128587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0" y="300037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0" y="471487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0" y="642937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0" y="42862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0" y="214312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0" y="385762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0" y="557212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8858250" y="0"/>
              <a:ext cx="0" cy="685800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>
              <a:off x="0" y="6643688"/>
              <a:ext cx="9144000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/>
          <p:cNvGrpSpPr/>
          <p:nvPr/>
        </p:nvGrpSpPr>
        <p:grpSpPr>
          <a:xfrm>
            <a:off x="1219200" y="1521619"/>
            <a:ext cx="7559040" cy="3583325"/>
            <a:chOff x="1219200" y="1521619"/>
            <a:chExt cx="7559040" cy="3583325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1" name="Group 70"/>
            <p:cNvGrpSpPr/>
            <p:nvPr/>
          </p:nvGrpSpPr>
          <p:grpSpPr>
            <a:xfrm>
              <a:off x="7704303" y="1521619"/>
              <a:ext cx="0" cy="2696411"/>
              <a:chOff x="7713829" y="1524000"/>
              <a:chExt cx="0" cy="2696411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7713829" y="15240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Group 72"/>
            <p:cNvGrpSpPr/>
            <p:nvPr/>
          </p:nvGrpSpPr>
          <p:grpSpPr>
            <a:xfrm>
              <a:off x="6625147" y="1521619"/>
              <a:ext cx="0" cy="2696411"/>
              <a:chOff x="7713829" y="1524000"/>
              <a:chExt cx="0" cy="2696411"/>
            </a:xfrm>
          </p:grpSpPr>
          <p:cxnSp>
            <p:nvCxnSpPr>
              <p:cNvPr id="76" name="Straight Connector 75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7713829" y="15240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" name="Group 79"/>
            <p:cNvGrpSpPr/>
            <p:nvPr/>
          </p:nvGrpSpPr>
          <p:grpSpPr>
            <a:xfrm>
              <a:off x="5545990" y="1521619"/>
              <a:ext cx="0" cy="2696411"/>
              <a:chOff x="7713829" y="1524000"/>
              <a:chExt cx="0" cy="2696411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7713829" y="15240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7" name="Group 86"/>
            <p:cNvGrpSpPr/>
            <p:nvPr/>
          </p:nvGrpSpPr>
          <p:grpSpPr>
            <a:xfrm>
              <a:off x="4466833" y="1521619"/>
              <a:ext cx="0" cy="2696411"/>
              <a:chOff x="7713829" y="1524000"/>
              <a:chExt cx="0" cy="2696411"/>
            </a:xfrm>
          </p:grpSpPr>
          <p:cxnSp>
            <p:nvCxnSpPr>
              <p:cNvPr id="90" name="Straight Connector 89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7713829" y="15240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" name="Group 93"/>
            <p:cNvGrpSpPr/>
            <p:nvPr/>
          </p:nvGrpSpPr>
          <p:grpSpPr>
            <a:xfrm>
              <a:off x="3387676" y="1521619"/>
              <a:ext cx="0" cy="3534611"/>
              <a:chOff x="7713829" y="1524000"/>
              <a:chExt cx="0" cy="3534611"/>
            </a:xfrm>
          </p:grpSpPr>
          <p:cxnSp>
            <p:nvCxnSpPr>
              <p:cNvPr id="96" name="Straight Connector 95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>
                <a:off x="7713829" y="15240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1" name="Group 100"/>
            <p:cNvGrpSpPr/>
            <p:nvPr/>
          </p:nvGrpSpPr>
          <p:grpSpPr>
            <a:xfrm>
              <a:off x="2308519" y="1521619"/>
              <a:ext cx="0" cy="3534611"/>
              <a:chOff x="7713829" y="1524000"/>
              <a:chExt cx="0" cy="3534611"/>
            </a:xfrm>
          </p:grpSpPr>
          <p:cxnSp>
            <p:nvCxnSpPr>
              <p:cNvPr id="103" name="Straight Connector 102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7713829" y="15240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8" name="Group 107"/>
            <p:cNvGrpSpPr/>
            <p:nvPr/>
          </p:nvGrpSpPr>
          <p:grpSpPr>
            <a:xfrm>
              <a:off x="1226981" y="2359819"/>
              <a:ext cx="0" cy="2696411"/>
              <a:chOff x="7713829" y="2362200"/>
              <a:chExt cx="0" cy="2696411"/>
            </a:xfrm>
          </p:grpSpPr>
          <p:cxnSp>
            <p:nvCxnSpPr>
              <p:cNvPr id="110" name="Straight Connector 109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7" name="TextBox 116"/>
            <p:cNvSpPr txBox="1"/>
            <p:nvPr/>
          </p:nvSpPr>
          <p:spPr>
            <a:xfrm>
              <a:off x="2347358" y="15239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3427254" y="15239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3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4507150" y="15239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4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587046" y="15239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5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6666942" y="15239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6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7746840" y="15239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7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8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9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10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11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12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13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14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15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16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17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18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19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20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21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22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23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24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25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26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27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28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29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30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31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1219200" y="2362200"/>
              <a:ext cx="7543800" cy="2514600"/>
              <a:chOff x="1234440" y="2362200"/>
              <a:chExt cx="7543800" cy="2514600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>
                <a:off x="1234440" y="2362200"/>
                <a:ext cx="7543800" cy="0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1234440" y="3200400"/>
                <a:ext cx="7543800" cy="0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1234440" y="4038600"/>
                <a:ext cx="7543800" cy="0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1234440" y="4876800"/>
                <a:ext cx="7543800" cy="0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5" name="TextBox 44"/>
          <p:cNvSpPr txBox="1"/>
          <p:nvPr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defTabSz="914400">
              <a:buNone/>
            </a:pPr>
            <a:r>
              <a:rPr lang="sv-SE" sz="5400" b="0" i="0" cap="small" noProof="1" smtClean="0">
                <a:solidFill>
                  <a:srgbClr val="58B4FB"/>
                </a:solidFill>
                <a:latin typeface="Gill Sans MT Condensed"/>
                <a:ea typeface="+mn-ea"/>
                <a:cs typeface="+mn-cs"/>
              </a:rPr>
              <a:t>2012</a:t>
            </a:r>
            <a:endParaRPr lang="sv-SE" sz="5400" b="0" i="0" cap="small" noProof="1">
              <a:solidFill>
                <a:srgbClr val="58B4FB"/>
              </a:solidFill>
              <a:latin typeface="Gill Sans MT Condensed"/>
              <a:ea typeface="+mn-ea"/>
              <a:cs typeface="+mn-c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334000" y="369095"/>
            <a:ext cx="1790163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algn="l" defTabSz="914400">
              <a:buNone/>
            </a:pPr>
            <a:r>
              <a:rPr lang="sv-SE" sz="4800" b="0" i="0" noProof="1" smtClean="0">
                <a:latin typeface="Gill Sans MT Condensed" pitchFamily="34" charset="0"/>
                <a:ea typeface="+mn-ea"/>
                <a:cs typeface="+mn-cs"/>
              </a:rPr>
              <a:t>Oktober</a:t>
            </a:r>
            <a:endParaRPr lang="sv-SE" sz="4800" b="0" i="0" noProof="1">
              <a:latin typeface="Gill Sans MT Condensed" pitchFamily="34" charset="0"/>
              <a:ea typeface="+mn-ea"/>
              <a:cs typeface="+mn-cs"/>
            </a:endParaRPr>
          </a:p>
        </p:txBody>
      </p:sp>
      <p:sp>
        <p:nvSpPr>
          <p:cNvPr id="164" name="Text Placeholder 167"/>
          <p:cNvSpPr>
            <a:spLocks noGrp="1"/>
          </p:cNvSpPr>
          <p:nvPr>
            <p:ph type="body" sz="quarter" idx="42"/>
          </p:nvPr>
        </p:nvSpPr>
        <p:spPr>
          <a:xfrm>
            <a:off x="1428750" y="153828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198" name="Text Placeholder 167"/>
          <p:cNvSpPr>
            <a:spLocks noGrp="1"/>
          </p:cNvSpPr>
          <p:nvPr>
            <p:ph type="body" sz="quarter" idx="18"/>
          </p:nvPr>
        </p:nvSpPr>
        <p:spPr>
          <a:xfrm>
            <a:off x="2512536" y="153828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188" name="Text Placeholder 167"/>
          <p:cNvSpPr>
            <a:spLocks noGrp="1"/>
          </p:cNvSpPr>
          <p:nvPr>
            <p:ph type="body" sz="quarter" idx="19"/>
          </p:nvPr>
        </p:nvSpPr>
        <p:spPr>
          <a:xfrm>
            <a:off x="3591557" y="153828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189" name="Text Placeholder 167"/>
          <p:cNvSpPr>
            <a:spLocks noGrp="1"/>
          </p:cNvSpPr>
          <p:nvPr>
            <p:ph type="body" sz="quarter" idx="20"/>
          </p:nvPr>
        </p:nvSpPr>
        <p:spPr>
          <a:xfrm>
            <a:off x="4670579" y="153828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190" name="Text Placeholder 167"/>
          <p:cNvSpPr>
            <a:spLocks noGrp="1"/>
          </p:cNvSpPr>
          <p:nvPr>
            <p:ph type="body" sz="quarter" idx="21"/>
          </p:nvPr>
        </p:nvSpPr>
        <p:spPr>
          <a:xfrm>
            <a:off x="5749600" y="153828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192" name="Text Placeholder 167"/>
          <p:cNvSpPr>
            <a:spLocks noGrp="1"/>
          </p:cNvSpPr>
          <p:nvPr>
            <p:ph type="body" sz="quarter" idx="22"/>
          </p:nvPr>
        </p:nvSpPr>
        <p:spPr>
          <a:xfrm>
            <a:off x="6828621" y="153828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1" name="Text Placeholder 167"/>
          <p:cNvSpPr>
            <a:spLocks noGrp="1"/>
          </p:cNvSpPr>
          <p:nvPr>
            <p:ph type="body" sz="quarter" idx="23"/>
          </p:nvPr>
        </p:nvSpPr>
        <p:spPr>
          <a:xfrm>
            <a:off x="7907643" y="153828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168" name="Text Placeholder 167"/>
          <p:cNvSpPr>
            <a:spLocks noGrp="1"/>
          </p:cNvSpPr>
          <p:nvPr>
            <p:ph type="body" sz="quarter" idx="10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69" name="Text Placeholder 167"/>
          <p:cNvSpPr>
            <a:spLocks noGrp="1"/>
          </p:cNvSpPr>
          <p:nvPr>
            <p:ph type="body" sz="quarter" idx="1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0" name="Text Placeholder 167"/>
          <p:cNvSpPr>
            <a:spLocks noGrp="1"/>
          </p:cNvSpPr>
          <p:nvPr>
            <p:ph type="body" sz="quarter" idx="12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1" name="Text Placeholder 167"/>
          <p:cNvSpPr>
            <a:spLocks noGrp="1"/>
          </p:cNvSpPr>
          <p:nvPr>
            <p:ph type="body" sz="quarter" idx="13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2" name="Text Placeholder 167"/>
          <p:cNvSpPr>
            <a:spLocks noGrp="1"/>
          </p:cNvSpPr>
          <p:nvPr>
            <p:ph type="body" sz="quarter" idx="14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3" name="Text Placeholder 167"/>
          <p:cNvSpPr>
            <a:spLocks noGrp="1"/>
          </p:cNvSpPr>
          <p:nvPr>
            <p:ph type="body" sz="quarter" idx="15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4" name="Text Placeholder 167"/>
          <p:cNvSpPr>
            <a:spLocks noGrp="1"/>
          </p:cNvSpPr>
          <p:nvPr>
            <p:ph type="body" sz="quarter" idx="16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2" name="Text Placeholder 167"/>
          <p:cNvSpPr>
            <a:spLocks noGrp="1"/>
          </p:cNvSpPr>
          <p:nvPr>
            <p:ph type="body" sz="quarter" idx="24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3" name="Text Placeholder 167"/>
          <p:cNvSpPr>
            <a:spLocks noGrp="1"/>
          </p:cNvSpPr>
          <p:nvPr>
            <p:ph type="body" sz="quarter" idx="25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4" name="Text Placeholder 167"/>
          <p:cNvSpPr>
            <a:spLocks noGrp="1"/>
          </p:cNvSpPr>
          <p:nvPr>
            <p:ph type="body" sz="quarter" idx="26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5" name="Text Placeholder 167"/>
          <p:cNvSpPr>
            <a:spLocks noGrp="1"/>
          </p:cNvSpPr>
          <p:nvPr>
            <p:ph type="body" sz="quarter" idx="27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6" name="Text Placeholder 167"/>
          <p:cNvSpPr>
            <a:spLocks noGrp="1"/>
          </p:cNvSpPr>
          <p:nvPr>
            <p:ph type="body" sz="quarter" idx="28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7" name="Text Placeholder 167"/>
          <p:cNvSpPr>
            <a:spLocks noGrp="1"/>
          </p:cNvSpPr>
          <p:nvPr>
            <p:ph type="body" sz="quarter" idx="29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8" name="Text Placeholder 167"/>
          <p:cNvSpPr>
            <a:spLocks noGrp="1"/>
          </p:cNvSpPr>
          <p:nvPr>
            <p:ph type="body" sz="quarter" idx="30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9" name="Text Placeholder 167"/>
          <p:cNvSpPr>
            <a:spLocks noGrp="1"/>
          </p:cNvSpPr>
          <p:nvPr>
            <p:ph type="body" sz="quarter" idx="3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0" name="Text Placeholder 167"/>
          <p:cNvSpPr>
            <a:spLocks noGrp="1"/>
          </p:cNvSpPr>
          <p:nvPr>
            <p:ph type="body" sz="quarter" idx="32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1" name="Text Placeholder 167"/>
          <p:cNvSpPr>
            <a:spLocks noGrp="1"/>
          </p:cNvSpPr>
          <p:nvPr>
            <p:ph type="body" sz="quarter" idx="33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2" name="Text Placeholder 167"/>
          <p:cNvSpPr>
            <a:spLocks noGrp="1"/>
          </p:cNvSpPr>
          <p:nvPr>
            <p:ph type="body" sz="quarter" idx="34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3" name="Text Placeholder 167"/>
          <p:cNvSpPr>
            <a:spLocks noGrp="1"/>
          </p:cNvSpPr>
          <p:nvPr>
            <p:ph type="body" sz="quarter" idx="35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4" name="Text Placeholder 167"/>
          <p:cNvSpPr>
            <a:spLocks noGrp="1"/>
          </p:cNvSpPr>
          <p:nvPr>
            <p:ph type="body" sz="quarter" idx="36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5" name="Text Placeholder 167"/>
          <p:cNvSpPr>
            <a:spLocks noGrp="1"/>
          </p:cNvSpPr>
          <p:nvPr>
            <p:ph type="body" sz="quarter" idx="37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6" name="Text Placeholder 167"/>
          <p:cNvSpPr>
            <a:spLocks noGrp="1"/>
          </p:cNvSpPr>
          <p:nvPr>
            <p:ph type="body" sz="quarter" idx="38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7" name="Text Placeholder 167"/>
          <p:cNvSpPr>
            <a:spLocks noGrp="1"/>
          </p:cNvSpPr>
          <p:nvPr>
            <p:ph type="body" sz="quarter" idx="39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193" name="Text Placeholder 167"/>
          <p:cNvSpPr>
            <a:spLocks noGrp="1"/>
          </p:cNvSpPr>
          <p:nvPr>
            <p:ph type="body" sz="quarter" idx="40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160" name="Rectangle 159"/>
          <p:cNvSpPr/>
          <p:nvPr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noProof="1"/>
          </a:p>
        </p:txBody>
      </p:sp>
    </p:spTree>
    <p:extLst>
      <p:ext uri="{BB962C8B-B14F-4D97-AF65-F5344CB8AC3E}">
        <p14:creationId xmlns="" xmlns:p14="http://schemas.microsoft.com/office/powerpoint/2010/main" val="35190046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vember 20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" name="Group 156"/>
          <p:cNvGrpSpPr/>
          <p:nvPr/>
        </p:nvGrpSpPr>
        <p:grpSpPr>
          <a:xfrm>
            <a:off x="1265855" y="1160708"/>
            <a:ext cx="7492116" cy="318681"/>
            <a:chOff x="10251098" y="1160708"/>
            <a:chExt cx="7492116" cy="318681"/>
          </a:xfrm>
        </p:grpSpPr>
        <p:sp>
          <p:nvSpPr>
            <p:cNvPr id="158" name="TextBox 157"/>
            <p:cNvSpPr txBox="1"/>
            <p:nvPr/>
          </p:nvSpPr>
          <p:spPr>
            <a:xfrm>
              <a:off x="16687146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söndag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10251098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måndag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11327094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tisdag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12403090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onsdag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13479086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torsdag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14555082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fredag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15631078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lördag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</p:grpSp>
      <p:grpSp>
        <p:nvGrpSpPr>
          <p:cNvPr id="5" name="Group 4" hidden="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cxnSp>
          <p:nvCxnSpPr>
            <p:cNvPr id="6" name="Straight Connector 5"/>
            <p:cNvCxnSpPr/>
            <p:nvPr/>
          </p:nvCxnSpPr>
          <p:spPr>
            <a:xfrm flipH="1">
              <a:off x="0" y="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0" y="1714500"/>
              <a:ext cx="9144000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0" y="3429000"/>
              <a:ext cx="9144000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0" y="5143500"/>
              <a:ext cx="9144000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0" y="685800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9144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2286000" y="0"/>
              <a:ext cx="0" cy="685800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4572000" y="0"/>
              <a:ext cx="0" cy="685800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6858000" y="0"/>
              <a:ext cx="0" cy="685800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1143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3429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5715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8001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1714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4000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6286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8572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571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2857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5143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7429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0" y="85725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0" y="257175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0" y="428625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0" y="600075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0" y="128587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0" y="300037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0" y="471487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0" y="642937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0" y="42862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0" y="214312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0" y="385762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0" y="557212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8858250" y="0"/>
              <a:ext cx="0" cy="685800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>
              <a:off x="0" y="6643688"/>
              <a:ext cx="9144000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/>
          <p:cNvGrpSpPr/>
          <p:nvPr/>
        </p:nvGrpSpPr>
        <p:grpSpPr>
          <a:xfrm>
            <a:off x="1219200" y="1521619"/>
            <a:ext cx="7559040" cy="3583325"/>
            <a:chOff x="1219200" y="1521619"/>
            <a:chExt cx="7559040" cy="3583325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1" name="Group 70"/>
            <p:cNvGrpSpPr/>
            <p:nvPr/>
          </p:nvGrpSpPr>
          <p:grpSpPr>
            <a:xfrm>
              <a:off x="7704303" y="1521619"/>
              <a:ext cx="0" cy="2696411"/>
              <a:chOff x="7713829" y="1524000"/>
              <a:chExt cx="0" cy="2696411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7713829" y="15240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Group 72"/>
            <p:cNvGrpSpPr/>
            <p:nvPr/>
          </p:nvGrpSpPr>
          <p:grpSpPr>
            <a:xfrm>
              <a:off x="6625147" y="1521619"/>
              <a:ext cx="0" cy="2696411"/>
              <a:chOff x="7713829" y="1524000"/>
              <a:chExt cx="0" cy="2696411"/>
            </a:xfrm>
          </p:grpSpPr>
          <p:cxnSp>
            <p:nvCxnSpPr>
              <p:cNvPr id="76" name="Straight Connector 75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7713829" y="15240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" name="Group 79"/>
            <p:cNvGrpSpPr/>
            <p:nvPr/>
          </p:nvGrpSpPr>
          <p:grpSpPr>
            <a:xfrm>
              <a:off x="5545990" y="1521619"/>
              <a:ext cx="0" cy="3534611"/>
              <a:chOff x="7713829" y="1524000"/>
              <a:chExt cx="0" cy="3534611"/>
            </a:xfrm>
          </p:grpSpPr>
          <p:cxnSp>
            <p:nvCxnSpPr>
              <p:cNvPr id="82" name="Straight Connector 81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7713829" y="15240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7" name="Group 86"/>
            <p:cNvGrpSpPr/>
            <p:nvPr/>
          </p:nvGrpSpPr>
          <p:grpSpPr>
            <a:xfrm>
              <a:off x="4466833" y="1521619"/>
              <a:ext cx="0" cy="3534611"/>
              <a:chOff x="7713829" y="1524000"/>
              <a:chExt cx="0" cy="3534611"/>
            </a:xfrm>
          </p:grpSpPr>
          <p:cxnSp>
            <p:nvCxnSpPr>
              <p:cNvPr id="89" name="Straight Connector 88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7713829" y="15240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" name="Group 93"/>
            <p:cNvGrpSpPr/>
            <p:nvPr/>
          </p:nvGrpSpPr>
          <p:grpSpPr>
            <a:xfrm>
              <a:off x="3387676" y="2359819"/>
              <a:ext cx="0" cy="2696411"/>
              <a:chOff x="7713829" y="2362200"/>
              <a:chExt cx="0" cy="2696411"/>
            </a:xfrm>
          </p:grpSpPr>
          <p:cxnSp>
            <p:nvCxnSpPr>
              <p:cNvPr id="96" name="Straight Connector 95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1" name="Group 100"/>
            <p:cNvGrpSpPr/>
            <p:nvPr/>
          </p:nvGrpSpPr>
          <p:grpSpPr>
            <a:xfrm>
              <a:off x="2308519" y="2359819"/>
              <a:ext cx="0" cy="2696411"/>
              <a:chOff x="7713829" y="2362200"/>
              <a:chExt cx="0" cy="2696411"/>
            </a:xfrm>
          </p:grpSpPr>
          <p:cxnSp>
            <p:nvCxnSpPr>
              <p:cNvPr id="103" name="Straight Connector 102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8" name="Group 107"/>
            <p:cNvGrpSpPr/>
            <p:nvPr/>
          </p:nvGrpSpPr>
          <p:grpSpPr>
            <a:xfrm>
              <a:off x="1226981" y="2359819"/>
              <a:ext cx="0" cy="2696411"/>
              <a:chOff x="7713829" y="2362200"/>
              <a:chExt cx="0" cy="2696411"/>
            </a:xfrm>
          </p:grpSpPr>
          <p:cxnSp>
            <p:nvCxnSpPr>
              <p:cNvPr id="110" name="Straight Connector 109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7" name="TextBox 116"/>
            <p:cNvSpPr txBox="1"/>
            <p:nvPr/>
          </p:nvSpPr>
          <p:spPr>
            <a:xfrm>
              <a:off x="2347358" y="15239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 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4507150" y="15239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587046" y="15239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6666942" y="15239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3 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7746840" y="15239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4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5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6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7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8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9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10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11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12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13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14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15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16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17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18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19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20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21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22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23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24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25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26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27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28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4507150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29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5587046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30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1219200" y="2362200"/>
              <a:ext cx="7543800" cy="2514600"/>
              <a:chOff x="1234440" y="2362200"/>
              <a:chExt cx="7543800" cy="2514600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>
                <a:off x="1234440" y="2362200"/>
                <a:ext cx="7543800" cy="0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1234440" y="3200400"/>
                <a:ext cx="7543800" cy="0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1234440" y="4038600"/>
                <a:ext cx="7543800" cy="0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1234440" y="4876800"/>
                <a:ext cx="7543800" cy="0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5" name="TextBox 44"/>
          <p:cNvSpPr txBox="1"/>
          <p:nvPr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defTabSz="914400">
              <a:buNone/>
            </a:pPr>
            <a:r>
              <a:rPr lang="sv-SE" sz="5400" b="0" i="0" cap="small" noProof="1" smtClean="0">
                <a:solidFill>
                  <a:srgbClr val="58B4FB"/>
                </a:solidFill>
                <a:latin typeface="Gill Sans MT Condensed"/>
                <a:ea typeface="+mn-ea"/>
                <a:cs typeface="+mn-cs"/>
              </a:rPr>
              <a:t>2012</a:t>
            </a:r>
            <a:endParaRPr lang="sv-SE" sz="5400" b="0" i="0" cap="small" noProof="1">
              <a:solidFill>
                <a:srgbClr val="58B4FB"/>
              </a:solidFill>
              <a:latin typeface="Gill Sans MT Condensed"/>
              <a:ea typeface="+mn-ea"/>
              <a:cs typeface="+mn-c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105400" y="369095"/>
            <a:ext cx="2018763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algn="l" defTabSz="914400">
              <a:buNone/>
            </a:pPr>
            <a:r>
              <a:rPr lang="sv-SE" sz="4800" b="0" i="0" noProof="1" smtClean="0">
                <a:latin typeface="Gill Sans MT Condensed" pitchFamily="34" charset="0"/>
                <a:ea typeface="+mn-ea"/>
                <a:cs typeface="+mn-cs"/>
              </a:rPr>
              <a:t>November</a:t>
            </a:r>
            <a:endParaRPr lang="sv-SE" sz="4800" b="0" i="0" noProof="1">
              <a:latin typeface="Gill Sans MT Condensed" pitchFamily="34" charset="0"/>
              <a:ea typeface="+mn-ea"/>
              <a:cs typeface="+mn-cs"/>
            </a:endParaRPr>
          </a:p>
        </p:txBody>
      </p:sp>
      <p:sp>
        <p:nvSpPr>
          <p:cNvPr id="190" name="Text Placeholder 167"/>
          <p:cNvSpPr>
            <a:spLocks noGrp="1"/>
          </p:cNvSpPr>
          <p:nvPr>
            <p:ph type="body" sz="quarter" idx="20"/>
          </p:nvPr>
        </p:nvSpPr>
        <p:spPr>
          <a:xfrm>
            <a:off x="4670579" y="153828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191" name="Text Placeholder 167"/>
          <p:cNvSpPr>
            <a:spLocks noGrp="1"/>
          </p:cNvSpPr>
          <p:nvPr>
            <p:ph type="body" sz="quarter" idx="21"/>
          </p:nvPr>
        </p:nvSpPr>
        <p:spPr>
          <a:xfrm>
            <a:off x="5749600" y="153828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192" name="Text Placeholder 167"/>
          <p:cNvSpPr>
            <a:spLocks noGrp="1"/>
          </p:cNvSpPr>
          <p:nvPr>
            <p:ph type="body" sz="quarter" idx="22"/>
          </p:nvPr>
        </p:nvSpPr>
        <p:spPr>
          <a:xfrm>
            <a:off x="6828621" y="153828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1" name="Text Placeholder 167"/>
          <p:cNvSpPr>
            <a:spLocks noGrp="1"/>
          </p:cNvSpPr>
          <p:nvPr>
            <p:ph type="body" sz="quarter" idx="23"/>
          </p:nvPr>
        </p:nvSpPr>
        <p:spPr>
          <a:xfrm>
            <a:off x="7907643" y="153828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168" name="Text Placeholder 167"/>
          <p:cNvSpPr>
            <a:spLocks noGrp="1"/>
          </p:cNvSpPr>
          <p:nvPr>
            <p:ph type="body" sz="quarter" idx="10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69" name="Text Placeholder 167"/>
          <p:cNvSpPr>
            <a:spLocks noGrp="1"/>
          </p:cNvSpPr>
          <p:nvPr>
            <p:ph type="body" sz="quarter" idx="1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0" name="Text Placeholder 167"/>
          <p:cNvSpPr>
            <a:spLocks noGrp="1"/>
          </p:cNvSpPr>
          <p:nvPr>
            <p:ph type="body" sz="quarter" idx="12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1" name="Text Placeholder 167"/>
          <p:cNvSpPr>
            <a:spLocks noGrp="1"/>
          </p:cNvSpPr>
          <p:nvPr>
            <p:ph type="body" sz="quarter" idx="13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2" name="Text Placeholder 167"/>
          <p:cNvSpPr>
            <a:spLocks noGrp="1"/>
          </p:cNvSpPr>
          <p:nvPr>
            <p:ph type="body" sz="quarter" idx="14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3" name="Text Placeholder 167"/>
          <p:cNvSpPr>
            <a:spLocks noGrp="1"/>
          </p:cNvSpPr>
          <p:nvPr>
            <p:ph type="body" sz="quarter" idx="15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4" name="Text Placeholder 167"/>
          <p:cNvSpPr>
            <a:spLocks noGrp="1"/>
          </p:cNvSpPr>
          <p:nvPr>
            <p:ph type="body" sz="quarter" idx="16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2" name="Text Placeholder 167"/>
          <p:cNvSpPr>
            <a:spLocks noGrp="1"/>
          </p:cNvSpPr>
          <p:nvPr>
            <p:ph type="body" sz="quarter" idx="24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3" name="Text Placeholder 167"/>
          <p:cNvSpPr>
            <a:spLocks noGrp="1"/>
          </p:cNvSpPr>
          <p:nvPr>
            <p:ph type="body" sz="quarter" idx="25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4" name="Text Placeholder 167"/>
          <p:cNvSpPr>
            <a:spLocks noGrp="1"/>
          </p:cNvSpPr>
          <p:nvPr>
            <p:ph type="body" sz="quarter" idx="26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5" name="Text Placeholder 167"/>
          <p:cNvSpPr>
            <a:spLocks noGrp="1"/>
          </p:cNvSpPr>
          <p:nvPr>
            <p:ph type="body" sz="quarter" idx="27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6" name="Text Placeholder 167"/>
          <p:cNvSpPr>
            <a:spLocks noGrp="1"/>
          </p:cNvSpPr>
          <p:nvPr>
            <p:ph type="body" sz="quarter" idx="28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7" name="Text Placeholder 167"/>
          <p:cNvSpPr>
            <a:spLocks noGrp="1"/>
          </p:cNvSpPr>
          <p:nvPr>
            <p:ph type="body" sz="quarter" idx="29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8" name="Text Placeholder 167"/>
          <p:cNvSpPr>
            <a:spLocks noGrp="1"/>
          </p:cNvSpPr>
          <p:nvPr>
            <p:ph type="body" sz="quarter" idx="30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9" name="Text Placeholder 167"/>
          <p:cNvSpPr>
            <a:spLocks noGrp="1"/>
          </p:cNvSpPr>
          <p:nvPr>
            <p:ph type="body" sz="quarter" idx="3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0" name="Text Placeholder 167"/>
          <p:cNvSpPr>
            <a:spLocks noGrp="1"/>
          </p:cNvSpPr>
          <p:nvPr>
            <p:ph type="body" sz="quarter" idx="32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1" name="Text Placeholder 167"/>
          <p:cNvSpPr>
            <a:spLocks noGrp="1"/>
          </p:cNvSpPr>
          <p:nvPr>
            <p:ph type="body" sz="quarter" idx="33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2" name="Text Placeholder 167"/>
          <p:cNvSpPr>
            <a:spLocks noGrp="1"/>
          </p:cNvSpPr>
          <p:nvPr>
            <p:ph type="body" sz="quarter" idx="34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3" name="Text Placeholder 167"/>
          <p:cNvSpPr>
            <a:spLocks noGrp="1"/>
          </p:cNvSpPr>
          <p:nvPr>
            <p:ph type="body" sz="quarter" idx="35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4" name="Text Placeholder 167"/>
          <p:cNvSpPr>
            <a:spLocks noGrp="1"/>
          </p:cNvSpPr>
          <p:nvPr>
            <p:ph type="body" sz="quarter" idx="36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5" name="Text Placeholder 167"/>
          <p:cNvSpPr>
            <a:spLocks noGrp="1"/>
          </p:cNvSpPr>
          <p:nvPr>
            <p:ph type="body" sz="quarter" idx="37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6" name="Text Placeholder 167"/>
          <p:cNvSpPr>
            <a:spLocks noGrp="1"/>
          </p:cNvSpPr>
          <p:nvPr>
            <p:ph type="body" sz="quarter" idx="38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7" name="Text Placeholder 167"/>
          <p:cNvSpPr>
            <a:spLocks noGrp="1"/>
          </p:cNvSpPr>
          <p:nvPr>
            <p:ph type="body" sz="quarter" idx="39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193" name="Text Placeholder 167"/>
          <p:cNvSpPr>
            <a:spLocks noGrp="1"/>
          </p:cNvSpPr>
          <p:nvPr>
            <p:ph type="body" sz="quarter" idx="40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194" name="Text Placeholder 167"/>
          <p:cNvSpPr>
            <a:spLocks noGrp="1"/>
          </p:cNvSpPr>
          <p:nvPr>
            <p:ph type="body" sz="quarter" idx="4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195" name="Text Placeholder 167"/>
          <p:cNvSpPr>
            <a:spLocks noGrp="1"/>
          </p:cNvSpPr>
          <p:nvPr>
            <p:ph type="body" sz="quarter" idx="42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154" name="Rectangle 153"/>
          <p:cNvSpPr/>
          <p:nvPr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noProof="1"/>
          </a:p>
        </p:txBody>
      </p:sp>
    </p:spTree>
    <p:extLst>
      <p:ext uri="{BB962C8B-B14F-4D97-AF65-F5344CB8AC3E}">
        <p14:creationId xmlns="" xmlns:p14="http://schemas.microsoft.com/office/powerpoint/2010/main" val="22474973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cember 20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Box 154"/>
          <p:cNvSpPr txBox="1"/>
          <p:nvPr/>
        </p:nvSpPr>
        <p:spPr>
          <a:xfrm>
            <a:off x="1267462" y="5723583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defTabSz="914400">
              <a:buNone/>
            </a:pPr>
            <a:r>
              <a:rPr lang="sv-SE" sz="1400" b="0" i="0" noProof="1" smtClean="0">
                <a:solidFill>
                  <a:srgbClr val="58B4FB"/>
                </a:solidFill>
                <a:latin typeface="Gill Sans MT Condensed"/>
                <a:ea typeface="+mn-ea"/>
                <a:cs typeface="+mn-cs"/>
              </a:rPr>
              <a:t>31</a:t>
            </a:r>
            <a:endParaRPr lang="sv-SE" sz="1400" b="0" i="0" noProof="1">
              <a:solidFill>
                <a:srgbClr val="58B4FB"/>
              </a:solidFill>
              <a:latin typeface="Gill Sans MT Condensed"/>
              <a:ea typeface="+mn-ea"/>
              <a:cs typeface="+mn-cs"/>
            </a:endParaRPr>
          </a:p>
        </p:txBody>
      </p:sp>
      <p:cxnSp>
        <p:nvCxnSpPr>
          <p:cNvPr id="154" name="Straight Connector 153"/>
          <p:cNvCxnSpPr/>
          <p:nvPr/>
        </p:nvCxnSpPr>
        <p:spPr>
          <a:xfrm>
            <a:off x="1226981" y="5712619"/>
            <a:ext cx="0" cy="181811"/>
          </a:xfrm>
          <a:prstGeom prst="line">
            <a:avLst/>
          </a:prstGeom>
          <a:ln w="15875">
            <a:solidFill>
              <a:schemeClr val="bg2">
                <a:lumMod val="9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6666942" y="152399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defTabSz="914400">
              <a:buNone/>
            </a:pPr>
            <a:r>
              <a:rPr lang="sv-SE" sz="1400" b="0" i="0" noProof="1" smtClean="0">
                <a:solidFill>
                  <a:srgbClr val="58B4FB"/>
                </a:solidFill>
                <a:latin typeface="Gill Sans MT Condensed"/>
                <a:ea typeface="+mn-ea"/>
                <a:cs typeface="+mn-cs"/>
              </a:rPr>
              <a:t>1</a:t>
            </a:r>
            <a:endParaRPr lang="sv-SE" sz="1400" b="0" i="0" noProof="1">
              <a:solidFill>
                <a:srgbClr val="58B4FB"/>
              </a:solidFill>
              <a:latin typeface="Gill Sans MT Condensed"/>
              <a:ea typeface="+mn-ea"/>
              <a:cs typeface="+mn-cs"/>
            </a:endParaRPr>
          </a:p>
        </p:txBody>
      </p:sp>
      <p:cxnSp>
        <p:nvCxnSpPr>
          <p:cNvPr id="160" name="Straight Connector 159"/>
          <p:cNvCxnSpPr/>
          <p:nvPr/>
        </p:nvCxnSpPr>
        <p:spPr>
          <a:xfrm>
            <a:off x="6625147" y="1521619"/>
            <a:ext cx="0" cy="181811"/>
          </a:xfrm>
          <a:prstGeom prst="line">
            <a:avLst/>
          </a:prstGeom>
          <a:ln w="15875">
            <a:solidFill>
              <a:schemeClr val="bg2">
                <a:lumMod val="9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 hidden="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cxnSp>
          <p:nvCxnSpPr>
            <p:cNvPr id="6" name="Straight Connector 5"/>
            <p:cNvCxnSpPr/>
            <p:nvPr/>
          </p:nvCxnSpPr>
          <p:spPr>
            <a:xfrm flipH="1">
              <a:off x="0" y="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0" y="1714500"/>
              <a:ext cx="9144000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0" y="3429000"/>
              <a:ext cx="9144000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0" y="5143500"/>
              <a:ext cx="9144000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0" y="685800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9144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2286000" y="0"/>
              <a:ext cx="0" cy="685800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4572000" y="0"/>
              <a:ext cx="0" cy="685800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6858000" y="0"/>
              <a:ext cx="0" cy="685800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1143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3429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5715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8001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1714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4000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6286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8572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571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2857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5143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7429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0" y="85725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0" y="257175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0" y="428625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0" y="600075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0" y="128587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0" y="300037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0" y="471487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0" y="642937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0" y="42862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0" y="214312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0" y="385762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0" y="557212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8858250" y="0"/>
              <a:ext cx="0" cy="685800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>
              <a:off x="0" y="6643688"/>
              <a:ext cx="9144000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/>
          <p:cNvGrpSpPr/>
          <p:nvPr/>
        </p:nvGrpSpPr>
        <p:grpSpPr>
          <a:xfrm>
            <a:off x="1219200" y="1521619"/>
            <a:ext cx="7559040" cy="4193381"/>
            <a:chOff x="1219200" y="1521619"/>
            <a:chExt cx="7559040" cy="4193381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1" name="Group 70"/>
            <p:cNvGrpSpPr/>
            <p:nvPr/>
          </p:nvGrpSpPr>
          <p:grpSpPr>
            <a:xfrm>
              <a:off x="7704303" y="1521619"/>
              <a:ext cx="0" cy="3534611"/>
              <a:chOff x="7713829" y="1524000"/>
              <a:chExt cx="0" cy="3534611"/>
            </a:xfrm>
          </p:grpSpPr>
          <p:cxnSp>
            <p:nvCxnSpPr>
              <p:cNvPr id="66" name="Straight Connector 65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7713829" y="15240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Group 72"/>
            <p:cNvGrpSpPr/>
            <p:nvPr/>
          </p:nvGrpSpPr>
          <p:grpSpPr>
            <a:xfrm>
              <a:off x="6625147" y="2359819"/>
              <a:ext cx="0" cy="2696411"/>
              <a:chOff x="7713829" y="2362200"/>
              <a:chExt cx="0" cy="2696411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" name="Group 79"/>
            <p:cNvGrpSpPr/>
            <p:nvPr/>
          </p:nvGrpSpPr>
          <p:grpSpPr>
            <a:xfrm>
              <a:off x="5545990" y="2359819"/>
              <a:ext cx="0" cy="2696411"/>
              <a:chOff x="7713829" y="2362200"/>
              <a:chExt cx="0" cy="2696411"/>
            </a:xfrm>
          </p:grpSpPr>
          <p:cxnSp>
            <p:nvCxnSpPr>
              <p:cNvPr id="82" name="Straight Connector 81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7" name="Group 86"/>
            <p:cNvGrpSpPr/>
            <p:nvPr/>
          </p:nvGrpSpPr>
          <p:grpSpPr>
            <a:xfrm>
              <a:off x="4466833" y="2359819"/>
              <a:ext cx="0" cy="2696411"/>
              <a:chOff x="7713829" y="2362200"/>
              <a:chExt cx="0" cy="2696411"/>
            </a:xfrm>
          </p:grpSpPr>
          <p:cxnSp>
            <p:nvCxnSpPr>
              <p:cNvPr id="89" name="Straight Connector 88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" name="Group 93"/>
            <p:cNvGrpSpPr/>
            <p:nvPr/>
          </p:nvGrpSpPr>
          <p:grpSpPr>
            <a:xfrm>
              <a:off x="3387676" y="2359819"/>
              <a:ext cx="0" cy="2696411"/>
              <a:chOff x="7713829" y="2362200"/>
              <a:chExt cx="0" cy="2696411"/>
            </a:xfrm>
          </p:grpSpPr>
          <p:cxnSp>
            <p:nvCxnSpPr>
              <p:cNvPr id="96" name="Straight Connector 95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1" name="Group 100"/>
            <p:cNvGrpSpPr/>
            <p:nvPr/>
          </p:nvGrpSpPr>
          <p:grpSpPr>
            <a:xfrm>
              <a:off x="2308519" y="2359819"/>
              <a:ext cx="0" cy="2696411"/>
              <a:chOff x="7713829" y="2362200"/>
              <a:chExt cx="0" cy="2696411"/>
            </a:xfrm>
          </p:grpSpPr>
          <p:cxnSp>
            <p:nvCxnSpPr>
              <p:cNvPr id="103" name="Straight Connector 102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8" name="Group 107"/>
            <p:cNvGrpSpPr/>
            <p:nvPr/>
          </p:nvGrpSpPr>
          <p:grpSpPr>
            <a:xfrm>
              <a:off x="1226981" y="2359819"/>
              <a:ext cx="0" cy="2696411"/>
              <a:chOff x="7713829" y="2362200"/>
              <a:chExt cx="0" cy="2696411"/>
            </a:xfrm>
          </p:grpSpPr>
          <p:cxnSp>
            <p:nvCxnSpPr>
              <p:cNvPr id="110" name="Straight Connector 109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2" name="TextBox 121"/>
            <p:cNvSpPr txBox="1"/>
            <p:nvPr/>
          </p:nvSpPr>
          <p:spPr>
            <a:xfrm>
              <a:off x="7746840" y="15239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3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4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5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6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7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8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9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10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11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12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13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14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15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16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17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18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19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20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21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22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23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24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25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26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4507150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27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5587046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28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666694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29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7746840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30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1219200" y="2362200"/>
              <a:ext cx="7543800" cy="3352800"/>
              <a:chOff x="1234440" y="2362200"/>
              <a:chExt cx="7543800" cy="3352800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>
                <a:off x="1234440" y="2362200"/>
                <a:ext cx="7543800" cy="0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1234440" y="3200400"/>
                <a:ext cx="7543800" cy="0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1234440" y="4038600"/>
                <a:ext cx="7543800" cy="0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1234440" y="4876800"/>
                <a:ext cx="7543800" cy="0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1234440" y="5715000"/>
                <a:ext cx="7543800" cy="0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5" name="TextBox 44"/>
          <p:cNvSpPr txBox="1"/>
          <p:nvPr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defTabSz="914400">
              <a:buNone/>
            </a:pPr>
            <a:r>
              <a:rPr lang="sv-SE" sz="5400" b="0" i="0" cap="small" noProof="1" smtClean="0">
                <a:solidFill>
                  <a:srgbClr val="58B4FB"/>
                </a:solidFill>
                <a:latin typeface="Gill Sans MT Condensed"/>
                <a:ea typeface="+mn-ea"/>
                <a:cs typeface="+mn-cs"/>
              </a:rPr>
              <a:t>2012</a:t>
            </a:r>
            <a:endParaRPr lang="sv-SE" sz="5400" b="0" i="0" cap="small" noProof="1">
              <a:solidFill>
                <a:srgbClr val="58B4FB"/>
              </a:solidFill>
              <a:latin typeface="Gill Sans MT Condensed"/>
              <a:ea typeface="+mn-ea"/>
              <a:cs typeface="+mn-c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105400" y="369095"/>
            <a:ext cx="2018763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algn="l" defTabSz="914400">
              <a:buNone/>
            </a:pPr>
            <a:r>
              <a:rPr lang="sv-SE" sz="4800" b="0" i="0" noProof="1" smtClean="0">
                <a:latin typeface="Gill Sans MT Condensed" pitchFamily="34" charset="0"/>
                <a:ea typeface="+mn-ea"/>
                <a:cs typeface="+mn-cs"/>
              </a:rPr>
              <a:t>December</a:t>
            </a:r>
            <a:endParaRPr lang="sv-SE" sz="4800" b="0" i="0" noProof="1">
              <a:latin typeface="Gill Sans MT Condensed" pitchFamily="34" charset="0"/>
              <a:ea typeface="+mn-ea"/>
              <a:cs typeface="+mn-cs"/>
            </a:endParaRPr>
          </a:p>
        </p:txBody>
      </p:sp>
      <p:sp>
        <p:nvSpPr>
          <p:cNvPr id="161" name="Text Placeholder 167"/>
          <p:cNvSpPr>
            <a:spLocks noGrp="1"/>
          </p:cNvSpPr>
          <p:nvPr>
            <p:ph type="body" sz="quarter" idx="22"/>
          </p:nvPr>
        </p:nvSpPr>
        <p:spPr>
          <a:xfrm>
            <a:off x="6828621" y="153828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1" name="Text Placeholder 167"/>
          <p:cNvSpPr>
            <a:spLocks noGrp="1"/>
          </p:cNvSpPr>
          <p:nvPr>
            <p:ph type="body" sz="quarter" idx="23"/>
          </p:nvPr>
        </p:nvSpPr>
        <p:spPr>
          <a:xfrm>
            <a:off x="7907643" y="153828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168" name="Text Placeholder 167"/>
          <p:cNvSpPr>
            <a:spLocks noGrp="1"/>
          </p:cNvSpPr>
          <p:nvPr>
            <p:ph type="body" sz="quarter" idx="10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69" name="Text Placeholder 167"/>
          <p:cNvSpPr>
            <a:spLocks noGrp="1"/>
          </p:cNvSpPr>
          <p:nvPr>
            <p:ph type="body" sz="quarter" idx="1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0" name="Text Placeholder 167"/>
          <p:cNvSpPr>
            <a:spLocks noGrp="1"/>
          </p:cNvSpPr>
          <p:nvPr>
            <p:ph type="body" sz="quarter" idx="12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1" name="Text Placeholder 167"/>
          <p:cNvSpPr>
            <a:spLocks noGrp="1"/>
          </p:cNvSpPr>
          <p:nvPr>
            <p:ph type="body" sz="quarter" idx="13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2" name="Text Placeholder 167"/>
          <p:cNvSpPr>
            <a:spLocks noGrp="1"/>
          </p:cNvSpPr>
          <p:nvPr>
            <p:ph type="body" sz="quarter" idx="14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3" name="Text Placeholder 167"/>
          <p:cNvSpPr>
            <a:spLocks noGrp="1"/>
          </p:cNvSpPr>
          <p:nvPr>
            <p:ph type="body" sz="quarter" idx="15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4" name="Text Placeholder 167"/>
          <p:cNvSpPr>
            <a:spLocks noGrp="1"/>
          </p:cNvSpPr>
          <p:nvPr>
            <p:ph type="body" sz="quarter" idx="16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2" name="Text Placeholder 167"/>
          <p:cNvSpPr>
            <a:spLocks noGrp="1"/>
          </p:cNvSpPr>
          <p:nvPr>
            <p:ph type="body" sz="quarter" idx="24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3" name="Text Placeholder 167"/>
          <p:cNvSpPr>
            <a:spLocks noGrp="1"/>
          </p:cNvSpPr>
          <p:nvPr>
            <p:ph type="body" sz="quarter" idx="25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4" name="Text Placeholder 167"/>
          <p:cNvSpPr>
            <a:spLocks noGrp="1"/>
          </p:cNvSpPr>
          <p:nvPr>
            <p:ph type="body" sz="quarter" idx="26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5" name="Text Placeholder 167"/>
          <p:cNvSpPr>
            <a:spLocks noGrp="1"/>
          </p:cNvSpPr>
          <p:nvPr>
            <p:ph type="body" sz="quarter" idx="27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6" name="Text Placeholder 167"/>
          <p:cNvSpPr>
            <a:spLocks noGrp="1"/>
          </p:cNvSpPr>
          <p:nvPr>
            <p:ph type="body" sz="quarter" idx="28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7" name="Text Placeholder 167"/>
          <p:cNvSpPr>
            <a:spLocks noGrp="1"/>
          </p:cNvSpPr>
          <p:nvPr>
            <p:ph type="body" sz="quarter" idx="29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8" name="Text Placeholder 167"/>
          <p:cNvSpPr>
            <a:spLocks noGrp="1"/>
          </p:cNvSpPr>
          <p:nvPr>
            <p:ph type="body" sz="quarter" idx="30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9" name="Text Placeholder 167"/>
          <p:cNvSpPr>
            <a:spLocks noGrp="1"/>
          </p:cNvSpPr>
          <p:nvPr>
            <p:ph type="body" sz="quarter" idx="3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0" name="Text Placeholder 167"/>
          <p:cNvSpPr>
            <a:spLocks noGrp="1"/>
          </p:cNvSpPr>
          <p:nvPr>
            <p:ph type="body" sz="quarter" idx="32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1" name="Text Placeholder 167"/>
          <p:cNvSpPr>
            <a:spLocks noGrp="1"/>
          </p:cNvSpPr>
          <p:nvPr>
            <p:ph type="body" sz="quarter" idx="33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2" name="Text Placeholder 167"/>
          <p:cNvSpPr>
            <a:spLocks noGrp="1"/>
          </p:cNvSpPr>
          <p:nvPr>
            <p:ph type="body" sz="quarter" idx="34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3" name="Text Placeholder 167"/>
          <p:cNvSpPr>
            <a:spLocks noGrp="1"/>
          </p:cNvSpPr>
          <p:nvPr>
            <p:ph type="body" sz="quarter" idx="35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4" name="Text Placeholder 167"/>
          <p:cNvSpPr>
            <a:spLocks noGrp="1"/>
          </p:cNvSpPr>
          <p:nvPr>
            <p:ph type="body" sz="quarter" idx="36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5" name="Text Placeholder 167"/>
          <p:cNvSpPr>
            <a:spLocks noGrp="1"/>
          </p:cNvSpPr>
          <p:nvPr>
            <p:ph type="body" sz="quarter" idx="37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6" name="Text Placeholder 167"/>
          <p:cNvSpPr>
            <a:spLocks noGrp="1"/>
          </p:cNvSpPr>
          <p:nvPr>
            <p:ph type="body" sz="quarter" idx="38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7" name="Text Placeholder 167"/>
          <p:cNvSpPr>
            <a:spLocks noGrp="1"/>
          </p:cNvSpPr>
          <p:nvPr>
            <p:ph type="body" sz="quarter" idx="39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8" name="Text Placeholder 167"/>
          <p:cNvSpPr>
            <a:spLocks noGrp="1"/>
          </p:cNvSpPr>
          <p:nvPr>
            <p:ph type="body" sz="quarter" idx="40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9" name="Text Placeholder 167"/>
          <p:cNvSpPr>
            <a:spLocks noGrp="1"/>
          </p:cNvSpPr>
          <p:nvPr>
            <p:ph type="body" sz="quarter" idx="4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300" name="Text Placeholder 167"/>
          <p:cNvSpPr>
            <a:spLocks noGrp="1"/>
          </p:cNvSpPr>
          <p:nvPr>
            <p:ph type="body" sz="quarter" idx="42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301" name="Text Placeholder 167"/>
          <p:cNvSpPr>
            <a:spLocks noGrp="1"/>
          </p:cNvSpPr>
          <p:nvPr>
            <p:ph type="body" sz="quarter" idx="43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302" name="Text Placeholder 167"/>
          <p:cNvSpPr>
            <a:spLocks noGrp="1"/>
          </p:cNvSpPr>
          <p:nvPr>
            <p:ph type="body" sz="quarter" idx="44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156" name="Text Placeholder 167"/>
          <p:cNvSpPr>
            <a:spLocks noGrp="1"/>
          </p:cNvSpPr>
          <p:nvPr>
            <p:ph type="body" sz="quarter" idx="45"/>
          </p:nvPr>
        </p:nvSpPr>
        <p:spPr>
          <a:xfrm>
            <a:off x="1433514" y="57380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265855" y="1160708"/>
            <a:ext cx="7492116" cy="318681"/>
            <a:chOff x="10251098" y="1160708"/>
            <a:chExt cx="7492116" cy="318681"/>
          </a:xfrm>
        </p:grpSpPr>
        <p:sp>
          <p:nvSpPr>
            <p:cNvPr id="157" name="TextBox 156"/>
            <p:cNvSpPr txBox="1"/>
            <p:nvPr/>
          </p:nvSpPr>
          <p:spPr>
            <a:xfrm>
              <a:off x="16687146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söndag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10251098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måndag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11327094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tisdag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12403090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onsdag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13479086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torsdag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14555082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fredag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15631078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lördag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</p:grpSp>
      <p:sp>
        <p:nvSpPr>
          <p:cNvPr id="163" name="Rectangle 162"/>
          <p:cNvSpPr/>
          <p:nvPr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noProof="1"/>
          </a:p>
        </p:txBody>
      </p:sp>
    </p:spTree>
    <p:extLst>
      <p:ext uri="{BB962C8B-B14F-4D97-AF65-F5344CB8AC3E}">
        <p14:creationId xmlns="" xmlns:p14="http://schemas.microsoft.com/office/powerpoint/2010/main" val="26828328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EA5D6-46D4-4CCD-ADA6-287EEBA63AD5}" type="datetimeFigureOut">
              <a:rPr/>
              <a:pPr/>
              <a:t>12/9/2011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13D3-5634-4029-9D8A-10D34CC19BA1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15256338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EA5D6-46D4-4CCD-ADA6-287EEBA63AD5}" type="datetimeFigureOut">
              <a:rPr/>
              <a:pPr/>
              <a:t>12/9/2011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13D3-5634-4029-9D8A-10D34CC19BA1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18247012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anuary 20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hidden="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cxnSp>
          <p:nvCxnSpPr>
            <p:cNvPr id="6" name="Straight Connector 5"/>
            <p:cNvCxnSpPr/>
            <p:nvPr/>
          </p:nvCxnSpPr>
          <p:spPr>
            <a:xfrm flipH="1">
              <a:off x="0" y="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0" y="1714500"/>
              <a:ext cx="9144000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0" y="3429000"/>
              <a:ext cx="9144000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0" y="5143500"/>
              <a:ext cx="9144000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0" y="685800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9144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2286000" y="0"/>
              <a:ext cx="0" cy="685800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4572000" y="0"/>
              <a:ext cx="0" cy="685800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6858000" y="0"/>
              <a:ext cx="0" cy="685800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1143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3429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5715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8001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1714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4000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6286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8572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571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2857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5143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7429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0" y="85725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0" y="257175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0" y="428625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0" y="600075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0" y="128587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0" y="300037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0" y="471487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0" y="642937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0" y="42862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0" y="214312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0" y="385762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0" y="557212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8858250" y="0"/>
              <a:ext cx="0" cy="685800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>
              <a:off x="0" y="6643688"/>
              <a:ext cx="9144000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/>
          <p:cNvGrpSpPr/>
          <p:nvPr/>
        </p:nvGrpSpPr>
        <p:grpSpPr>
          <a:xfrm>
            <a:off x="1219200" y="1521619"/>
            <a:ext cx="7559040" cy="4417408"/>
            <a:chOff x="1219200" y="1521619"/>
            <a:chExt cx="7559040" cy="4417408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1" name="Group 70"/>
            <p:cNvGrpSpPr/>
            <p:nvPr/>
          </p:nvGrpSpPr>
          <p:grpSpPr>
            <a:xfrm>
              <a:off x="7704303" y="1521619"/>
              <a:ext cx="0" cy="3534611"/>
              <a:chOff x="7713829" y="1524000"/>
              <a:chExt cx="0" cy="3534611"/>
            </a:xfrm>
          </p:grpSpPr>
          <p:cxnSp>
            <p:nvCxnSpPr>
              <p:cNvPr id="66" name="Straight Connector 65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7713829" y="15240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Group 72"/>
            <p:cNvGrpSpPr/>
            <p:nvPr/>
          </p:nvGrpSpPr>
          <p:grpSpPr>
            <a:xfrm>
              <a:off x="6625147" y="2359819"/>
              <a:ext cx="0" cy="2696411"/>
              <a:chOff x="7713829" y="2362200"/>
              <a:chExt cx="0" cy="2696411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" name="Group 79"/>
            <p:cNvGrpSpPr/>
            <p:nvPr/>
          </p:nvGrpSpPr>
          <p:grpSpPr>
            <a:xfrm>
              <a:off x="5545990" y="2359819"/>
              <a:ext cx="0" cy="2696411"/>
              <a:chOff x="7713829" y="2362200"/>
              <a:chExt cx="0" cy="2696411"/>
            </a:xfrm>
          </p:grpSpPr>
          <p:cxnSp>
            <p:nvCxnSpPr>
              <p:cNvPr id="82" name="Straight Connector 81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7" name="Group 86"/>
            <p:cNvGrpSpPr/>
            <p:nvPr/>
          </p:nvGrpSpPr>
          <p:grpSpPr>
            <a:xfrm>
              <a:off x="4466833" y="2359819"/>
              <a:ext cx="0" cy="2696411"/>
              <a:chOff x="7713829" y="2362200"/>
              <a:chExt cx="0" cy="2696411"/>
            </a:xfrm>
          </p:grpSpPr>
          <p:cxnSp>
            <p:nvCxnSpPr>
              <p:cNvPr id="89" name="Straight Connector 88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" name="Group 93"/>
            <p:cNvGrpSpPr/>
            <p:nvPr/>
          </p:nvGrpSpPr>
          <p:grpSpPr>
            <a:xfrm>
              <a:off x="3387676" y="2359819"/>
              <a:ext cx="0" cy="2696411"/>
              <a:chOff x="7713829" y="2362200"/>
              <a:chExt cx="0" cy="2696411"/>
            </a:xfrm>
          </p:grpSpPr>
          <p:cxnSp>
            <p:nvCxnSpPr>
              <p:cNvPr id="96" name="Straight Connector 95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1" name="Group 100"/>
            <p:cNvGrpSpPr/>
            <p:nvPr/>
          </p:nvGrpSpPr>
          <p:grpSpPr>
            <a:xfrm>
              <a:off x="2308519" y="2359819"/>
              <a:ext cx="0" cy="3534611"/>
              <a:chOff x="7713829" y="2362200"/>
              <a:chExt cx="0" cy="3534611"/>
            </a:xfrm>
          </p:grpSpPr>
          <p:cxnSp>
            <p:nvCxnSpPr>
              <p:cNvPr id="102" name="Straight Connector 101"/>
              <p:cNvCxnSpPr/>
              <p:nvPr/>
            </p:nvCxnSpPr>
            <p:spPr>
              <a:xfrm>
                <a:off x="7713829" y="57150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8" name="Group 107"/>
            <p:cNvGrpSpPr/>
            <p:nvPr/>
          </p:nvGrpSpPr>
          <p:grpSpPr>
            <a:xfrm>
              <a:off x="1226981" y="2359819"/>
              <a:ext cx="0" cy="3534611"/>
              <a:chOff x="7713829" y="2362200"/>
              <a:chExt cx="0" cy="3534611"/>
            </a:xfrm>
          </p:grpSpPr>
          <p:cxnSp>
            <p:nvCxnSpPr>
              <p:cNvPr id="109" name="Straight Connector 108"/>
              <p:cNvCxnSpPr/>
              <p:nvPr/>
            </p:nvCxnSpPr>
            <p:spPr>
              <a:xfrm>
                <a:off x="7713829" y="57150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2" name="TextBox 121"/>
            <p:cNvSpPr txBox="1"/>
            <p:nvPr/>
          </p:nvSpPr>
          <p:spPr>
            <a:xfrm>
              <a:off x="7746840" y="15239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3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4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5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6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7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8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9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10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11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12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13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14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15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16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17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18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19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20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21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22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23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24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25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4507150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26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5587046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27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666694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28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7746840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29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1267462" y="5723583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30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2347358" y="5723583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31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1219200" y="2362200"/>
              <a:ext cx="7543800" cy="3352800"/>
              <a:chOff x="1234440" y="2362200"/>
              <a:chExt cx="7543800" cy="3352800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>
                <a:off x="1234440" y="2362200"/>
                <a:ext cx="7543800" cy="0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1234440" y="3200400"/>
                <a:ext cx="7543800" cy="0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1234440" y="4038600"/>
                <a:ext cx="7543800" cy="0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1234440" y="4876800"/>
                <a:ext cx="7543800" cy="0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1234440" y="5715000"/>
                <a:ext cx="7543800" cy="0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5" name="TextBox 44"/>
          <p:cNvSpPr txBox="1"/>
          <p:nvPr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defTabSz="914400">
              <a:buNone/>
            </a:pPr>
            <a:r>
              <a:rPr lang="sv-SE" sz="5400" b="0" i="0" cap="small" noProof="1" smtClean="0">
                <a:solidFill>
                  <a:srgbClr val="58B4FB"/>
                </a:solidFill>
                <a:latin typeface="Gill Sans MT Condensed"/>
                <a:ea typeface="+mn-ea"/>
                <a:cs typeface="+mn-cs"/>
              </a:rPr>
              <a:t>2012</a:t>
            </a:r>
            <a:endParaRPr lang="sv-SE" sz="5400" b="0" i="0" cap="small" noProof="1">
              <a:solidFill>
                <a:srgbClr val="58B4FB"/>
              </a:solidFill>
              <a:latin typeface="Gill Sans MT Condensed"/>
              <a:ea typeface="+mn-ea"/>
              <a:cs typeface="+mn-c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486400" y="369095"/>
            <a:ext cx="1637763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algn="l" defTabSz="914400">
              <a:buNone/>
            </a:pPr>
            <a:r>
              <a:rPr lang="sv-SE" sz="4800" b="0" i="0" noProof="1" smtClean="0">
                <a:latin typeface="Gill Sans MT Condensed" pitchFamily="34" charset="0"/>
                <a:ea typeface="+mn-ea"/>
                <a:cs typeface="+mn-cs"/>
              </a:rPr>
              <a:t>Januari</a:t>
            </a:r>
            <a:endParaRPr lang="sv-SE" sz="4800" b="0" i="0" noProof="1">
              <a:latin typeface="Gill Sans MT Condensed" pitchFamily="34" charset="0"/>
              <a:ea typeface="+mn-ea"/>
              <a:cs typeface="+mn-cs"/>
            </a:endParaRPr>
          </a:p>
        </p:txBody>
      </p:sp>
      <p:sp>
        <p:nvSpPr>
          <p:cNvPr id="281" name="Text Placeholder 167"/>
          <p:cNvSpPr>
            <a:spLocks noGrp="1"/>
          </p:cNvSpPr>
          <p:nvPr>
            <p:ph type="body" sz="quarter" idx="23"/>
          </p:nvPr>
        </p:nvSpPr>
        <p:spPr>
          <a:xfrm>
            <a:off x="7907643" y="153828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168" name="Text Placeholder 167"/>
          <p:cNvSpPr>
            <a:spLocks noGrp="1"/>
          </p:cNvSpPr>
          <p:nvPr>
            <p:ph type="body" sz="quarter" idx="10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69" name="Text Placeholder 167"/>
          <p:cNvSpPr>
            <a:spLocks noGrp="1"/>
          </p:cNvSpPr>
          <p:nvPr>
            <p:ph type="body" sz="quarter" idx="1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0" name="Text Placeholder 167"/>
          <p:cNvSpPr>
            <a:spLocks noGrp="1"/>
          </p:cNvSpPr>
          <p:nvPr>
            <p:ph type="body" sz="quarter" idx="12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1" name="Text Placeholder 167"/>
          <p:cNvSpPr>
            <a:spLocks noGrp="1"/>
          </p:cNvSpPr>
          <p:nvPr>
            <p:ph type="body" sz="quarter" idx="13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2" name="Text Placeholder 167"/>
          <p:cNvSpPr>
            <a:spLocks noGrp="1"/>
          </p:cNvSpPr>
          <p:nvPr>
            <p:ph type="body" sz="quarter" idx="14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3" name="Text Placeholder 167"/>
          <p:cNvSpPr>
            <a:spLocks noGrp="1"/>
          </p:cNvSpPr>
          <p:nvPr>
            <p:ph type="body" sz="quarter" idx="15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4" name="Text Placeholder 167"/>
          <p:cNvSpPr>
            <a:spLocks noGrp="1"/>
          </p:cNvSpPr>
          <p:nvPr>
            <p:ph type="body" sz="quarter" idx="16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2" name="Text Placeholder 167"/>
          <p:cNvSpPr>
            <a:spLocks noGrp="1"/>
          </p:cNvSpPr>
          <p:nvPr>
            <p:ph type="body" sz="quarter" idx="24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3" name="Text Placeholder 167"/>
          <p:cNvSpPr>
            <a:spLocks noGrp="1"/>
          </p:cNvSpPr>
          <p:nvPr>
            <p:ph type="body" sz="quarter" idx="25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4" name="Text Placeholder 167"/>
          <p:cNvSpPr>
            <a:spLocks noGrp="1"/>
          </p:cNvSpPr>
          <p:nvPr>
            <p:ph type="body" sz="quarter" idx="26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5" name="Text Placeholder 167"/>
          <p:cNvSpPr>
            <a:spLocks noGrp="1"/>
          </p:cNvSpPr>
          <p:nvPr>
            <p:ph type="body" sz="quarter" idx="27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6" name="Text Placeholder 167"/>
          <p:cNvSpPr>
            <a:spLocks noGrp="1"/>
          </p:cNvSpPr>
          <p:nvPr>
            <p:ph type="body" sz="quarter" idx="28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7" name="Text Placeholder 167"/>
          <p:cNvSpPr>
            <a:spLocks noGrp="1"/>
          </p:cNvSpPr>
          <p:nvPr>
            <p:ph type="body" sz="quarter" idx="29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8" name="Text Placeholder 167"/>
          <p:cNvSpPr>
            <a:spLocks noGrp="1"/>
          </p:cNvSpPr>
          <p:nvPr>
            <p:ph type="body" sz="quarter" idx="30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9" name="Text Placeholder 167"/>
          <p:cNvSpPr>
            <a:spLocks noGrp="1"/>
          </p:cNvSpPr>
          <p:nvPr>
            <p:ph type="body" sz="quarter" idx="3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0" name="Text Placeholder 167"/>
          <p:cNvSpPr>
            <a:spLocks noGrp="1"/>
          </p:cNvSpPr>
          <p:nvPr>
            <p:ph type="body" sz="quarter" idx="32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1" name="Text Placeholder 167"/>
          <p:cNvSpPr>
            <a:spLocks noGrp="1"/>
          </p:cNvSpPr>
          <p:nvPr>
            <p:ph type="body" sz="quarter" idx="33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2" name="Text Placeholder 167"/>
          <p:cNvSpPr>
            <a:spLocks noGrp="1"/>
          </p:cNvSpPr>
          <p:nvPr>
            <p:ph type="body" sz="quarter" idx="34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3" name="Text Placeholder 167"/>
          <p:cNvSpPr>
            <a:spLocks noGrp="1"/>
          </p:cNvSpPr>
          <p:nvPr>
            <p:ph type="body" sz="quarter" idx="35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4" name="Text Placeholder 167"/>
          <p:cNvSpPr>
            <a:spLocks noGrp="1"/>
          </p:cNvSpPr>
          <p:nvPr>
            <p:ph type="body" sz="quarter" idx="36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5" name="Text Placeholder 167"/>
          <p:cNvSpPr>
            <a:spLocks noGrp="1"/>
          </p:cNvSpPr>
          <p:nvPr>
            <p:ph type="body" sz="quarter" idx="37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6" name="Text Placeholder 167"/>
          <p:cNvSpPr>
            <a:spLocks noGrp="1"/>
          </p:cNvSpPr>
          <p:nvPr>
            <p:ph type="body" sz="quarter" idx="38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7" name="Text Placeholder 167"/>
          <p:cNvSpPr>
            <a:spLocks noGrp="1"/>
          </p:cNvSpPr>
          <p:nvPr>
            <p:ph type="body" sz="quarter" idx="39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8" name="Text Placeholder 167"/>
          <p:cNvSpPr>
            <a:spLocks noGrp="1"/>
          </p:cNvSpPr>
          <p:nvPr>
            <p:ph type="body" sz="quarter" idx="40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9" name="Text Placeholder 167"/>
          <p:cNvSpPr>
            <a:spLocks noGrp="1"/>
          </p:cNvSpPr>
          <p:nvPr>
            <p:ph type="body" sz="quarter" idx="4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300" name="Text Placeholder 167"/>
          <p:cNvSpPr>
            <a:spLocks noGrp="1"/>
          </p:cNvSpPr>
          <p:nvPr>
            <p:ph type="body" sz="quarter" idx="42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301" name="Text Placeholder 167"/>
          <p:cNvSpPr>
            <a:spLocks noGrp="1"/>
          </p:cNvSpPr>
          <p:nvPr>
            <p:ph type="body" sz="quarter" idx="43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302" name="Text Placeholder 167"/>
          <p:cNvSpPr>
            <a:spLocks noGrp="1"/>
          </p:cNvSpPr>
          <p:nvPr>
            <p:ph type="body" sz="quarter" idx="44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303" name="Text Placeholder 167"/>
          <p:cNvSpPr>
            <a:spLocks noGrp="1"/>
          </p:cNvSpPr>
          <p:nvPr>
            <p:ph type="body" sz="quarter" idx="45"/>
          </p:nvPr>
        </p:nvSpPr>
        <p:spPr>
          <a:xfrm>
            <a:off x="1433514" y="57380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304" name="Text Placeholder 167"/>
          <p:cNvSpPr>
            <a:spLocks noGrp="1"/>
          </p:cNvSpPr>
          <p:nvPr>
            <p:ph type="body" sz="quarter" idx="46"/>
          </p:nvPr>
        </p:nvSpPr>
        <p:spPr>
          <a:xfrm>
            <a:off x="2512536" y="57380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265855" y="1160708"/>
            <a:ext cx="7492116" cy="318681"/>
            <a:chOff x="10251098" y="1160708"/>
            <a:chExt cx="7492116" cy="318681"/>
          </a:xfrm>
        </p:grpSpPr>
        <p:sp>
          <p:nvSpPr>
            <p:cNvPr id="157" name="TextBox 156"/>
            <p:cNvSpPr txBox="1"/>
            <p:nvPr/>
          </p:nvSpPr>
          <p:spPr>
            <a:xfrm>
              <a:off x="16687146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söndag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10251098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måndag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11327094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tisdag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12403090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onsdag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13479086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torsdag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14555082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fredag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15631078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lördag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noProof="1"/>
          </a:p>
        </p:txBody>
      </p:sp>
    </p:spTree>
    <p:extLst>
      <p:ext uri="{BB962C8B-B14F-4D97-AF65-F5344CB8AC3E}">
        <p14:creationId xmlns="" xmlns:p14="http://schemas.microsoft.com/office/powerpoint/2010/main" val="14707243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bruary 20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hidden="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cxnSp>
          <p:nvCxnSpPr>
            <p:cNvPr id="6" name="Straight Connector 5"/>
            <p:cNvCxnSpPr/>
            <p:nvPr/>
          </p:nvCxnSpPr>
          <p:spPr>
            <a:xfrm flipH="1">
              <a:off x="0" y="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0" y="1714500"/>
              <a:ext cx="9144000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0" y="3429000"/>
              <a:ext cx="9144000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0" y="5143500"/>
              <a:ext cx="9144000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0" y="685800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9144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2286000" y="0"/>
              <a:ext cx="0" cy="685800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4572000" y="0"/>
              <a:ext cx="0" cy="685800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6858000" y="0"/>
              <a:ext cx="0" cy="685800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1143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3429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5715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8001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1714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4000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6286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8572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571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2857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5143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7429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0" y="85725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0" y="257175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0" y="428625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0" y="600075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0" y="128587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0" y="300037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0" y="471487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0" y="642937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0" y="42862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0" y="214312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0" y="385762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0" y="557212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8858250" y="0"/>
              <a:ext cx="0" cy="685800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>
              <a:off x="0" y="6643688"/>
              <a:ext cx="9144000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/>
          <p:cNvGrpSpPr/>
          <p:nvPr/>
        </p:nvGrpSpPr>
        <p:grpSpPr>
          <a:xfrm>
            <a:off x="1219200" y="1521619"/>
            <a:ext cx="7559040" cy="4417408"/>
            <a:chOff x="1219200" y="1521619"/>
            <a:chExt cx="7559040" cy="4417408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1" name="Group 70"/>
            <p:cNvGrpSpPr/>
            <p:nvPr/>
          </p:nvGrpSpPr>
          <p:grpSpPr>
            <a:xfrm>
              <a:off x="7704303" y="1521619"/>
              <a:ext cx="0" cy="2696411"/>
              <a:chOff x="7713829" y="1524000"/>
              <a:chExt cx="0" cy="2696411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7713829" y="15240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Group 72"/>
            <p:cNvGrpSpPr/>
            <p:nvPr/>
          </p:nvGrpSpPr>
          <p:grpSpPr>
            <a:xfrm>
              <a:off x="6625147" y="1521619"/>
              <a:ext cx="0" cy="2696411"/>
              <a:chOff x="7713829" y="1524000"/>
              <a:chExt cx="0" cy="2696411"/>
            </a:xfrm>
          </p:grpSpPr>
          <p:cxnSp>
            <p:nvCxnSpPr>
              <p:cNvPr id="76" name="Straight Connector 75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7713829" y="15240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" name="Group 79"/>
            <p:cNvGrpSpPr/>
            <p:nvPr/>
          </p:nvGrpSpPr>
          <p:grpSpPr>
            <a:xfrm>
              <a:off x="5545990" y="1521619"/>
              <a:ext cx="0" cy="2696411"/>
              <a:chOff x="7713829" y="1524000"/>
              <a:chExt cx="0" cy="2696411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7713829" y="15240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7" name="Group 86"/>
            <p:cNvGrpSpPr/>
            <p:nvPr/>
          </p:nvGrpSpPr>
          <p:grpSpPr>
            <a:xfrm>
              <a:off x="4466833" y="1521619"/>
              <a:ext cx="0" cy="2696411"/>
              <a:chOff x="7713829" y="1524000"/>
              <a:chExt cx="0" cy="2696411"/>
            </a:xfrm>
          </p:grpSpPr>
          <p:cxnSp>
            <p:nvCxnSpPr>
              <p:cNvPr id="90" name="Straight Connector 89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7713829" y="15240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" name="Group 93"/>
            <p:cNvGrpSpPr/>
            <p:nvPr/>
          </p:nvGrpSpPr>
          <p:grpSpPr>
            <a:xfrm>
              <a:off x="3387676" y="2359819"/>
              <a:ext cx="0" cy="1858211"/>
              <a:chOff x="7713829" y="2362200"/>
              <a:chExt cx="0" cy="1858211"/>
            </a:xfrm>
          </p:grpSpPr>
          <p:cxnSp>
            <p:nvCxnSpPr>
              <p:cNvPr id="97" name="Straight Connector 96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1" name="Group 100"/>
            <p:cNvGrpSpPr/>
            <p:nvPr/>
          </p:nvGrpSpPr>
          <p:grpSpPr>
            <a:xfrm>
              <a:off x="2308519" y="2359819"/>
              <a:ext cx="0" cy="2696411"/>
              <a:chOff x="7713829" y="2362200"/>
              <a:chExt cx="0" cy="2696411"/>
            </a:xfrm>
          </p:grpSpPr>
          <p:cxnSp>
            <p:nvCxnSpPr>
              <p:cNvPr id="103" name="Straight Connector 102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8" name="Group 107"/>
            <p:cNvGrpSpPr/>
            <p:nvPr/>
          </p:nvGrpSpPr>
          <p:grpSpPr>
            <a:xfrm>
              <a:off x="1226981" y="2359819"/>
              <a:ext cx="0" cy="2696411"/>
              <a:chOff x="7713829" y="2362200"/>
              <a:chExt cx="0" cy="2696411"/>
            </a:xfrm>
          </p:grpSpPr>
          <p:cxnSp>
            <p:nvCxnSpPr>
              <p:cNvPr id="110" name="Straight Connector 109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9" name="TextBox 118"/>
            <p:cNvSpPr txBox="1"/>
            <p:nvPr/>
          </p:nvSpPr>
          <p:spPr>
            <a:xfrm>
              <a:off x="4507150" y="15239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587046" y="15239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3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6666942" y="15239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4 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7746840" y="15239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5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6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7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8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9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10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11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12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13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14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15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16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17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18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19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20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21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22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23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24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25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26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27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28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1267462" y="5723583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 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2347358" y="5723583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 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3427254" y="5723583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 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4507150" y="5723583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 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5587046" y="5723583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 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6666942" y="5723583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 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7746840" y="5723583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 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1219200" y="2362200"/>
              <a:ext cx="7543800" cy="2514600"/>
              <a:chOff x="1234440" y="2362200"/>
              <a:chExt cx="7543800" cy="2514600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>
                <a:off x="1234440" y="2362200"/>
                <a:ext cx="7543800" cy="0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1234440" y="3200400"/>
                <a:ext cx="7543800" cy="0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1234440" y="4038600"/>
                <a:ext cx="7543800" cy="0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1234440" y="4876800"/>
                <a:ext cx="7543800" cy="0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5" name="TextBox 44"/>
          <p:cNvSpPr txBox="1"/>
          <p:nvPr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defTabSz="914400">
              <a:buNone/>
            </a:pPr>
            <a:r>
              <a:rPr lang="sv-SE" sz="5400" b="0" i="0" cap="small" noProof="1" smtClean="0">
                <a:solidFill>
                  <a:srgbClr val="58B4FB"/>
                </a:solidFill>
                <a:latin typeface="Gill Sans MT Condensed"/>
                <a:ea typeface="+mn-ea"/>
                <a:cs typeface="+mn-cs"/>
              </a:rPr>
              <a:t>2012</a:t>
            </a:r>
            <a:endParaRPr lang="sv-SE" sz="5400" b="0" i="0" cap="small" noProof="1">
              <a:solidFill>
                <a:srgbClr val="58B4FB"/>
              </a:solidFill>
              <a:latin typeface="Gill Sans MT Condensed"/>
              <a:ea typeface="+mn-ea"/>
              <a:cs typeface="+mn-c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181600" y="369095"/>
            <a:ext cx="1942563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algn="l" defTabSz="914400">
              <a:buNone/>
            </a:pPr>
            <a:r>
              <a:rPr lang="sv-SE" sz="4800" b="0" i="0" noProof="1" smtClean="0">
                <a:latin typeface="Gill Sans MT Condensed" pitchFamily="34" charset="0"/>
                <a:ea typeface="+mn-ea"/>
                <a:cs typeface="+mn-cs"/>
              </a:rPr>
              <a:t>Februari</a:t>
            </a:r>
            <a:endParaRPr lang="sv-SE" sz="4800" b="0" i="0" noProof="1">
              <a:latin typeface="Gill Sans MT Condensed" pitchFamily="34" charset="0"/>
              <a:ea typeface="+mn-ea"/>
              <a:cs typeface="+mn-cs"/>
            </a:endParaRPr>
          </a:p>
        </p:txBody>
      </p:sp>
      <p:sp>
        <p:nvSpPr>
          <p:cNvPr id="182" name="Text Placeholder 167"/>
          <p:cNvSpPr>
            <a:spLocks noGrp="1"/>
          </p:cNvSpPr>
          <p:nvPr>
            <p:ph type="body" sz="quarter" idx="41"/>
          </p:nvPr>
        </p:nvSpPr>
        <p:spPr>
          <a:xfrm>
            <a:off x="3591557" y="153828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190" name="Text Placeholder 167"/>
          <p:cNvSpPr>
            <a:spLocks noGrp="1"/>
          </p:cNvSpPr>
          <p:nvPr>
            <p:ph type="body" sz="quarter" idx="20"/>
          </p:nvPr>
        </p:nvSpPr>
        <p:spPr>
          <a:xfrm>
            <a:off x="4670579" y="153828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191" name="Text Placeholder 167"/>
          <p:cNvSpPr>
            <a:spLocks noGrp="1"/>
          </p:cNvSpPr>
          <p:nvPr>
            <p:ph type="body" sz="quarter" idx="21"/>
          </p:nvPr>
        </p:nvSpPr>
        <p:spPr>
          <a:xfrm>
            <a:off x="5749600" y="153828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192" name="Text Placeholder 167"/>
          <p:cNvSpPr>
            <a:spLocks noGrp="1"/>
          </p:cNvSpPr>
          <p:nvPr>
            <p:ph type="body" sz="quarter" idx="22"/>
          </p:nvPr>
        </p:nvSpPr>
        <p:spPr>
          <a:xfrm>
            <a:off x="6828621" y="153828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1" name="Text Placeholder 167"/>
          <p:cNvSpPr>
            <a:spLocks noGrp="1"/>
          </p:cNvSpPr>
          <p:nvPr>
            <p:ph type="body" sz="quarter" idx="23"/>
          </p:nvPr>
        </p:nvSpPr>
        <p:spPr>
          <a:xfrm>
            <a:off x="7907643" y="153828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168" name="Text Placeholder 167"/>
          <p:cNvSpPr>
            <a:spLocks noGrp="1"/>
          </p:cNvSpPr>
          <p:nvPr>
            <p:ph type="body" sz="quarter" idx="10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69" name="Text Placeholder 167"/>
          <p:cNvSpPr>
            <a:spLocks noGrp="1"/>
          </p:cNvSpPr>
          <p:nvPr>
            <p:ph type="body" sz="quarter" idx="1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0" name="Text Placeholder 167"/>
          <p:cNvSpPr>
            <a:spLocks noGrp="1"/>
          </p:cNvSpPr>
          <p:nvPr>
            <p:ph type="body" sz="quarter" idx="12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1" name="Text Placeholder 167"/>
          <p:cNvSpPr>
            <a:spLocks noGrp="1"/>
          </p:cNvSpPr>
          <p:nvPr>
            <p:ph type="body" sz="quarter" idx="13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2" name="Text Placeholder 167"/>
          <p:cNvSpPr>
            <a:spLocks noGrp="1"/>
          </p:cNvSpPr>
          <p:nvPr>
            <p:ph type="body" sz="quarter" idx="14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3" name="Text Placeholder 167"/>
          <p:cNvSpPr>
            <a:spLocks noGrp="1"/>
          </p:cNvSpPr>
          <p:nvPr>
            <p:ph type="body" sz="quarter" idx="15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4" name="Text Placeholder 167"/>
          <p:cNvSpPr>
            <a:spLocks noGrp="1"/>
          </p:cNvSpPr>
          <p:nvPr>
            <p:ph type="body" sz="quarter" idx="16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2" name="Text Placeholder 167"/>
          <p:cNvSpPr>
            <a:spLocks noGrp="1"/>
          </p:cNvSpPr>
          <p:nvPr>
            <p:ph type="body" sz="quarter" idx="24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3" name="Text Placeholder 167"/>
          <p:cNvSpPr>
            <a:spLocks noGrp="1"/>
          </p:cNvSpPr>
          <p:nvPr>
            <p:ph type="body" sz="quarter" idx="25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4" name="Text Placeholder 167"/>
          <p:cNvSpPr>
            <a:spLocks noGrp="1"/>
          </p:cNvSpPr>
          <p:nvPr>
            <p:ph type="body" sz="quarter" idx="26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5" name="Text Placeholder 167"/>
          <p:cNvSpPr>
            <a:spLocks noGrp="1"/>
          </p:cNvSpPr>
          <p:nvPr>
            <p:ph type="body" sz="quarter" idx="27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6" name="Text Placeholder 167"/>
          <p:cNvSpPr>
            <a:spLocks noGrp="1"/>
          </p:cNvSpPr>
          <p:nvPr>
            <p:ph type="body" sz="quarter" idx="28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7" name="Text Placeholder 167"/>
          <p:cNvSpPr>
            <a:spLocks noGrp="1"/>
          </p:cNvSpPr>
          <p:nvPr>
            <p:ph type="body" sz="quarter" idx="29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8" name="Text Placeholder 167"/>
          <p:cNvSpPr>
            <a:spLocks noGrp="1"/>
          </p:cNvSpPr>
          <p:nvPr>
            <p:ph type="body" sz="quarter" idx="30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9" name="Text Placeholder 167"/>
          <p:cNvSpPr>
            <a:spLocks noGrp="1"/>
          </p:cNvSpPr>
          <p:nvPr>
            <p:ph type="body" sz="quarter" idx="3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0" name="Text Placeholder 167"/>
          <p:cNvSpPr>
            <a:spLocks noGrp="1"/>
          </p:cNvSpPr>
          <p:nvPr>
            <p:ph type="body" sz="quarter" idx="32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1" name="Text Placeholder 167"/>
          <p:cNvSpPr>
            <a:spLocks noGrp="1"/>
          </p:cNvSpPr>
          <p:nvPr>
            <p:ph type="body" sz="quarter" idx="33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2" name="Text Placeholder 167"/>
          <p:cNvSpPr>
            <a:spLocks noGrp="1"/>
          </p:cNvSpPr>
          <p:nvPr>
            <p:ph type="body" sz="quarter" idx="34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3" name="Text Placeholder 167"/>
          <p:cNvSpPr>
            <a:spLocks noGrp="1"/>
          </p:cNvSpPr>
          <p:nvPr>
            <p:ph type="body" sz="quarter" idx="35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4" name="Text Placeholder 167"/>
          <p:cNvSpPr>
            <a:spLocks noGrp="1"/>
          </p:cNvSpPr>
          <p:nvPr>
            <p:ph type="body" sz="quarter" idx="36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5" name="Text Placeholder 167"/>
          <p:cNvSpPr>
            <a:spLocks noGrp="1"/>
          </p:cNvSpPr>
          <p:nvPr>
            <p:ph type="body" sz="quarter" idx="37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6" name="Text Placeholder 167"/>
          <p:cNvSpPr>
            <a:spLocks noGrp="1"/>
          </p:cNvSpPr>
          <p:nvPr>
            <p:ph type="body" sz="quarter" idx="38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7" name="Text Placeholder 167"/>
          <p:cNvSpPr>
            <a:spLocks noGrp="1"/>
          </p:cNvSpPr>
          <p:nvPr>
            <p:ph type="body" sz="quarter" idx="39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177" name="Text Placeholder 167"/>
          <p:cNvSpPr>
            <a:spLocks noGrp="1"/>
          </p:cNvSpPr>
          <p:nvPr>
            <p:ph type="body" sz="quarter" idx="40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grpSp>
        <p:nvGrpSpPr>
          <p:cNvPr id="167" name="Group 166"/>
          <p:cNvGrpSpPr/>
          <p:nvPr/>
        </p:nvGrpSpPr>
        <p:grpSpPr>
          <a:xfrm>
            <a:off x="1265855" y="1160708"/>
            <a:ext cx="7492116" cy="318681"/>
            <a:chOff x="10251098" y="1160708"/>
            <a:chExt cx="7492116" cy="318681"/>
          </a:xfrm>
        </p:grpSpPr>
        <p:sp>
          <p:nvSpPr>
            <p:cNvPr id="169" name="TextBox 168"/>
            <p:cNvSpPr txBox="1"/>
            <p:nvPr/>
          </p:nvSpPr>
          <p:spPr>
            <a:xfrm>
              <a:off x="16687146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söndag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10251098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måndag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11327094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tisdag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12403090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onsdag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13479086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torsdag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14555082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fredag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15631078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lördag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</p:grpSp>
      <p:sp>
        <p:nvSpPr>
          <p:cNvPr id="176" name="TextBox 175"/>
          <p:cNvSpPr txBox="1"/>
          <p:nvPr/>
        </p:nvSpPr>
        <p:spPr>
          <a:xfrm>
            <a:off x="3427254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defTabSz="914400">
              <a:buNone/>
            </a:pPr>
            <a:r>
              <a:rPr lang="sv-SE" sz="1400" b="0" i="0" noProof="1" smtClean="0">
                <a:solidFill>
                  <a:srgbClr val="58B4FB"/>
                </a:solidFill>
                <a:latin typeface="Gill Sans MT Condensed"/>
                <a:ea typeface="+mn-ea"/>
                <a:cs typeface="+mn-cs"/>
              </a:rPr>
              <a:t>29</a:t>
            </a:r>
            <a:endParaRPr lang="sv-SE" sz="1400" b="0" i="0" noProof="1">
              <a:solidFill>
                <a:srgbClr val="58B4FB"/>
              </a:solidFill>
              <a:latin typeface="Gill Sans MT Condensed"/>
              <a:ea typeface="+mn-ea"/>
              <a:cs typeface="+mn-cs"/>
            </a:endParaRPr>
          </a:p>
        </p:txBody>
      </p:sp>
      <p:cxnSp>
        <p:nvCxnSpPr>
          <p:cNvPr id="178" name="Straight Connector 177"/>
          <p:cNvCxnSpPr/>
          <p:nvPr/>
        </p:nvCxnSpPr>
        <p:spPr>
          <a:xfrm>
            <a:off x="3387676" y="4874419"/>
            <a:ext cx="0" cy="181811"/>
          </a:xfrm>
          <a:prstGeom prst="line">
            <a:avLst/>
          </a:prstGeom>
          <a:ln w="15875">
            <a:solidFill>
              <a:schemeClr val="bg2">
                <a:lumMod val="9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>
            <a:off x="3387676" y="1521619"/>
            <a:ext cx="0" cy="181811"/>
          </a:xfrm>
          <a:prstGeom prst="line">
            <a:avLst/>
          </a:prstGeom>
          <a:ln w="15875">
            <a:solidFill>
              <a:schemeClr val="bg2">
                <a:lumMod val="9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Box 179"/>
          <p:cNvSpPr txBox="1"/>
          <p:nvPr/>
        </p:nvSpPr>
        <p:spPr>
          <a:xfrm>
            <a:off x="3427254" y="152399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defTabSz="914400">
              <a:buNone/>
            </a:pPr>
            <a:r>
              <a:rPr lang="sv-SE" sz="1400" b="0" i="0" noProof="1" smtClean="0">
                <a:solidFill>
                  <a:srgbClr val="58B4FB"/>
                </a:solidFill>
                <a:latin typeface="Gill Sans MT Condensed"/>
                <a:ea typeface="+mn-ea"/>
                <a:cs typeface="+mn-cs"/>
              </a:rPr>
              <a:t>1</a:t>
            </a:r>
            <a:endParaRPr lang="sv-SE" sz="1400" b="0" i="0" noProof="1">
              <a:solidFill>
                <a:srgbClr val="58B4FB"/>
              </a:solidFill>
              <a:latin typeface="Gill Sans MT Condensed"/>
              <a:ea typeface="+mn-ea"/>
              <a:cs typeface="+mn-cs"/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noProof="1"/>
          </a:p>
        </p:txBody>
      </p:sp>
    </p:spTree>
    <p:extLst>
      <p:ext uri="{BB962C8B-B14F-4D97-AF65-F5344CB8AC3E}">
        <p14:creationId xmlns="" xmlns:p14="http://schemas.microsoft.com/office/powerpoint/2010/main" val="24819472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rch 20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Box 160"/>
          <p:cNvSpPr txBox="1"/>
          <p:nvPr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defTabSz="914400">
              <a:buNone/>
            </a:pPr>
            <a:r>
              <a:rPr lang="sv-SE" sz="1400" b="0" i="0" noProof="1" smtClean="0">
                <a:solidFill>
                  <a:srgbClr val="58B4FB"/>
                </a:solidFill>
                <a:latin typeface="Gill Sans MT Condensed"/>
                <a:ea typeface="+mn-ea"/>
                <a:cs typeface="+mn-cs"/>
              </a:rPr>
              <a:t>31</a:t>
            </a:r>
            <a:endParaRPr lang="sv-SE" sz="1400" b="0" i="0" noProof="1">
              <a:solidFill>
                <a:srgbClr val="58B4FB"/>
              </a:solidFill>
              <a:latin typeface="Gill Sans MT Condensed"/>
              <a:ea typeface="+mn-ea"/>
              <a:cs typeface="+mn-cs"/>
            </a:endParaRPr>
          </a:p>
        </p:txBody>
      </p:sp>
      <p:cxnSp>
        <p:nvCxnSpPr>
          <p:cNvPr id="160" name="Straight Connector 159"/>
          <p:cNvCxnSpPr/>
          <p:nvPr/>
        </p:nvCxnSpPr>
        <p:spPr>
          <a:xfrm>
            <a:off x="6625147" y="4874419"/>
            <a:ext cx="0" cy="181811"/>
          </a:xfrm>
          <a:prstGeom prst="line">
            <a:avLst/>
          </a:prstGeom>
          <a:ln w="15875">
            <a:solidFill>
              <a:schemeClr val="bg2">
                <a:lumMod val="9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7" name="Group 156"/>
          <p:cNvGrpSpPr/>
          <p:nvPr/>
        </p:nvGrpSpPr>
        <p:grpSpPr>
          <a:xfrm>
            <a:off x="1265855" y="1160708"/>
            <a:ext cx="7492116" cy="318681"/>
            <a:chOff x="10251098" y="1160708"/>
            <a:chExt cx="7492116" cy="318681"/>
          </a:xfrm>
        </p:grpSpPr>
        <p:sp>
          <p:nvSpPr>
            <p:cNvPr id="158" name="TextBox 157"/>
            <p:cNvSpPr txBox="1"/>
            <p:nvPr/>
          </p:nvSpPr>
          <p:spPr>
            <a:xfrm>
              <a:off x="16687146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söndag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10251098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måndag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11327094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tisdag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12403090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onsdag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13479086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torsdag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14555082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fredag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15631078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lördag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</p:grpSp>
      <p:grpSp>
        <p:nvGrpSpPr>
          <p:cNvPr id="5" name="Group 4" hidden="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cxnSp>
          <p:nvCxnSpPr>
            <p:cNvPr id="6" name="Straight Connector 5"/>
            <p:cNvCxnSpPr/>
            <p:nvPr/>
          </p:nvCxnSpPr>
          <p:spPr>
            <a:xfrm flipH="1">
              <a:off x="0" y="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0" y="1714500"/>
              <a:ext cx="9144000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0" y="3429000"/>
              <a:ext cx="9144000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0" y="5143500"/>
              <a:ext cx="9144000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0" y="685800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9144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2286000" y="0"/>
              <a:ext cx="0" cy="685800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4572000" y="0"/>
              <a:ext cx="0" cy="685800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6858000" y="0"/>
              <a:ext cx="0" cy="685800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1143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3429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5715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8001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1714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4000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6286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8572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571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2857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5143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7429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0" y="85725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0" y="257175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0" y="428625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0" y="600075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0" y="128587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0" y="300037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0" y="471487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0" y="642937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0" y="42862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0" y="214312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0" y="385762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0" y="557212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8858250" y="0"/>
              <a:ext cx="0" cy="685800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>
              <a:off x="0" y="6643688"/>
              <a:ext cx="9144000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/>
          <p:cNvGrpSpPr/>
          <p:nvPr/>
        </p:nvGrpSpPr>
        <p:grpSpPr>
          <a:xfrm>
            <a:off x="1219200" y="1521619"/>
            <a:ext cx="7559040" cy="3583325"/>
            <a:chOff x="1219200" y="1521619"/>
            <a:chExt cx="7559040" cy="3583325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1" name="Group 70"/>
            <p:cNvGrpSpPr/>
            <p:nvPr/>
          </p:nvGrpSpPr>
          <p:grpSpPr>
            <a:xfrm>
              <a:off x="7704303" y="1521619"/>
              <a:ext cx="0" cy="2696411"/>
              <a:chOff x="7713829" y="1524000"/>
              <a:chExt cx="0" cy="2696411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7713829" y="15240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Group 72"/>
            <p:cNvGrpSpPr/>
            <p:nvPr/>
          </p:nvGrpSpPr>
          <p:grpSpPr>
            <a:xfrm>
              <a:off x="6625147" y="1521619"/>
              <a:ext cx="0" cy="2696411"/>
              <a:chOff x="7713829" y="1524000"/>
              <a:chExt cx="0" cy="2696411"/>
            </a:xfrm>
          </p:grpSpPr>
          <p:cxnSp>
            <p:nvCxnSpPr>
              <p:cNvPr id="76" name="Straight Connector 75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7713829" y="15240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" name="Group 79"/>
            <p:cNvGrpSpPr/>
            <p:nvPr/>
          </p:nvGrpSpPr>
          <p:grpSpPr>
            <a:xfrm>
              <a:off x="5545990" y="1521619"/>
              <a:ext cx="0" cy="3534611"/>
              <a:chOff x="7713829" y="1524000"/>
              <a:chExt cx="0" cy="3534611"/>
            </a:xfrm>
          </p:grpSpPr>
          <p:cxnSp>
            <p:nvCxnSpPr>
              <p:cNvPr id="82" name="Straight Connector 81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7713829" y="15240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7" name="Group 86"/>
            <p:cNvGrpSpPr/>
            <p:nvPr/>
          </p:nvGrpSpPr>
          <p:grpSpPr>
            <a:xfrm>
              <a:off x="4466833" y="1521619"/>
              <a:ext cx="0" cy="3534611"/>
              <a:chOff x="7713829" y="1524000"/>
              <a:chExt cx="0" cy="3534611"/>
            </a:xfrm>
          </p:grpSpPr>
          <p:cxnSp>
            <p:nvCxnSpPr>
              <p:cNvPr id="89" name="Straight Connector 88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7713829" y="15240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" name="Group 93"/>
            <p:cNvGrpSpPr/>
            <p:nvPr/>
          </p:nvGrpSpPr>
          <p:grpSpPr>
            <a:xfrm>
              <a:off x="3387676" y="2359819"/>
              <a:ext cx="0" cy="2696411"/>
              <a:chOff x="7713829" y="2362200"/>
              <a:chExt cx="0" cy="2696411"/>
            </a:xfrm>
          </p:grpSpPr>
          <p:cxnSp>
            <p:nvCxnSpPr>
              <p:cNvPr id="96" name="Straight Connector 95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1" name="Group 100"/>
            <p:cNvGrpSpPr/>
            <p:nvPr/>
          </p:nvGrpSpPr>
          <p:grpSpPr>
            <a:xfrm>
              <a:off x="2308519" y="2359819"/>
              <a:ext cx="0" cy="2696411"/>
              <a:chOff x="7713829" y="2362200"/>
              <a:chExt cx="0" cy="2696411"/>
            </a:xfrm>
          </p:grpSpPr>
          <p:cxnSp>
            <p:nvCxnSpPr>
              <p:cNvPr id="103" name="Straight Connector 102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8" name="Group 107"/>
            <p:cNvGrpSpPr/>
            <p:nvPr/>
          </p:nvGrpSpPr>
          <p:grpSpPr>
            <a:xfrm>
              <a:off x="1226981" y="2359819"/>
              <a:ext cx="0" cy="2696411"/>
              <a:chOff x="7713829" y="2362200"/>
              <a:chExt cx="0" cy="2696411"/>
            </a:xfrm>
          </p:grpSpPr>
          <p:cxnSp>
            <p:nvCxnSpPr>
              <p:cNvPr id="110" name="Straight Connector 109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7" name="TextBox 116"/>
            <p:cNvSpPr txBox="1"/>
            <p:nvPr/>
          </p:nvSpPr>
          <p:spPr>
            <a:xfrm>
              <a:off x="2347358" y="15239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 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4507150" y="15239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587046" y="15239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6666942" y="15239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3 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7746840" y="15239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4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5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6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7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8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9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10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11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12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13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14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15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16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17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18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19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20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21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22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23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24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25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26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27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28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4507150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29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5587046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30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1219200" y="2362200"/>
              <a:ext cx="7543800" cy="2514600"/>
              <a:chOff x="1234440" y="2362200"/>
              <a:chExt cx="7543800" cy="2514600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>
                <a:off x="1234440" y="2362200"/>
                <a:ext cx="7543800" cy="0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1234440" y="3200400"/>
                <a:ext cx="7543800" cy="0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1234440" y="4038600"/>
                <a:ext cx="7543800" cy="0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1234440" y="4876800"/>
                <a:ext cx="7543800" cy="0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5" name="TextBox 44"/>
          <p:cNvSpPr txBox="1"/>
          <p:nvPr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defTabSz="914400">
              <a:buNone/>
            </a:pPr>
            <a:r>
              <a:rPr lang="sv-SE" sz="5400" b="0" i="0" cap="small" noProof="1" smtClean="0">
                <a:solidFill>
                  <a:srgbClr val="58B4FB"/>
                </a:solidFill>
                <a:latin typeface="Gill Sans MT Condensed"/>
                <a:ea typeface="+mn-ea"/>
                <a:cs typeface="+mn-cs"/>
              </a:rPr>
              <a:t>2012</a:t>
            </a:r>
            <a:endParaRPr lang="sv-SE" sz="5400" b="0" i="0" cap="small" noProof="1">
              <a:solidFill>
                <a:srgbClr val="58B4FB"/>
              </a:solidFill>
              <a:latin typeface="Gill Sans MT Condensed"/>
              <a:ea typeface="+mn-ea"/>
              <a:cs typeface="+mn-c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943600" y="369095"/>
            <a:ext cx="1180563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algn="l" defTabSz="914400">
              <a:buNone/>
            </a:pPr>
            <a:r>
              <a:rPr lang="sv-SE" sz="4800" b="0" i="0" noProof="1" smtClean="0">
                <a:latin typeface="Gill Sans MT Condensed" pitchFamily="34" charset="0"/>
                <a:ea typeface="+mn-ea"/>
                <a:cs typeface="+mn-cs"/>
              </a:rPr>
              <a:t>Mars</a:t>
            </a:r>
            <a:endParaRPr lang="sv-SE" sz="4800" b="0" i="0" noProof="1">
              <a:latin typeface="Gill Sans MT Condensed" pitchFamily="34" charset="0"/>
              <a:ea typeface="+mn-ea"/>
              <a:cs typeface="+mn-cs"/>
            </a:endParaRPr>
          </a:p>
        </p:txBody>
      </p:sp>
      <p:sp>
        <p:nvSpPr>
          <p:cNvPr id="190" name="Text Placeholder 167"/>
          <p:cNvSpPr>
            <a:spLocks noGrp="1"/>
          </p:cNvSpPr>
          <p:nvPr>
            <p:ph type="body" sz="quarter" idx="20"/>
          </p:nvPr>
        </p:nvSpPr>
        <p:spPr>
          <a:xfrm>
            <a:off x="4670579" y="153828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191" name="Text Placeholder 167"/>
          <p:cNvSpPr>
            <a:spLocks noGrp="1"/>
          </p:cNvSpPr>
          <p:nvPr>
            <p:ph type="body" sz="quarter" idx="21"/>
          </p:nvPr>
        </p:nvSpPr>
        <p:spPr>
          <a:xfrm>
            <a:off x="5749600" y="153828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192" name="Text Placeholder 167"/>
          <p:cNvSpPr>
            <a:spLocks noGrp="1"/>
          </p:cNvSpPr>
          <p:nvPr>
            <p:ph type="body" sz="quarter" idx="22"/>
          </p:nvPr>
        </p:nvSpPr>
        <p:spPr>
          <a:xfrm>
            <a:off x="6828621" y="153828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1" name="Text Placeholder 167"/>
          <p:cNvSpPr>
            <a:spLocks noGrp="1"/>
          </p:cNvSpPr>
          <p:nvPr>
            <p:ph type="body" sz="quarter" idx="23"/>
          </p:nvPr>
        </p:nvSpPr>
        <p:spPr>
          <a:xfrm>
            <a:off x="7907643" y="153828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168" name="Text Placeholder 167"/>
          <p:cNvSpPr>
            <a:spLocks noGrp="1"/>
          </p:cNvSpPr>
          <p:nvPr>
            <p:ph type="body" sz="quarter" idx="10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69" name="Text Placeholder 167"/>
          <p:cNvSpPr>
            <a:spLocks noGrp="1"/>
          </p:cNvSpPr>
          <p:nvPr>
            <p:ph type="body" sz="quarter" idx="1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0" name="Text Placeholder 167"/>
          <p:cNvSpPr>
            <a:spLocks noGrp="1"/>
          </p:cNvSpPr>
          <p:nvPr>
            <p:ph type="body" sz="quarter" idx="12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1" name="Text Placeholder 167"/>
          <p:cNvSpPr>
            <a:spLocks noGrp="1"/>
          </p:cNvSpPr>
          <p:nvPr>
            <p:ph type="body" sz="quarter" idx="13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2" name="Text Placeholder 167"/>
          <p:cNvSpPr>
            <a:spLocks noGrp="1"/>
          </p:cNvSpPr>
          <p:nvPr>
            <p:ph type="body" sz="quarter" idx="14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3" name="Text Placeholder 167"/>
          <p:cNvSpPr>
            <a:spLocks noGrp="1"/>
          </p:cNvSpPr>
          <p:nvPr>
            <p:ph type="body" sz="quarter" idx="15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4" name="Text Placeholder 167"/>
          <p:cNvSpPr>
            <a:spLocks noGrp="1"/>
          </p:cNvSpPr>
          <p:nvPr>
            <p:ph type="body" sz="quarter" idx="16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2" name="Text Placeholder 167"/>
          <p:cNvSpPr>
            <a:spLocks noGrp="1"/>
          </p:cNvSpPr>
          <p:nvPr>
            <p:ph type="body" sz="quarter" idx="24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3" name="Text Placeholder 167"/>
          <p:cNvSpPr>
            <a:spLocks noGrp="1"/>
          </p:cNvSpPr>
          <p:nvPr>
            <p:ph type="body" sz="quarter" idx="25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4" name="Text Placeholder 167"/>
          <p:cNvSpPr>
            <a:spLocks noGrp="1"/>
          </p:cNvSpPr>
          <p:nvPr>
            <p:ph type="body" sz="quarter" idx="26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5" name="Text Placeholder 167"/>
          <p:cNvSpPr>
            <a:spLocks noGrp="1"/>
          </p:cNvSpPr>
          <p:nvPr>
            <p:ph type="body" sz="quarter" idx="27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6" name="Text Placeholder 167"/>
          <p:cNvSpPr>
            <a:spLocks noGrp="1"/>
          </p:cNvSpPr>
          <p:nvPr>
            <p:ph type="body" sz="quarter" idx="28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7" name="Text Placeholder 167"/>
          <p:cNvSpPr>
            <a:spLocks noGrp="1"/>
          </p:cNvSpPr>
          <p:nvPr>
            <p:ph type="body" sz="quarter" idx="29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8" name="Text Placeholder 167"/>
          <p:cNvSpPr>
            <a:spLocks noGrp="1"/>
          </p:cNvSpPr>
          <p:nvPr>
            <p:ph type="body" sz="quarter" idx="30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9" name="Text Placeholder 167"/>
          <p:cNvSpPr>
            <a:spLocks noGrp="1"/>
          </p:cNvSpPr>
          <p:nvPr>
            <p:ph type="body" sz="quarter" idx="3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0" name="Text Placeholder 167"/>
          <p:cNvSpPr>
            <a:spLocks noGrp="1"/>
          </p:cNvSpPr>
          <p:nvPr>
            <p:ph type="body" sz="quarter" idx="32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1" name="Text Placeholder 167"/>
          <p:cNvSpPr>
            <a:spLocks noGrp="1"/>
          </p:cNvSpPr>
          <p:nvPr>
            <p:ph type="body" sz="quarter" idx="33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2" name="Text Placeholder 167"/>
          <p:cNvSpPr>
            <a:spLocks noGrp="1"/>
          </p:cNvSpPr>
          <p:nvPr>
            <p:ph type="body" sz="quarter" idx="34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3" name="Text Placeholder 167"/>
          <p:cNvSpPr>
            <a:spLocks noGrp="1"/>
          </p:cNvSpPr>
          <p:nvPr>
            <p:ph type="body" sz="quarter" idx="35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4" name="Text Placeholder 167"/>
          <p:cNvSpPr>
            <a:spLocks noGrp="1"/>
          </p:cNvSpPr>
          <p:nvPr>
            <p:ph type="body" sz="quarter" idx="36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5" name="Text Placeholder 167"/>
          <p:cNvSpPr>
            <a:spLocks noGrp="1"/>
          </p:cNvSpPr>
          <p:nvPr>
            <p:ph type="body" sz="quarter" idx="37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6" name="Text Placeholder 167"/>
          <p:cNvSpPr>
            <a:spLocks noGrp="1"/>
          </p:cNvSpPr>
          <p:nvPr>
            <p:ph type="body" sz="quarter" idx="38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7" name="Text Placeholder 167"/>
          <p:cNvSpPr>
            <a:spLocks noGrp="1"/>
          </p:cNvSpPr>
          <p:nvPr>
            <p:ph type="body" sz="quarter" idx="39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193" name="Text Placeholder 167"/>
          <p:cNvSpPr>
            <a:spLocks noGrp="1"/>
          </p:cNvSpPr>
          <p:nvPr>
            <p:ph type="body" sz="quarter" idx="40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194" name="Text Placeholder 167"/>
          <p:cNvSpPr>
            <a:spLocks noGrp="1"/>
          </p:cNvSpPr>
          <p:nvPr>
            <p:ph type="body" sz="quarter" idx="4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195" name="Text Placeholder 167"/>
          <p:cNvSpPr>
            <a:spLocks noGrp="1"/>
          </p:cNvSpPr>
          <p:nvPr>
            <p:ph type="body" sz="quarter" idx="42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162" name="Text Placeholder 167"/>
          <p:cNvSpPr>
            <a:spLocks noGrp="1"/>
          </p:cNvSpPr>
          <p:nvPr>
            <p:ph type="body" sz="quarter" idx="43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163" name="Rectangle 162"/>
          <p:cNvSpPr/>
          <p:nvPr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noProof="1"/>
          </a:p>
        </p:txBody>
      </p:sp>
    </p:spTree>
    <p:extLst>
      <p:ext uri="{BB962C8B-B14F-4D97-AF65-F5344CB8AC3E}">
        <p14:creationId xmlns="" xmlns:p14="http://schemas.microsoft.com/office/powerpoint/2010/main" val="6613384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pril 20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hidden="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cxnSp>
          <p:nvCxnSpPr>
            <p:cNvPr id="6" name="Straight Connector 5"/>
            <p:cNvCxnSpPr/>
            <p:nvPr/>
          </p:nvCxnSpPr>
          <p:spPr>
            <a:xfrm flipH="1">
              <a:off x="0" y="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0" y="1714500"/>
              <a:ext cx="9144000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0" y="3429000"/>
              <a:ext cx="9144000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0" y="5143500"/>
              <a:ext cx="9144000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0" y="685800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9144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2286000" y="0"/>
              <a:ext cx="0" cy="685800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4572000" y="0"/>
              <a:ext cx="0" cy="685800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6858000" y="0"/>
              <a:ext cx="0" cy="685800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1143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3429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5715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8001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1714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4000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6286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8572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571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2857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5143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7429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0" y="85725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0" y="257175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0" y="428625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0" y="600075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0" y="128587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0" y="300037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0" y="471487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0" y="642937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0" y="42862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0" y="214312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0" y="385762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0" y="557212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8858250" y="0"/>
              <a:ext cx="0" cy="685800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>
              <a:off x="0" y="6643688"/>
              <a:ext cx="9144000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/>
          <p:cNvGrpSpPr/>
          <p:nvPr/>
        </p:nvGrpSpPr>
        <p:grpSpPr>
          <a:xfrm>
            <a:off x="1219200" y="1521619"/>
            <a:ext cx="7559040" cy="4417408"/>
            <a:chOff x="1219200" y="1521619"/>
            <a:chExt cx="7559040" cy="4417408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1" name="Group 70"/>
            <p:cNvGrpSpPr/>
            <p:nvPr/>
          </p:nvGrpSpPr>
          <p:grpSpPr>
            <a:xfrm>
              <a:off x="7704303" y="1521619"/>
              <a:ext cx="0" cy="3534611"/>
              <a:chOff x="7713829" y="1524000"/>
              <a:chExt cx="0" cy="3534611"/>
            </a:xfrm>
          </p:grpSpPr>
          <p:cxnSp>
            <p:nvCxnSpPr>
              <p:cNvPr id="66" name="Straight Connector 65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7713829" y="15240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Group 72"/>
            <p:cNvGrpSpPr/>
            <p:nvPr/>
          </p:nvGrpSpPr>
          <p:grpSpPr>
            <a:xfrm>
              <a:off x="6625147" y="2359819"/>
              <a:ext cx="0" cy="2696411"/>
              <a:chOff x="7713829" y="2362200"/>
              <a:chExt cx="0" cy="2696411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" name="Group 79"/>
            <p:cNvGrpSpPr/>
            <p:nvPr/>
          </p:nvGrpSpPr>
          <p:grpSpPr>
            <a:xfrm>
              <a:off x="5545990" y="2359819"/>
              <a:ext cx="0" cy="2696411"/>
              <a:chOff x="7713829" y="2362200"/>
              <a:chExt cx="0" cy="2696411"/>
            </a:xfrm>
          </p:grpSpPr>
          <p:cxnSp>
            <p:nvCxnSpPr>
              <p:cNvPr id="82" name="Straight Connector 81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7" name="Group 86"/>
            <p:cNvGrpSpPr/>
            <p:nvPr/>
          </p:nvGrpSpPr>
          <p:grpSpPr>
            <a:xfrm>
              <a:off x="4466833" y="2359819"/>
              <a:ext cx="0" cy="2696411"/>
              <a:chOff x="7713829" y="2362200"/>
              <a:chExt cx="0" cy="2696411"/>
            </a:xfrm>
          </p:grpSpPr>
          <p:cxnSp>
            <p:nvCxnSpPr>
              <p:cNvPr id="89" name="Straight Connector 88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" name="Group 93"/>
            <p:cNvGrpSpPr/>
            <p:nvPr/>
          </p:nvGrpSpPr>
          <p:grpSpPr>
            <a:xfrm>
              <a:off x="3387676" y="2359819"/>
              <a:ext cx="0" cy="2696411"/>
              <a:chOff x="7713829" y="2362200"/>
              <a:chExt cx="0" cy="2696411"/>
            </a:xfrm>
          </p:grpSpPr>
          <p:cxnSp>
            <p:nvCxnSpPr>
              <p:cNvPr id="96" name="Straight Connector 95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1" name="Group 100"/>
            <p:cNvGrpSpPr/>
            <p:nvPr/>
          </p:nvGrpSpPr>
          <p:grpSpPr>
            <a:xfrm>
              <a:off x="2308519" y="2359819"/>
              <a:ext cx="0" cy="2696411"/>
              <a:chOff x="7713829" y="2362200"/>
              <a:chExt cx="0" cy="2696411"/>
            </a:xfrm>
          </p:grpSpPr>
          <p:cxnSp>
            <p:nvCxnSpPr>
              <p:cNvPr id="103" name="Straight Connector 102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8" name="Group 107"/>
            <p:cNvGrpSpPr/>
            <p:nvPr/>
          </p:nvGrpSpPr>
          <p:grpSpPr>
            <a:xfrm>
              <a:off x="1226981" y="2359819"/>
              <a:ext cx="0" cy="3534611"/>
              <a:chOff x="7713829" y="2362200"/>
              <a:chExt cx="0" cy="3534611"/>
            </a:xfrm>
          </p:grpSpPr>
          <p:cxnSp>
            <p:nvCxnSpPr>
              <p:cNvPr id="109" name="Straight Connector 108"/>
              <p:cNvCxnSpPr/>
              <p:nvPr/>
            </p:nvCxnSpPr>
            <p:spPr>
              <a:xfrm>
                <a:off x="7713829" y="57150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2" name="TextBox 121"/>
            <p:cNvSpPr txBox="1"/>
            <p:nvPr/>
          </p:nvSpPr>
          <p:spPr>
            <a:xfrm>
              <a:off x="7746840" y="15239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3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4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5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6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7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8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9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10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11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12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13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14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15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16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17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18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19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20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21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22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23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24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25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4507150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26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5587046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27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666694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28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7746840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29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1267462" y="5723583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30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1219200" y="2362200"/>
              <a:ext cx="7543800" cy="3352800"/>
              <a:chOff x="1234440" y="2362200"/>
              <a:chExt cx="7543800" cy="3352800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>
                <a:off x="1234440" y="2362200"/>
                <a:ext cx="7543800" cy="0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1234440" y="3200400"/>
                <a:ext cx="7543800" cy="0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1234440" y="4038600"/>
                <a:ext cx="7543800" cy="0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1234440" y="4876800"/>
                <a:ext cx="7543800" cy="0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1234440" y="5715000"/>
                <a:ext cx="7543800" cy="0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5" name="TextBox 44"/>
          <p:cNvSpPr txBox="1"/>
          <p:nvPr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defTabSz="914400">
              <a:buNone/>
            </a:pPr>
            <a:r>
              <a:rPr lang="sv-SE" sz="5400" b="0" i="0" cap="small" noProof="1" smtClean="0">
                <a:solidFill>
                  <a:srgbClr val="58B4FB"/>
                </a:solidFill>
                <a:latin typeface="Gill Sans MT Condensed"/>
                <a:ea typeface="+mn-ea"/>
                <a:cs typeface="+mn-cs"/>
              </a:rPr>
              <a:t>2012</a:t>
            </a:r>
            <a:endParaRPr lang="sv-SE" sz="5400" b="0" i="0" cap="small" noProof="1">
              <a:solidFill>
                <a:srgbClr val="58B4FB"/>
              </a:solidFill>
              <a:latin typeface="Gill Sans MT Condensed"/>
              <a:ea typeface="+mn-ea"/>
              <a:cs typeface="+mn-c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867400" y="369095"/>
            <a:ext cx="1256763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algn="l" defTabSz="914400">
              <a:buNone/>
            </a:pPr>
            <a:r>
              <a:rPr lang="sv-SE" sz="4800" b="0" i="0" noProof="1" smtClean="0">
                <a:latin typeface="Gill Sans MT Condensed" pitchFamily="34" charset="0"/>
                <a:ea typeface="+mn-ea"/>
                <a:cs typeface="+mn-cs"/>
              </a:rPr>
              <a:t>April</a:t>
            </a:r>
            <a:endParaRPr lang="sv-SE" sz="4800" b="0" i="0" noProof="1">
              <a:latin typeface="Gill Sans MT Condensed" pitchFamily="34" charset="0"/>
              <a:ea typeface="+mn-ea"/>
              <a:cs typeface="+mn-cs"/>
            </a:endParaRPr>
          </a:p>
        </p:txBody>
      </p:sp>
      <p:sp>
        <p:nvSpPr>
          <p:cNvPr id="281" name="Text Placeholder 167"/>
          <p:cNvSpPr>
            <a:spLocks noGrp="1"/>
          </p:cNvSpPr>
          <p:nvPr>
            <p:ph type="body" sz="quarter" idx="23"/>
          </p:nvPr>
        </p:nvSpPr>
        <p:spPr>
          <a:xfrm>
            <a:off x="7907643" y="153828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168" name="Text Placeholder 167"/>
          <p:cNvSpPr>
            <a:spLocks noGrp="1"/>
          </p:cNvSpPr>
          <p:nvPr>
            <p:ph type="body" sz="quarter" idx="10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69" name="Text Placeholder 167"/>
          <p:cNvSpPr>
            <a:spLocks noGrp="1"/>
          </p:cNvSpPr>
          <p:nvPr>
            <p:ph type="body" sz="quarter" idx="1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0" name="Text Placeholder 167"/>
          <p:cNvSpPr>
            <a:spLocks noGrp="1"/>
          </p:cNvSpPr>
          <p:nvPr>
            <p:ph type="body" sz="quarter" idx="12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1" name="Text Placeholder 167"/>
          <p:cNvSpPr>
            <a:spLocks noGrp="1"/>
          </p:cNvSpPr>
          <p:nvPr>
            <p:ph type="body" sz="quarter" idx="13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2" name="Text Placeholder 167"/>
          <p:cNvSpPr>
            <a:spLocks noGrp="1"/>
          </p:cNvSpPr>
          <p:nvPr>
            <p:ph type="body" sz="quarter" idx="14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3" name="Text Placeholder 167"/>
          <p:cNvSpPr>
            <a:spLocks noGrp="1"/>
          </p:cNvSpPr>
          <p:nvPr>
            <p:ph type="body" sz="quarter" idx="15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4" name="Text Placeholder 167"/>
          <p:cNvSpPr>
            <a:spLocks noGrp="1"/>
          </p:cNvSpPr>
          <p:nvPr>
            <p:ph type="body" sz="quarter" idx="16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2" name="Text Placeholder 167"/>
          <p:cNvSpPr>
            <a:spLocks noGrp="1"/>
          </p:cNvSpPr>
          <p:nvPr>
            <p:ph type="body" sz="quarter" idx="24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3" name="Text Placeholder 167"/>
          <p:cNvSpPr>
            <a:spLocks noGrp="1"/>
          </p:cNvSpPr>
          <p:nvPr>
            <p:ph type="body" sz="quarter" idx="25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4" name="Text Placeholder 167"/>
          <p:cNvSpPr>
            <a:spLocks noGrp="1"/>
          </p:cNvSpPr>
          <p:nvPr>
            <p:ph type="body" sz="quarter" idx="26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5" name="Text Placeholder 167"/>
          <p:cNvSpPr>
            <a:spLocks noGrp="1"/>
          </p:cNvSpPr>
          <p:nvPr>
            <p:ph type="body" sz="quarter" idx="27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6" name="Text Placeholder 167"/>
          <p:cNvSpPr>
            <a:spLocks noGrp="1"/>
          </p:cNvSpPr>
          <p:nvPr>
            <p:ph type="body" sz="quarter" idx="28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7" name="Text Placeholder 167"/>
          <p:cNvSpPr>
            <a:spLocks noGrp="1"/>
          </p:cNvSpPr>
          <p:nvPr>
            <p:ph type="body" sz="quarter" idx="29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8" name="Text Placeholder 167"/>
          <p:cNvSpPr>
            <a:spLocks noGrp="1"/>
          </p:cNvSpPr>
          <p:nvPr>
            <p:ph type="body" sz="quarter" idx="30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9" name="Text Placeholder 167"/>
          <p:cNvSpPr>
            <a:spLocks noGrp="1"/>
          </p:cNvSpPr>
          <p:nvPr>
            <p:ph type="body" sz="quarter" idx="3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0" name="Text Placeholder 167"/>
          <p:cNvSpPr>
            <a:spLocks noGrp="1"/>
          </p:cNvSpPr>
          <p:nvPr>
            <p:ph type="body" sz="quarter" idx="32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1" name="Text Placeholder 167"/>
          <p:cNvSpPr>
            <a:spLocks noGrp="1"/>
          </p:cNvSpPr>
          <p:nvPr>
            <p:ph type="body" sz="quarter" idx="33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2" name="Text Placeholder 167"/>
          <p:cNvSpPr>
            <a:spLocks noGrp="1"/>
          </p:cNvSpPr>
          <p:nvPr>
            <p:ph type="body" sz="quarter" idx="34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3" name="Text Placeholder 167"/>
          <p:cNvSpPr>
            <a:spLocks noGrp="1"/>
          </p:cNvSpPr>
          <p:nvPr>
            <p:ph type="body" sz="quarter" idx="35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4" name="Text Placeholder 167"/>
          <p:cNvSpPr>
            <a:spLocks noGrp="1"/>
          </p:cNvSpPr>
          <p:nvPr>
            <p:ph type="body" sz="quarter" idx="36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5" name="Text Placeholder 167"/>
          <p:cNvSpPr>
            <a:spLocks noGrp="1"/>
          </p:cNvSpPr>
          <p:nvPr>
            <p:ph type="body" sz="quarter" idx="37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6" name="Text Placeholder 167"/>
          <p:cNvSpPr>
            <a:spLocks noGrp="1"/>
          </p:cNvSpPr>
          <p:nvPr>
            <p:ph type="body" sz="quarter" idx="38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7" name="Text Placeholder 167"/>
          <p:cNvSpPr>
            <a:spLocks noGrp="1"/>
          </p:cNvSpPr>
          <p:nvPr>
            <p:ph type="body" sz="quarter" idx="39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8" name="Text Placeholder 167"/>
          <p:cNvSpPr>
            <a:spLocks noGrp="1"/>
          </p:cNvSpPr>
          <p:nvPr>
            <p:ph type="body" sz="quarter" idx="40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9" name="Text Placeholder 167"/>
          <p:cNvSpPr>
            <a:spLocks noGrp="1"/>
          </p:cNvSpPr>
          <p:nvPr>
            <p:ph type="body" sz="quarter" idx="4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300" name="Text Placeholder 167"/>
          <p:cNvSpPr>
            <a:spLocks noGrp="1"/>
          </p:cNvSpPr>
          <p:nvPr>
            <p:ph type="body" sz="quarter" idx="42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301" name="Text Placeholder 167"/>
          <p:cNvSpPr>
            <a:spLocks noGrp="1"/>
          </p:cNvSpPr>
          <p:nvPr>
            <p:ph type="body" sz="quarter" idx="43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302" name="Text Placeholder 167"/>
          <p:cNvSpPr>
            <a:spLocks noGrp="1"/>
          </p:cNvSpPr>
          <p:nvPr>
            <p:ph type="body" sz="quarter" idx="44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303" name="Text Placeholder 167"/>
          <p:cNvSpPr>
            <a:spLocks noGrp="1"/>
          </p:cNvSpPr>
          <p:nvPr>
            <p:ph type="body" sz="quarter" idx="45"/>
          </p:nvPr>
        </p:nvSpPr>
        <p:spPr>
          <a:xfrm>
            <a:off x="1433514" y="57380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265855" y="1160708"/>
            <a:ext cx="7492116" cy="318681"/>
            <a:chOff x="10251098" y="1160708"/>
            <a:chExt cx="7492116" cy="318681"/>
          </a:xfrm>
        </p:grpSpPr>
        <p:sp>
          <p:nvSpPr>
            <p:cNvPr id="157" name="TextBox 156"/>
            <p:cNvSpPr txBox="1"/>
            <p:nvPr/>
          </p:nvSpPr>
          <p:spPr>
            <a:xfrm>
              <a:off x="16687146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söndag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10251098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måndag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11327094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tisdag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12403090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onsdag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13479086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torsdag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14555082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fredag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15631078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lördag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</p:grpSp>
      <p:sp>
        <p:nvSpPr>
          <p:cNvPr id="154" name="Rectangle 153"/>
          <p:cNvSpPr/>
          <p:nvPr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noProof="1"/>
          </a:p>
        </p:txBody>
      </p:sp>
    </p:spTree>
    <p:extLst>
      <p:ext uri="{BB962C8B-B14F-4D97-AF65-F5344CB8AC3E}">
        <p14:creationId xmlns="" xmlns:p14="http://schemas.microsoft.com/office/powerpoint/2010/main" val="24585379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y 20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Group 155"/>
          <p:cNvGrpSpPr/>
          <p:nvPr/>
        </p:nvGrpSpPr>
        <p:grpSpPr>
          <a:xfrm>
            <a:off x="1265855" y="1160708"/>
            <a:ext cx="7492116" cy="318681"/>
            <a:chOff x="10251098" y="1160708"/>
            <a:chExt cx="7492116" cy="318681"/>
          </a:xfrm>
        </p:grpSpPr>
        <p:sp>
          <p:nvSpPr>
            <p:cNvPr id="157" name="TextBox 156"/>
            <p:cNvSpPr txBox="1"/>
            <p:nvPr/>
          </p:nvSpPr>
          <p:spPr>
            <a:xfrm>
              <a:off x="16687146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söndag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10251098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måndag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11327094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tisdag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12403090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onsdag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13479086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torsdag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14555082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fredag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15631078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lördag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</p:grpSp>
      <p:cxnSp>
        <p:nvCxnSpPr>
          <p:cNvPr id="161" name="Straight Connector 160"/>
          <p:cNvCxnSpPr/>
          <p:nvPr/>
        </p:nvCxnSpPr>
        <p:spPr>
          <a:xfrm>
            <a:off x="4466833" y="4874419"/>
            <a:ext cx="0" cy="181811"/>
          </a:xfrm>
          <a:prstGeom prst="line">
            <a:avLst/>
          </a:prstGeom>
          <a:ln w="15875">
            <a:solidFill>
              <a:schemeClr val="bg2">
                <a:lumMod val="9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defTabSz="914400">
              <a:buNone/>
            </a:pPr>
            <a:r>
              <a:rPr lang="sv-SE" sz="1400" b="0" i="0" noProof="1" smtClean="0">
                <a:solidFill>
                  <a:srgbClr val="58B4FB"/>
                </a:solidFill>
                <a:latin typeface="Gill Sans MT Condensed"/>
                <a:ea typeface="+mn-ea"/>
                <a:cs typeface="+mn-cs"/>
              </a:rPr>
              <a:t>31</a:t>
            </a:r>
            <a:endParaRPr lang="sv-SE" sz="1400" b="0" i="0" noProof="1">
              <a:solidFill>
                <a:srgbClr val="58B4FB"/>
              </a:solidFill>
              <a:latin typeface="Gill Sans MT Condensed"/>
              <a:ea typeface="+mn-ea"/>
              <a:cs typeface="+mn-cs"/>
            </a:endParaRPr>
          </a:p>
        </p:txBody>
      </p:sp>
      <p:grpSp>
        <p:nvGrpSpPr>
          <p:cNvPr id="5" name="Group 4" hidden="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cxnSp>
          <p:nvCxnSpPr>
            <p:cNvPr id="6" name="Straight Connector 5"/>
            <p:cNvCxnSpPr/>
            <p:nvPr/>
          </p:nvCxnSpPr>
          <p:spPr>
            <a:xfrm flipH="1">
              <a:off x="0" y="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0" y="1714500"/>
              <a:ext cx="9144000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0" y="3429000"/>
              <a:ext cx="9144000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0" y="5143500"/>
              <a:ext cx="9144000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0" y="685800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9144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2286000" y="0"/>
              <a:ext cx="0" cy="685800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4572000" y="0"/>
              <a:ext cx="0" cy="685800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6858000" y="0"/>
              <a:ext cx="0" cy="685800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1143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3429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5715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8001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1714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4000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6286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8572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571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2857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5143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7429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0" y="85725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0" y="257175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0" y="428625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0" y="600075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0" y="128587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0" y="300037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0" y="471487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0" y="642937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0" y="42862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0" y="214312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0" y="385762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0" y="557212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8858250" y="0"/>
              <a:ext cx="0" cy="685800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>
              <a:off x="0" y="6643688"/>
              <a:ext cx="9144000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/>
          <p:cNvGrpSpPr/>
          <p:nvPr/>
        </p:nvGrpSpPr>
        <p:grpSpPr>
          <a:xfrm>
            <a:off x="1219200" y="1526699"/>
            <a:ext cx="7559040" cy="3583325"/>
            <a:chOff x="1219200" y="1521619"/>
            <a:chExt cx="7559040" cy="3583325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1" name="Group 70"/>
            <p:cNvGrpSpPr/>
            <p:nvPr/>
          </p:nvGrpSpPr>
          <p:grpSpPr>
            <a:xfrm>
              <a:off x="7704303" y="1521619"/>
              <a:ext cx="0" cy="2696411"/>
              <a:chOff x="7713829" y="1524000"/>
              <a:chExt cx="0" cy="2696411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7713829" y="15240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Group 72"/>
            <p:cNvGrpSpPr/>
            <p:nvPr/>
          </p:nvGrpSpPr>
          <p:grpSpPr>
            <a:xfrm>
              <a:off x="6625147" y="1521619"/>
              <a:ext cx="0" cy="2696411"/>
              <a:chOff x="7713829" y="1524000"/>
              <a:chExt cx="0" cy="2696411"/>
            </a:xfrm>
          </p:grpSpPr>
          <p:cxnSp>
            <p:nvCxnSpPr>
              <p:cNvPr id="76" name="Straight Connector 75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7713829" y="15240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" name="Group 79"/>
            <p:cNvGrpSpPr/>
            <p:nvPr/>
          </p:nvGrpSpPr>
          <p:grpSpPr>
            <a:xfrm>
              <a:off x="5545990" y="1521619"/>
              <a:ext cx="0" cy="2696411"/>
              <a:chOff x="7713829" y="1524000"/>
              <a:chExt cx="0" cy="2696411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7713829" y="15240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7" name="Group 86"/>
            <p:cNvGrpSpPr/>
            <p:nvPr/>
          </p:nvGrpSpPr>
          <p:grpSpPr>
            <a:xfrm>
              <a:off x="4466833" y="1521619"/>
              <a:ext cx="0" cy="2696411"/>
              <a:chOff x="7713829" y="1524000"/>
              <a:chExt cx="0" cy="2696411"/>
            </a:xfrm>
          </p:grpSpPr>
          <p:cxnSp>
            <p:nvCxnSpPr>
              <p:cNvPr id="90" name="Straight Connector 89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7713829" y="15240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" name="Group 93"/>
            <p:cNvGrpSpPr/>
            <p:nvPr/>
          </p:nvGrpSpPr>
          <p:grpSpPr>
            <a:xfrm>
              <a:off x="3387676" y="1521619"/>
              <a:ext cx="0" cy="3534611"/>
              <a:chOff x="7713829" y="1524000"/>
              <a:chExt cx="0" cy="3534611"/>
            </a:xfrm>
          </p:grpSpPr>
          <p:cxnSp>
            <p:nvCxnSpPr>
              <p:cNvPr id="96" name="Straight Connector 95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>
                <a:off x="7713829" y="15240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1" name="Group 100"/>
            <p:cNvGrpSpPr/>
            <p:nvPr/>
          </p:nvGrpSpPr>
          <p:grpSpPr>
            <a:xfrm>
              <a:off x="2308519" y="1521619"/>
              <a:ext cx="0" cy="3534611"/>
              <a:chOff x="7713829" y="1524000"/>
              <a:chExt cx="0" cy="3534611"/>
            </a:xfrm>
          </p:grpSpPr>
          <p:cxnSp>
            <p:nvCxnSpPr>
              <p:cNvPr id="103" name="Straight Connector 102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7713829" y="15240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8" name="Group 107"/>
            <p:cNvGrpSpPr/>
            <p:nvPr/>
          </p:nvGrpSpPr>
          <p:grpSpPr>
            <a:xfrm>
              <a:off x="1226981" y="2359819"/>
              <a:ext cx="0" cy="2696411"/>
              <a:chOff x="7713829" y="2362200"/>
              <a:chExt cx="0" cy="2696411"/>
            </a:xfrm>
          </p:grpSpPr>
          <p:cxnSp>
            <p:nvCxnSpPr>
              <p:cNvPr id="110" name="Straight Connector 109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7" name="TextBox 116"/>
            <p:cNvSpPr txBox="1"/>
            <p:nvPr/>
          </p:nvSpPr>
          <p:spPr>
            <a:xfrm>
              <a:off x="2347358" y="15239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3427254" y="15239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4507150" y="15239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3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587046" y="15239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4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6666942" y="15239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5 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7746840" y="15239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6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7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8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9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10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11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12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13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14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15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16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17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18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19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20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21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22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23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24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25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26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27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28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29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30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1219200" y="2362200"/>
              <a:ext cx="7543800" cy="2514600"/>
              <a:chOff x="1234440" y="2362200"/>
              <a:chExt cx="7543800" cy="2514600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>
                <a:off x="1234440" y="2362200"/>
                <a:ext cx="7543800" cy="0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1234440" y="3200400"/>
                <a:ext cx="7543800" cy="0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1234440" y="4038600"/>
                <a:ext cx="7543800" cy="0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1234440" y="4876800"/>
                <a:ext cx="7543800" cy="0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5" name="TextBox 44"/>
          <p:cNvSpPr txBox="1"/>
          <p:nvPr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defTabSz="914400">
              <a:buNone/>
            </a:pPr>
            <a:r>
              <a:rPr lang="sv-SE" sz="5400" b="0" i="0" cap="small" noProof="1" smtClean="0">
                <a:solidFill>
                  <a:srgbClr val="58B4FB"/>
                </a:solidFill>
                <a:latin typeface="Gill Sans MT Condensed"/>
                <a:ea typeface="+mn-ea"/>
                <a:cs typeface="+mn-cs"/>
              </a:rPr>
              <a:t>2012</a:t>
            </a:r>
            <a:endParaRPr lang="sv-SE" sz="5400" b="0" i="0" cap="small" noProof="1">
              <a:solidFill>
                <a:srgbClr val="58B4FB"/>
              </a:solidFill>
              <a:latin typeface="Gill Sans MT Condensed"/>
              <a:ea typeface="+mn-ea"/>
              <a:cs typeface="+mn-c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248400" y="369095"/>
            <a:ext cx="875763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algn="l" defTabSz="914400">
              <a:buNone/>
            </a:pPr>
            <a:r>
              <a:rPr lang="sv-SE" sz="4800" b="0" i="0" noProof="1" smtClean="0">
                <a:latin typeface="Gill Sans MT Condensed" pitchFamily="34" charset="0"/>
                <a:ea typeface="+mn-ea"/>
                <a:cs typeface="+mn-cs"/>
              </a:rPr>
              <a:t>Maj</a:t>
            </a:r>
            <a:endParaRPr lang="sv-SE" sz="4800" b="0" i="0" noProof="1">
              <a:latin typeface="Gill Sans MT Condensed" pitchFamily="34" charset="0"/>
              <a:ea typeface="+mn-ea"/>
              <a:cs typeface="+mn-cs"/>
            </a:endParaRPr>
          </a:p>
        </p:txBody>
      </p:sp>
      <p:sp>
        <p:nvSpPr>
          <p:cNvPr id="188" name="Text Placeholder 167"/>
          <p:cNvSpPr>
            <a:spLocks noGrp="1"/>
          </p:cNvSpPr>
          <p:nvPr>
            <p:ph type="body" sz="quarter" idx="19"/>
          </p:nvPr>
        </p:nvSpPr>
        <p:spPr>
          <a:xfrm>
            <a:off x="3591557" y="153828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189" name="Text Placeholder 167"/>
          <p:cNvSpPr>
            <a:spLocks noGrp="1"/>
          </p:cNvSpPr>
          <p:nvPr>
            <p:ph type="body" sz="quarter" idx="20"/>
          </p:nvPr>
        </p:nvSpPr>
        <p:spPr>
          <a:xfrm>
            <a:off x="4670579" y="153828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190" name="Text Placeholder 167"/>
          <p:cNvSpPr>
            <a:spLocks noGrp="1"/>
          </p:cNvSpPr>
          <p:nvPr>
            <p:ph type="body" sz="quarter" idx="21"/>
          </p:nvPr>
        </p:nvSpPr>
        <p:spPr>
          <a:xfrm>
            <a:off x="5749600" y="153828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198" name="Text Placeholder 167"/>
          <p:cNvSpPr>
            <a:spLocks noGrp="1"/>
          </p:cNvSpPr>
          <p:nvPr>
            <p:ph type="body" sz="quarter" idx="18"/>
          </p:nvPr>
        </p:nvSpPr>
        <p:spPr>
          <a:xfrm>
            <a:off x="2512536" y="153828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192" name="Text Placeholder 167"/>
          <p:cNvSpPr>
            <a:spLocks noGrp="1"/>
          </p:cNvSpPr>
          <p:nvPr>
            <p:ph type="body" sz="quarter" idx="22"/>
          </p:nvPr>
        </p:nvSpPr>
        <p:spPr>
          <a:xfrm>
            <a:off x="6828621" y="153828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1" name="Text Placeholder 167"/>
          <p:cNvSpPr>
            <a:spLocks noGrp="1"/>
          </p:cNvSpPr>
          <p:nvPr>
            <p:ph type="body" sz="quarter" idx="23"/>
          </p:nvPr>
        </p:nvSpPr>
        <p:spPr>
          <a:xfrm>
            <a:off x="7907643" y="153828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168" name="Text Placeholder 167"/>
          <p:cNvSpPr>
            <a:spLocks noGrp="1"/>
          </p:cNvSpPr>
          <p:nvPr>
            <p:ph type="body" sz="quarter" idx="10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69" name="Text Placeholder 167"/>
          <p:cNvSpPr>
            <a:spLocks noGrp="1"/>
          </p:cNvSpPr>
          <p:nvPr>
            <p:ph type="body" sz="quarter" idx="1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0" name="Text Placeholder 167"/>
          <p:cNvSpPr>
            <a:spLocks noGrp="1"/>
          </p:cNvSpPr>
          <p:nvPr>
            <p:ph type="body" sz="quarter" idx="12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1" name="Text Placeholder 167"/>
          <p:cNvSpPr>
            <a:spLocks noGrp="1"/>
          </p:cNvSpPr>
          <p:nvPr>
            <p:ph type="body" sz="quarter" idx="13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2" name="Text Placeholder 167"/>
          <p:cNvSpPr>
            <a:spLocks noGrp="1"/>
          </p:cNvSpPr>
          <p:nvPr>
            <p:ph type="body" sz="quarter" idx="14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3" name="Text Placeholder 167"/>
          <p:cNvSpPr>
            <a:spLocks noGrp="1"/>
          </p:cNvSpPr>
          <p:nvPr>
            <p:ph type="body" sz="quarter" idx="15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4" name="Text Placeholder 167"/>
          <p:cNvSpPr>
            <a:spLocks noGrp="1"/>
          </p:cNvSpPr>
          <p:nvPr>
            <p:ph type="body" sz="quarter" idx="16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2" name="Text Placeholder 167"/>
          <p:cNvSpPr>
            <a:spLocks noGrp="1"/>
          </p:cNvSpPr>
          <p:nvPr>
            <p:ph type="body" sz="quarter" idx="24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3" name="Text Placeholder 167"/>
          <p:cNvSpPr>
            <a:spLocks noGrp="1"/>
          </p:cNvSpPr>
          <p:nvPr>
            <p:ph type="body" sz="quarter" idx="25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4" name="Text Placeholder 167"/>
          <p:cNvSpPr>
            <a:spLocks noGrp="1"/>
          </p:cNvSpPr>
          <p:nvPr>
            <p:ph type="body" sz="quarter" idx="26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5" name="Text Placeholder 167"/>
          <p:cNvSpPr>
            <a:spLocks noGrp="1"/>
          </p:cNvSpPr>
          <p:nvPr>
            <p:ph type="body" sz="quarter" idx="27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6" name="Text Placeholder 167"/>
          <p:cNvSpPr>
            <a:spLocks noGrp="1"/>
          </p:cNvSpPr>
          <p:nvPr>
            <p:ph type="body" sz="quarter" idx="28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7" name="Text Placeholder 167"/>
          <p:cNvSpPr>
            <a:spLocks noGrp="1"/>
          </p:cNvSpPr>
          <p:nvPr>
            <p:ph type="body" sz="quarter" idx="29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8" name="Text Placeholder 167"/>
          <p:cNvSpPr>
            <a:spLocks noGrp="1"/>
          </p:cNvSpPr>
          <p:nvPr>
            <p:ph type="body" sz="quarter" idx="30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9" name="Text Placeholder 167"/>
          <p:cNvSpPr>
            <a:spLocks noGrp="1"/>
          </p:cNvSpPr>
          <p:nvPr>
            <p:ph type="body" sz="quarter" idx="3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0" name="Text Placeholder 167"/>
          <p:cNvSpPr>
            <a:spLocks noGrp="1"/>
          </p:cNvSpPr>
          <p:nvPr>
            <p:ph type="body" sz="quarter" idx="32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1" name="Text Placeholder 167"/>
          <p:cNvSpPr>
            <a:spLocks noGrp="1"/>
          </p:cNvSpPr>
          <p:nvPr>
            <p:ph type="body" sz="quarter" idx="33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2" name="Text Placeholder 167"/>
          <p:cNvSpPr>
            <a:spLocks noGrp="1"/>
          </p:cNvSpPr>
          <p:nvPr>
            <p:ph type="body" sz="quarter" idx="34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3" name="Text Placeholder 167"/>
          <p:cNvSpPr>
            <a:spLocks noGrp="1"/>
          </p:cNvSpPr>
          <p:nvPr>
            <p:ph type="body" sz="quarter" idx="35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4" name="Text Placeholder 167"/>
          <p:cNvSpPr>
            <a:spLocks noGrp="1"/>
          </p:cNvSpPr>
          <p:nvPr>
            <p:ph type="body" sz="quarter" idx="36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5" name="Text Placeholder 167"/>
          <p:cNvSpPr>
            <a:spLocks noGrp="1"/>
          </p:cNvSpPr>
          <p:nvPr>
            <p:ph type="body" sz="quarter" idx="37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6" name="Text Placeholder 167"/>
          <p:cNvSpPr>
            <a:spLocks noGrp="1"/>
          </p:cNvSpPr>
          <p:nvPr>
            <p:ph type="body" sz="quarter" idx="38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7" name="Text Placeholder 167"/>
          <p:cNvSpPr>
            <a:spLocks noGrp="1"/>
          </p:cNvSpPr>
          <p:nvPr>
            <p:ph type="body" sz="quarter" idx="39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193" name="Text Placeholder 167"/>
          <p:cNvSpPr>
            <a:spLocks noGrp="1"/>
          </p:cNvSpPr>
          <p:nvPr>
            <p:ph type="body" sz="quarter" idx="40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162" name="Text Placeholder 167"/>
          <p:cNvSpPr>
            <a:spLocks noGrp="1"/>
          </p:cNvSpPr>
          <p:nvPr>
            <p:ph type="body" sz="quarter" idx="4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163" name="Rectangle 162"/>
          <p:cNvSpPr/>
          <p:nvPr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noProof="1"/>
          </a:p>
        </p:txBody>
      </p:sp>
    </p:spTree>
    <p:extLst>
      <p:ext uri="{BB962C8B-B14F-4D97-AF65-F5344CB8AC3E}">
        <p14:creationId xmlns="" xmlns:p14="http://schemas.microsoft.com/office/powerpoint/2010/main" val="30420659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ne 20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Box 160"/>
          <p:cNvSpPr txBox="1"/>
          <p:nvPr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defTabSz="914400">
              <a:buNone/>
            </a:pPr>
            <a:r>
              <a:rPr lang="sv-SE" sz="1400" b="0" i="0" noProof="1" smtClean="0">
                <a:solidFill>
                  <a:srgbClr val="58B4FB"/>
                </a:solidFill>
                <a:latin typeface="Gill Sans MT Condensed"/>
                <a:ea typeface="+mn-ea"/>
                <a:cs typeface="+mn-cs"/>
              </a:rPr>
              <a:t>30</a:t>
            </a:r>
            <a:endParaRPr lang="sv-SE" sz="1400" b="0" i="0" noProof="1">
              <a:solidFill>
                <a:srgbClr val="58B4FB"/>
              </a:solidFill>
              <a:latin typeface="Gill Sans MT Condensed"/>
              <a:ea typeface="+mn-ea"/>
              <a:cs typeface="+mn-cs"/>
            </a:endParaRPr>
          </a:p>
        </p:txBody>
      </p:sp>
      <p:cxnSp>
        <p:nvCxnSpPr>
          <p:cNvPr id="160" name="Straight Connector 159"/>
          <p:cNvCxnSpPr/>
          <p:nvPr/>
        </p:nvCxnSpPr>
        <p:spPr>
          <a:xfrm>
            <a:off x="6625147" y="4874419"/>
            <a:ext cx="0" cy="181811"/>
          </a:xfrm>
          <a:prstGeom prst="line">
            <a:avLst/>
          </a:prstGeom>
          <a:ln w="15875">
            <a:solidFill>
              <a:schemeClr val="bg2">
                <a:lumMod val="9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7" name="Group 156"/>
          <p:cNvGrpSpPr/>
          <p:nvPr/>
        </p:nvGrpSpPr>
        <p:grpSpPr>
          <a:xfrm>
            <a:off x="1265855" y="1160708"/>
            <a:ext cx="7492116" cy="318681"/>
            <a:chOff x="10251098" y="1160708"/>
            <a:chExt cx="7492116" cy="318681"/>
          </a:xfrm>
        </p:grpSpPr>
        <p:sp>
          <p:nvSpPr>
            <p:cNvPr id="158" name="TextBox 157"/>
            <p:cNvSpPr txBox="1"/>
            <p:nvPr/>
          </p:nvSpPr>
          <p:spPr>
            <a:xfrm>
              <a:off x="16687146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söndag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10251098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måndag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11327094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tisdag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12403090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onsdag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13479086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torsdag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14555082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fredag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15631078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lördag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</p:grpSp>
      <p:grpSp>
        <p:nvGrpSpPr>
          <p:cNvPr id="5" name="Group 4" hidden="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cxnSp>
          <p:nvCxnSpPr>
            <p:cNvPr id="6" name="Straight Connector 5"/>
            <p:cNvCxnSpPr/>
            <p:nvPr/>
          </p:nvCxnSpPr>
          <p:spPr>
            <a:xfrm flipH="1">
              <a:off x="0" y="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0" y="1714500"/>
              <a:ext cx="9144000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0" y="3429000"/>
              <a:ext cx="9144000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0" y="5143500"/>
              <a:ext cx="9144000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0" y="685800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9144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2286000" y="0"/>
              <a:ext cx="0" cy="685800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4572000" y="0"/>
              <a:ext cx="0" cy="685800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6858000" y="0"/>
              <a:ext cx="0" cy="685800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1143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3429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5715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8001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1714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4000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6286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8572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571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2857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5143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7429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0" y="85725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0" y="257175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0" y="428625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0" y="600075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0" y="128587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0" y="300037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0" y="471487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0" y="642937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0" y="42862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0" y="214312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0" y="385762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0" y="557212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8858250" y="0"/>
              <a:ext cx="0" cy="685800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>
              <a:off x="0" y="6643688"/>
              <a:ext cx="9144000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/>
          <p:cNvGrpSpPr/>
          <p:nvPr/>
        </p:nvGrpSpPr>
        <p:grpSpPr>
          <a:xfrm>
            <a:off x="1219200" y="1521619"/>
            <a:ext cx="7559040" cy="3583325"/>
            <a:chOff x="1219200" y="1521619"/>
            <a:chExt cx="7559040" cy="3583325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1" name="Group 70"/>
            <p:cNvGrpSpPr/>
            <p:nvPr/>
          </p:nvGrpSpPr>
          <p:grpSpPr>
            <a:xfrm>
              <a:off x="7704303" y="1521619"/>
              <a:ext cx="0" cy="2696411"/>
              <a:chOff x="7713829" y="1524000"/>
              <a:chExt cx="0" cy="2696411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7713829" y="15240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Group 72"/>
            <p:cNvGrpSpPr/>
            <p:nvPr/>
          </p:nvGrpSpPr>
          <p:grpSpPr>
            <a:xfrm>
              <a:off x="6625147" y="1521619"/>
              <a:ext cx="0" cy="2696411"/>
              <a:chOff x="7713829" y="1524000"/>
              <a:chExt cx="0" cy="2696411"/>
            </a:xfrm>
          </p:grpSpPr>
          <p:cxnSp>
            <p:nvCxnSpPr>
              <p:cNvPr id="76" name="Straight Connector 75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7713829" y="15240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" name="Group 79"/>
            <p:cNvGrpSpPr/>
            <p:nvPr/>
          </p:nvGrpSpPr>
          <p:grpSpPr>
            <a:xfrm>
              <a:off x="5545990" y="1521619"/>
              <a:ext cx="0" cy="3534611"/>
              <a:chOff x="7713829" y="1524000"/>
              <a:chExt cx="0" cy="3534611"/>
            </a:xfrm>
          </p:grpSpPr>
          <p:cxnSp>
            <p:nvCxnSpPr>
              <p:cNvPr id="82" name="Straight Connector 81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7713829" y="15240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7" name="Group 86"/>
            <p:cNvGrpSpPr/>
            <p:nvPr/>
          </p:nvGrpSpPr>
          <p:grpSpPr>
            <a:xfrm>
              <a:off x="4466833" y="2359819"/>
              <a:ext cx="0" cy="2696411"/>
              <a:chOff x="7713829" y="2362200"/>
              <a:chExt cx="0" cy="2696411"/>
            </a:xfrm>
          </p:grpSpPr>
          <p:cxnSp>
            <p:nvCxnSpPr>
              <p:cNvPr id="89" name="Straight Connector 88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" name="Group 93"/>
            <p:cNvGrpSpPr/>
            <p:nvPr/>
          </p:nvGrpSpPr>
          <p:grpSpPr>
            <a:xfrm>
              <a:off x="3387676" y="2359819"/>
              <a:ext cx="0" cy="2696411"/>
              <a:chOff x="7713829" y="2362200"/>
              <a:chExt cx="0" cy="2696411"/>
            </a:xfrm>
          </p:grpSpPr>
          <p:cxnSp>
            <p:nvCxnSpPr>
              <p:cNvPr id="96" name="Straight Connector 95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1" name="Group 100"/>
            <p:cNvGrpSpPr/>
            <p:nvPr/>
          </p:nvGrpSpPr>
          <p:grpSpPr>
            <a:xfrm>
              <a:off x="2308519" y="2359819"/>
              <a:ext cx="0" cy="2696411"/>
              <a:chOff x="7713829" y="2362200"/>
              <a:chExt cx="0" cy="2696411"/>
            </a:xfrm>
          </p:grpSpPr>
          <p:cxnSp>
            <p:nvCxnSpPr>
              <p:cNvPr id="103" name="Straight Connector 102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8" name="Group 107"/>
            <p:cNvGrpSpPr/>
            <p:nvPr/>
          </p:nvGrpSpPr>
          <p:grpSpPr>
            <a:xfrm>
              <a:off x="1226981" y="2359819"/>
              <a:ext cx="0" cy="2696411"/>
              <a:chOff x="7713829" y="2362200"/>
              <a:chExt cx="0" cy="2696411"/>
            </a:xfrm>
          </p:grpSpPr>
          <p:cxnSp>
            <p:nvCxnSpPr>
              <p:cNvPr id="110" name="Straight Connector 109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7" name="TextBox 116"/>
            <p:cNvSpPr txBox="1"/>
            <p:nvPr/>
          </p:nvSpPr>
          <p:spPr>
            <a:xfrm>
              <a:off x="2347358" y="15239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 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587046" y="15239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6666942" y="15239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 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7746840" y="15239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3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4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5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6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7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8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9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10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11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12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13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14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15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16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17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18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19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20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21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22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23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24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25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26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27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4507150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28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5587046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29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1219200" y="2362200"/>
              <a:ext cx="7543800" cy="2514600"/>
              <a:chOff x="1234440" y="2362200"/>
              <a:chExt cx="7543800" cy="2514600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>
                <a:off x="1234440" y="2362200"/>
                <a:ext cx="7543800" cy="0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1234440" y="3200400"/>
                <a:ext cx="7543800" cy="0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1234440" y="4038600"/>
                <a:ext cx="7543800" cy="0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1234440" y="4876800"/>
                <a:ext cx="7543800" cy="0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5" name="TextBox 44"/>
          <p:cNvSpPr txBox="1"/>
          <p:nvPr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defTabSz="914400">
              <a:buNone/>
            </a:pPr>
            <a:r>
              <a:rPr lang="sv-SE" sz="5400" b="0" i="0" cap="small" noProof="1" smtClean="0">
                <a:solidFill>
                  <a:srgbClr val="58B4FB"/>
                </a:solidFill>
                <a:latin typeface="Gill Sans MT Condensed"/>
                <a:ea typeface="+mn-ea"/>
                <a:cs typeface="+mn-cs"/>
              </a:rPr>
              <a:t>2012</a:t>
            </a:r>
            <a:endParaRPr lang="sv-SE" sz="5400" b="0" i="0" cap="small" noProof="1">
              <a:solidFill>
                <a:srgbClr val="58B4FB"/>
              </a:solidFill>
              <a:latin typeface="Gill Sans MT Condensed"/>
              <a:ea typeface="+mn-ea"/>
              <a:cs typeface="+mn-c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096000" y="369095"/>
            <a:ext cx="1028163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algn="l" defTabSz="914400">
              <a:buNone/>
            </a:pPr>
            <a:r>
              <a:rPr lang="sv-SE" sz="4800" b="0" i="0" noProof="1" smtClean="0">
                <a:latin typeface="Gill Sans MT Condensed" pitchFamily="34" charset="0"/>
                <a:ea typeface="+mn-ea"/>
                <a:cs typeface="+mn-cs"/>
              </a:rPr>
              <a:t>Juni</a:t>
            </a:r>
            <a:endParaRPr lang="sv-SE" sz="4800" b="0" i="0" noProof="1">
              <a:latin typeface="Gill Sans MT Condensed" pitchFamily="34" charset="0"/>
              <a:ea typeface="+mn-ea"/>
              <a:cs typeface="+mn-cs"/>
            </a:endParaRPr>
          </a:p>
        </p:txBody>
      </p:sp>
      <p:sp>
        <p:nvSpPr>
          <p:cNvPr id="191" name="Text Placeholder 167"/>
          <p:cNvSpPr>
            <a:spLocks noGrp="1"/>
          </p:cNvSpPr>
          <p:nvPr>
            <p:ph type="body" sz="quarter" idx="21"/>
          </p:nvPr>
        </p:nvSpPr>
        <p:spPr>
          <a:xfrm>
            <a:off x="5749600" y="153828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192" name="Text Placeholder 167"/>
          <p:cNvSpPr>
            <a:spLocks noGrp="1"/>
          </p:cNvSpPr>
          <p:nvPr>
            <p:ph type="body" sz="quarter" idx="22"/>
          </p:nvPr>
        </p:nvSpPr>
        <p:spPr>
          <a:xfrm>
            <a:off x="6828621" y="153828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1" name="Text Placeholder 167"/>
          <p:cNvSpPr>
            <a:spLocks noGrp="1"/>
          </p:cNvSpPr>
          <p:nvPr>
            <p:ph type="body" sz="quarter" idx="23"/>
          </p:nvPr>
        </p:nvSpPr>
        <p:spPr>
          <a:xfrm>
            <a:off x="7907643" y="153828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168" name="Text Placeholder 167"/>
          <p:cNvSpPr>
            <a:spLocks noGrp="1"/>
          </p:cNvSpPr>
          <p:nvPr>
            <p:ph type="body" sz="quarter" idx="10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69" name="Text Placeholder 167"/>
          <p:cNvSpPr>
            <a:spLocks noGrp="1"/>
          </p:cNvSpPr>
          <p:nvPr>
            <p:ph type="body" sz="quarter" idx="1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0" name="Text Placeholder 167"/>
          <p:cNvSpPr>
            <a:spLocks noGrp="1"/>
          </p:cNvSpPr>
          <p:nvPr>
            <p:ph type="body" sz="quarter" idx="12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1" name="Text Placeholder 167"/>
          <p:cNvSpPr>
            <a:spLocks noGrp="1"/>
          </p:cNvSpPr>
          <p:nvPr>
            <p:ph type="body" sz="quarter" idx="13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2" name="Text Placeholder 167"/>
          <p:cNvSpPr>
            <a:spLocks noGrp="1"/>
          </p:cNvSpPr>
          <p:nvPr>
            <p:ph type="body" sz="quarter" idx="14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3" name="Text Placeholder 167"/>
          <p:cNvSpPr>
            <a:spLocks noGrp="1"/>
          </p:cNvSpPr>
          <p:nvPr>
            <p:ph type="body" sz="quarter" idx="15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4" name="Text Placeholder 167"/>
          <p:cNvSpPr>
            <a:spLocks noGrp="1"/>
          </p:cNvSpPr>
          <p:nvPr>
            <p:ph type="body" sz="quarter" idx="16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2" name="Text Placeholder 167"/>
          <p:cNvSpPr>
            <a:spLocks noGrp="1"/>
          </p:cNvSpPr>
          <p:nvPr>
            <p:ph type="body" sz="quarter" idx="24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3" name="Text Placeholder 167"/>
          <p:cNvSpPr>
            <a:spLocks noGrp="1"/>
          </p:cNvSpPr>
          <p:nvPr>
            <p:ph type="body" sz="quarter" idx="25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4" name="Text Placeholder 167"/>
          <p:cNvSpPr>
            <a:spLocks noGrp="1"/>
          </p:cNvSpPr>
          <p:nvPr>
            <p:ph type="body" sz="quarter" idx="26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5" name="Text Placeholder 167"/>
          <p:cNvSpPr>
            <a:spLocks noGrp="1"/>
          </p:cNvSpPr>
          <p:nvPr>
            <p:ph type="body" sz="quarter" idx="27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6" name="Text Placeholder 167"/>
          <p:cNvSpPr>
            <a:spLocks noGrp="1"/>
          </p:cNvSpPr>
          <p:nvPr>
            <p:ph type="body" sz="quarter" idx="28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7" name="Text Placeholder 167"/>
          <p:cNvSpPr>
            <a:spLocks noGrp="1"/>
          </p:cNvSpPr>
          <p:nvPr>
            <p:ph type="body" sz="quarter" idx="29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8" name="Text Placeholder 167"/>
          <p:cNvSpPr>
            <a:spLocks noGrp="1"/>
          </p:cNvSpPr>
          <p:nvPr>
            <p:ph type="body" sz="quarter" idx="30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9" name="Text Placeholder 167"/>
          <p:cNvSpPr>
            <a:spLocks noGrp="1"/>
          </p:cNvSpPr>
          <p:nvPr>
            <p:ph type="body" sz="quarter" idx="3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0" name="Text Placeholder 167"/>
          <p:cNvSpPr>
            <a:spLocks noGrp="1"/>
          </p:cNvSpPr>
          <p:nvPr>
            <p:ph type="body" sz="quarter" idx="32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1" name="Text Placeholder 167"/>
          <p:cNvSpPr>
            <a:spLocks noGrp="1"/>
          </p:cNvSpPr>
          <p:nvPr>
            <p:ph type="body" sz="quarter" idx="33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2" name="Text Placeholder 167"/>
          <p:cNvSpPr>
            <a:spLocks noGrp="1"/>
          </p:cNvSpPr>
          <p:nvPr>
            <p:ph type="body" sz="quarter" idx="34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3" name="Text Placeholder 167"/>
          <p:cNvSpPr>
            <a:spLocks noGrp="1"/>
          </p:cNvSpPr>
          <p:nvPr>
            <p:ph type="body" sz="quarter" idx="35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4" name="Text Placeholder 167"/>
          <p:cNvSpPr>
            <a:spLocks noGrp="1"/>
          </p:cNvSpPr>
          <p:nvPr>
            <p:ph type="body" sz="quarter" idx="36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5" name="Text Placeholder 167"/>
          <p:cNvSpPr>
            <a:spLocks noGrp="1"/>
          </p:cNvSpPr>
          <p:nvPr>
            <p:ph type="body" sz="quarter" idx="37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6" name="Text Placeholder 167"/>
          <p:cNvSpPr>
            <a:spLocks noGrp="1"/>
          </p:cNvSpPr>
          <p:nvPr>
            <p:ph type="body" sz="quarter" idx="38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7" name="Text Placeholder 167"/>
          <p:cNvSpPr>
            <a:spLocks noGrp="1"/>
          </p:cNvSpPr>
          <p:nvPr>
            <p:ph type="body" sz="quarter" idx="39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193" name="Text Placeholder 167"/>
          <p:cNvSpPr>
            <a:spLocks noGrp="1"/>
          </p:cNvSpPr>
          <p:nvPr>
            <p:ph type="body" sz="quarter" idx="40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194" name="Text Placeholder 167"/>
          <p:cNvSpPr>
            <a:spLocks noGrp="1"/>
          </p:cNvSpPr>
          <p:nvPr>
            <p:ph type="body" sz="quarter" idx="4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195" name="Text Placeholder 167"/>
          <p:cNvSpPr>
            <a:spLocks noGrp="1"/>
          </p:cNvSpPr>
          <p:nvPr>
            <p:ph type="body" sz="quarter" idx="42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162" name="Text Placeholder 167"/>
          <p:cNvSpPr>
            <a:spLocks noGrp="1"/>
          </p:cNvSpPr>
          <p:nvPr>
            <p:ph type="body" sz="quarter" idx="43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154" name="Rectangle 153"/>
          <p:cNvSpPr/>
          <p:nvPr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noProof="1"/>
          </a:p>
        </p:txBody>
      </p:sp>
    </p:spTree>
    <p:extLst>
      <p:ext uri="{BB962C8B-B14F-4D97-AF65-F5344CB8AC3E}">
        <p14:creationId xmlns="" xmlns:p14="http://schemas.microsoft.com/office/powerpoint/2010/main" val="27318301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ly 20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hidden="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cxnSp>
          <p:nvCxnSpPr>
            <p:cNvPr id="6" name="Straight Connector 5"/>
            <p:cNvCxnSpPr/>
            <p:nvPr/>
          </p:nvCxnSpPr>
          <p:spPr>
            <a:xfrm flipH="1">
              <a:off x="0" y="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0" y="1714500"/>
              <a:ext cx="9144000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0" y="3429000"/>
              <a:ext cx="9144000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0" y="5143500"/>
              <a:ext cx="9144000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0" y="685800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9144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2286000" y="0"/>
              <a:ext cx="0" cy="685800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4572000" y="0"/>
              <a:ext cx="0" cy="685800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6858000" y="0"/>
              <a:ext cx="0" cy="685800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1143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3429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5715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8001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1714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4000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6286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8572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571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2857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5143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7429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0" y="85725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0" y="257175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0" y="428625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0" y="600075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0" y="128587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0" y="300037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0" y="471487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0" y="642937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0" y="42862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0" y="214312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0" y="385762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0" y="557212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8858250" y="0"/>
              <a:ext cx="0" cy="685800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>
              <a:off x="0" y="6643688"/>
              <a:ext cx="9144000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/>
          <p:cNvGrpSpPr/>
          <p:nvPr/>
        </p:nvGrpSpPr>
        <p:grpSpPr>
          <a:xfrm>
            <a:off x="1219200" y="1521619"/>
            <a:ext cx="7559040" cy="4417408"/>
            <a:chOff x="1219200" y="1521619"/>
            <a:chExt cx="7559040" cy="4417408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1" name="Group 70"/>
            <p:cNvGrpSpPr/>
            <p:nvPr/>
          </p:nvGrpSpPr>
          <p:grpSpPr>
            <a:xfrm>
              <a:off x="7704303" y="1521619"/>
              <a:ext cx="0" cy="3534611"/>
              <a:chOff x="7713829" y="1524000"/>
              <a:chExt cx="0" cy="3534611"/>
            </a:xfrm>
          </p:grpSpPr>
          <p:cxnSp>
            <p:nvCxnSpPr>
              <p:cNvPr id="66" name="Straight Connector 65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7713829" y="15240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Group 72"/>
            <p:cNvGrpSpPr/>
            <p:nvPr/>
          </p:nvGrpSpPr>
          <p:grpSpPr>
            <a:xfrm>
              <a:off x="6625147" y="2359819"/>
              <a:ext cx="0" cy="2696411"/>
              <a:chOff x="7713829" y="2362200"/>
              <a:chExt cx="0" cy="2696411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" name="Group 79"/>
            <p:cNvGrpSpPr/>
            <p:nvPr/>
          </p:nvGrpSpPr>
          <p:grpSpPr>
            <a:xfrm>
              <a:off x="5545990" y="2359819"/>
              <a:ext cx="0" cy="2696411"/>
              <a:chOff x="7713829" y="2362200"/>
              <a:chExt cx="0" cy="2696411"/>
            </a:xfrm>
          </p:grpSpPr>
          <p:cxnSp>
            <p:nvCxnSpPr>
              <p:cNvPr id="82" name="Straight Connector 81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7" name="Group 86"/>
            <p:cNvGrpSpPr/>
            <p:nvPr/>
          </p:nvGrpSpPr>
          <p:grpSpPr>
            <a:xfrm>
              <a:off x="4466833" y="2359819"/>
              <a:ext cx="0" cy="2696411"/>
              <a:chOff x="7713829" y="2362200"/>
              <a:chExt cx="0" cy="2696411"/>
            </a:xfrm>
          </p:grpSpPr>
          <p:cxnSp>
            <p:nvCxnSpPr>
              <p:cNvPr id="89" name="Straight Connector 88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" name="Group 93"/>
            <p:cNvGrpSpPr/>
            <p:nvPr/>
          </p:nvGrpSpPr>
          <p:grpSpPr>
            <a:xfrm>
              <a:off x="3387676" y="2359819"/>
              <a:ext cx="0" cy="2696411"/>
              <a:chOff x="7713829" y="2362200"/>
              <a:chExt cx="0" cy="2696411"/>
            </a:xfrm>
          </p:grpSpPr>
          <p:cxnSp>
            <p:nvCxnSpPr>
              <p:cNvPr id="96" name="Straight Connector 95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1" name="Group 100"/>
            <p:cNvGrpSpPr/>
            <p:nvPr/>
          </p:nvGrpSpPr>
          <p:grpSpPr>
            <a:xfrm>
              <a:off x="2308519" y="2359819"/>
              <a:ext cx="0" cy="3534611"/>
              <a:chOff x="7713829" y="2362200"/>
              <a:chExt cx="0" cy="3534611"/>
            </a:xfrm>
          </p:grpSpPr>
          <p:cxnSp>
            <p:nvCxnSpPr>
              <p:cNvPr id="102" name="Straight Connector 101"/>
              <p:cNvCxnSpPr/>
              <p:nvPr/>
            </p:nvCxnSpPr>
            <p:spPr>
              <a:xfrm>
                <a:off x="7713829" y="57150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8" name="Group 107"/>
            <p:cNvGrpSpPr/>
            <p:nvPr/>
          </p:nvGrpSpPr>
          <p:grpSpPr>
            <a:xfrm>
              <a:off x="1226981" y="2359819"/>
              <a:ext cx="0" cy="3534611"/>
              <a:chOff x="7713829" y="2362200"/>
              <a:chExt cx="0" cy="3534611"/>
            </a:xfrm>
          </p:grpSpPr>
          <p:cxnSp>
            <p:nvCxnSpPr>
              <p:cNvPr id="109" name="Straight Connector 108"/>
              <p:cNvCxnSpPr/>
              <p:nvPr/>
            </p:nvCxnSpPr>
            <p:spPr>
              <a:xfrm>
                <a:off x="7713829" y="57150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2" name="TextBox 121"/>
            <p:cNvSpPr txBox="1"/>
            <p:nvPr/>
          </p:nvSpPr>
          <p:spPr>
            <a:xfrm>
              <a:off x="7746840" y="15239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3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4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5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6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7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8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9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10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11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12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13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14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15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16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17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18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19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20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21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22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23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24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25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4507150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26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5587046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27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666694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28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7746840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29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1267462" y="5723583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30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2347358" y="5723583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31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1219200" y="2362200"/>
              <a:ext cx="7543800" cy="3352800"/>
              <a:chOff x="1234440" y="2362200"/>
              <a:chExt cx="7543800" cy="3352800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>
                <a:off x="1234440" y="2362200"/>
                <a:ext cx="7543800" cy="0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1234440" y="3200400"/>
                <a:ext cx="7543800" cy="0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1234440" y="4038600"/>
                <a:ext cx="7543800" cy="0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1234440" y="4876800"/>
                <a:ext cx="7543800" cy="0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1234440" y="5715000"/>
                <a:ext cx="7543800" cy="0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5" name="TextBox 44"/>
          <p:cNvSpPr txBox="1"/>
          <p:nvPr/>
        </p:nvSpPr>
        <p:spPr>
          <a:xfrm>
            <a:off x="7010400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defTabSz="914400">
              <a:buNone/>
            </a:pPr>
            <a:r>
              <a:rPr lang="sv-SE" sz="5400" b="0" i="0" cap="small" noProof="1" smtClean="0">
                <a:solidFill>
                  <a:srgbClr val="58B4FB"/>
                </a:solidFill>
                <a:latin typeface="Gill Sans MT Condensed"/>
                <a:ea typeface="+mn-ea"/>
                <a:cs typeface="+mn-cs"/>
              </a:rPr>
              <a:t>2012</a:t>
            </a:r>
            <a:endParaRPr lang="sv-SE" sz="5400" b="0" i="0" cap="small" noProof="1">
              <a:solidFill>
                <a:srgbClr val="58B4FB"/>
              </a:solidFill>
              <a:latin typeface="Gill Sans MT Condensed"/>
              <a:ea typeface="+mn-ea"/>
              <a:cs typeface="+mn-c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159321" y="369095"/>
            <a:ext cx="951963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algn="l" defTabSz="914400">
              <a:buNone/>
            </a:pPr>
            <a:r>
              <a:rPr lang="sv-SE" sz="4800" b="0" i="0" noProof="1" smtClean="0">
                <a:latin typeface="Gill Sans MT Condensed" pitchFamily="34" charset="0"/>
                <a:ea typeface="+mn-ea"/>
                <a:cs typeface="+mn-cs"/>
              </a:rPr>
              <a:t>Juli</a:t>
            </a:r>
            <a:endParaRPr lang="sv-SE" sz="4800" b="0" i="0" noProof="1">
              <a:latin typeface="Gill Sans MT Condensed" pitchFamily="34" charset="0"/>
              <a:ea typeface="+mn-ea"/>
              <a:cs typeface="+mn-cs"/>
            </a:endParaRPr>
          </a:p>
        </p:txBody>
      </p:sp>
      <p:sp>
        <p:nvSpPr>
          <p:cNvPr id="281" name="Text Placeholder 167"/>
          <p:cNvSpPr>
            <a:spLocks noGrp="1"/>
          </p:cNvSpPr>
          <p:nvPr>
            <p:ph type="body" sz="quarter" idx="23"/>
          </p:nvPr>
        </p:nvSpPr>
        <p:spPr>
          <a:xfrm>
            <a:off x="7907643" y="153828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168" name="Text Placeholder 167"/>
          <p:cNvSpPr>
            <a:spLocks noGrp="1"/>
          </p:cNvSpPr>
          <p:nvPr>
            <p:ph type="body" sz="quarter" idx="10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69" name="Text Placeholder 167"/>
          <p:cNvSpPr>
            <a:spLocks noGrp="1"/>
          </p:cNvSpPr>
          <p:nvPr>
            <p:ph type="body" sz="quarter" idx="1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0" name="Text Placeholder 167"/>
          <p:cNvSpPr>
            <a:spLocks noGrp="1"/>
          </p:cNvSpPr>
          <p:nvPr>
            <p:ph type="body" sz="quarter" idx="12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1" name="Text Placeholder 167"/>
          <p:cNvSpPr>
            <a:spLocks noGrp="1"/>
          </p:cNvSpPr>
          <p:nvPr>
            <p:ph type="body" sz="quarter" idx="13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2" name="Text Placeholder 167"/>
          <p:cNvSpPr>
            <a:spLocks noGrp="1"/>
          </p:cNvSpPr>
          <p:nvPr>
            <p:ph type="body" sz="quarter" idx="14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3" name="Text Placeholder 167"/>
          <p:cNvSpPr>
            <a:spLocks noGrp="1"/>
          </p:cNvSpPr>
          <p:nvPr>
            <p:ph type="body" sz="quarter" idx="15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4" name="Text Placeholder 167"/>
          <p:cNvSpPr>
            <a:spLocks noGrp="1"/>
          </p:cNvSpPr>
          <p:nvPr>
            <p:ph type="body" sz="quarter" idx="16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2" name="Text Placeholder 167"/>
          <p:cNvSpPr>
            <a:spLocks noGrp="1"/>
          </p:cNvSpPr>
          <p:nvPr>
            <p:ph type="body" sz="quarter" idx="24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3" name="Text Placeholder 167"/>
          <p:cNvSpPr>
            <a:spLocks noGrp="1"/>
          </p:cNvSpPr>
          <p:nvPr>
            <p:ph type="body" sz="quarter" idx="25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4" name="Text Placeholder 167"/>
          <p:cNvSpPr>
            <a:spLocks noGrp="1"/>
          </p:cNvSpPr>
          <p:nvPr>
            <p:ph type="body" sz="quarter" idx="26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5" name="Text Placeholder 167"/>
          <p:cNvSpPr>
            <a:spLocks noGrp="1"/>
          </p:cNvSpPr>
          <p:nvPr>
            <p:ph type="body" sz="quarter" idx="27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6" name="Text Placeholder 167"/>
          <p:cNvSpPr>
            <a:spLocks noGrp="1"/>
          </p:cNvSpPr>
          <p:nvPr>
            <p:ph type="body" sz="quarter" idx="28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7" name="Text Placeholder 167"/>
          <p:cNvSpPr>
            <a:spLocks noGrp="1"/>
          </p:cNvSpPr>
          <p:nvPr>
            <p:ph type="body" sz="quarter" idx="29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8" name="Text Placeholder 167"/>
          <p:cNvSpPr>
            <a:spLocks noGrp="1"/>
          </p:cNvSpPr>
          <p:nvPr>
            <p:ph type="body" sz="quarter" idx="30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9" name="Text Placeholder 167"/>
          <p:cNvSpPr>
            <a:spLocks noGrp="1"/>
          </p:cNvSpPr>
          <p:nvPr>
            <p:ph type="body" sz="quarter" idx="3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0" name="Text Placeholder 167"/>
          <p:cNvSpPr>
            <a:spLocks noGrp="1"/>
          </p:cNvSpPr>
          <p:nvPr>
            <p:ph type="body" sz="quarter" idx="32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1" name="Text Placeholder 167"/>
          <p:cNvSpPr>
            <a:spLocks noGrp="1"/>
          </p:cNvSpPr>
          <p:nvPr>
            <p:ph type="body" sz="quarter" idx="33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2" name="Text Placeholder 167"/>
          <p:cNvSpPr>
            <a:spLocks noGrp="1"/>
          </p:cNvSpPr>
          <p:nvPr>
            <p:ph type="body" sz="quarter" idx="34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3" name="Text Placeholder 167"/>
          <p:cNvSpPr>
            <a:spLocks noGrp="1"/>
          </p:cNvSpPr>
          <p:nvPr>
            <p:ph type="body" sz="quarter" idx="35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4" name="Text Placeholder 167"/>
          <p:cNvSpPr>
            <a:spLocks noGrp="1"/>
          </p:cNvSpPr>
          <p:nvPr>
            <p:ph type="body" sz="quarter" idx="36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5" name="Text Placeholder 167"/>
          <p:cNvSpPr>
            <a:spLocks noGrp="1"/>
          </p:cNvSpPr>
          <p:nvPr>
            <p:ph type="body" sz="quarter" idx="37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6" name="Text Placeholder 167"/>
          <p:cNvSpPr>
            <a:spLocks noGrp="1"/>
          </p:cNvSpPr>
          <p:nvPr>
            <p:ph type="body" sz="quarter" idx="38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7" name="Text Placeholder 167"/>
          <p:cNvSpPr>
            <a:spLocks noGrp="1"/>
          </p:cNvSpPr>
          <p:nvPr>
            <p:ph type="body" sz="quarter" idx="39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8" name="Text Placeholder 167"/>
          <p:cNvSpPr>
            <a:spLocks noGrp="1"/>
          </p:cNvSpPr>
          <p:nvPr>
            <p:ph type="body" sz="quarter" idx="40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9" name="Text Placeholder 167"/>
          <p:cNvSpPr>
            <a:spLocks noGrp="1"/>
          </p:cNvSpPr>
          <p:nvPr>
            <p:ph type="body" sz="quarter" idx="4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300" name="Text Placeholder 167"/>
          <p:cNvSpPr>
            <a:spLocks noGrp="1"/>
          </p:cNvSpPr>
          <p:nvPr>
            <p:ph type="body" sz="quarter" idx="42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301" name="Text Placeholder 167"/>
          <p:cNvSpPr>
            <a:spLocks noGrp="1"/>
          </p:cNvSpPr>
          <p:nvPr>
            <p:ph type="body" sz="quarter" idx="43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302" name="Text Placeholder 167"/>
          <p:cNvSpPr>
            <a:spLocks noGrp="1"/>
          </p:cNvSpPr>
          <p:nvPr>
            <p:ph type="body" sz="quarter" idx="44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303" name="Text Placeholder 167"/>
          <p:cNvSpPr>
            <a:spLocks noGrp="1"/>
          </p:cNvSpPr>
          <p:nvPr>
            <p:ph type="body" sz="quarter" idx="45"/>
          </p:nvPr>
        </p:nvSpPr>
        <p:spPr>
          <a:xfrm>
            <a:off x="1433514" y="57380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304" name="Text Placeholder 167"/>
          <p:cNvSpPr>
            <a:spLocks noGrp="1"/>
          </p:cNvSpPr>
          <p:nvPr>
            <p:ph type="body" sz="quarter" idx="46"/>
          </p:nvPr>
        </p:nvSpPr>
        <p:spPr>
          <a:xfrm>
            <a:off x="2512536" y="57380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265855" y="1160708"/>
            <a:ext cx="7492116" cy="318681"/>
            <a:chOff x="10251098" y="1160708"/>
            <a:chExt cx="7492116" cy="318681"/>
          </a:xfrm>
        </p:grpSpPr>
        <p:sp>
          <p:nvSpPr>
            <p:cNvPr id="157" name="TextBox 156"/>
            <p:cNvSpPr txBox="1"/>
            <p:nvPr/>
          </p:nvSpPr>
          <p:spPr>
            <a:xfrm>
              <a:off x="16687146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söndag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10251098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måndag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11327094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tisdag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12403090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onsdag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13479086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torsdag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14555082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fredag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15631078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lördag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</p:grpSp>
      <p:sp>
        <p:nvSpPr>
          <p:cNvPr id="160" name="Rectangle 159"/>
          <p:cNvSpPr/>
          <p:nvPr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noProof="1"/>
          </a:p>
        </p:txBody>
      </p:sp>
    </p:spTree>
    <p:extLst>
      <p:ext uri="{BB962C8B-B14F-4D97-AF65-F5344CB8AC3E}">
        <p14:creationId xmlns="" xmlns:p14="http://schemas.microsoft.com/office/powerpoint/2010/main" val="6771231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ugust 20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1" name="Straight Connector 160"/>
          <p:cNvCxnSpPr/>
          <p:nvPr/>
        </p:nvCxnSpPr>
        <p:spPr>
          <a:xfrm>
            <a:off x="5545990" y="4874419"/>
            <a:ext cx="0" cy="181811"/>
          </a:xfrm>
          <a:prstGeom prst="line">
            <a:avLst/>
          </a:prstGeom>
          <a:ln w="15875">
            <a:solidFill>
              <a:schemeClr val="bg2">
                <a:lumMod val="9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>
            <a:off x="4466833" y="4874419"/>
            <a:ext cx="0" cy="181811"/>
          </a:xfrm>
          <a:prstGeom prst="line">
            <a:avLst/>
          </a:prstGeom>
          <a:ln w="15875">
            <a:solidFill>
              <a:schemeClr val="bg2">
                <a:lumMod val="9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 hidden="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cxnSp>
          <p:nvCxnSpPr>
            <p:cNvPr id="6" name="Straight Connector 5"/>
            <p:cNvCxnSpPr/>
            <p:nvPr/>
          </p:nvCxnSpPr>
          <p:spPr>
            <a:xfrm flipH="1">
              <a:off x="0" y="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0" y="1714500"/>
              <a:ext cx="9144000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0" y="3429000"/>
              <a:ext cx="9144000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0" y="5143500"/>
              <a:ext cx="9144000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0" y="685800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9144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2286000" y="0"/>
              <a:ext cx="0" cy="685800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4572000" y="0"/>
              <a:ext cx="0" cy="685800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6858000" y="0"/>
              <a:ext cx="0" cy="685800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1143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3429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5715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80010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1714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4000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6286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8572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571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2857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5143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7429500" y="0"/>
              <a:ext cx="0" cy="685800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0" y="85725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0" y="257175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0" y="428625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0" y="6000750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0" y="128587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0" y="300037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0" y="471487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0" y="642937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0" y="42862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0" y="214312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0" y="385762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0" y="5572125"/>
              <a:ext cx="9144000" cy="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8858250" y="0"/>
              <a:ext cx="0" cy="685800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>
              <a:off x="0" y="6643688"/>
              <a:ext cx="9144000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/>
          <p:cNvGrpSpPr/>
          <p:nvPr/>
        </p:nvGrpSpPr>
        <p:grpSpPr>
          <a:xfrm>
            <a:off x="1219200" y="1521619"/>
            <a:ext cx="7559040" cy="4417408"/>
            <a:chOff x="1219200" y="1521619"/>
            <a:chExt cx="7559040" cy="4417408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1" name="Group 70"/>
            <p:cNvGrpSpPr/>
            <p:nvPr/>
          </p:nvGrpSpPr>
          <p:grpSpPr>
            <a:xfrm>
              <a:off x="7704303" y="1521619"/>
              <a:ext cx="0" cy="2696411"/>
              <a:chOff x="7713829" y="1524000"/>
              <a:chExt cx="0" cy="2696411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7713829" y="15240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Group 72"/>
            <p:cNvGrpSpPr/>
            <p:nvPr/>
          </p:nvGrpSpPr>
          <p:grpSpPr>
            <a:xfrm>
              <a:off x="6625147" y="1521619"/>
              <a:ext cx="0" cy="2696411"/>
              <a:chOff x="7713829" y="1524000"/>
              <a:chExt cx="0" cy="2696411"/>
            </a:xfrm>
          </p:grpSpPr>
          <p:cxnSp>
            <p:nvCxnSpPr>
              <p:cNvPr id="76" name="Straight Connector 75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7713829" y="15240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" name="Group 79"/>
            <p:cNvGrpSpPr/>
            <p:nvPr/>
          </p:nvGrpSpPr>
          <p:grpSpPr>
            <a:xfrm>
              <a:off x="5545990" y="1521619"/>
              <a:ext cx="0" cy="2696411"/>
              <a:chOff x="7713829" y="1524000"/>
              <a:chExt cx="0" cy="2696411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7713829" y="15240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7" name="Group 86"/>
            <p:cNvGrpSpPr/>
            <p:nvPr/>
          </p:nvGrpSpPr>
          <p:grpSpPr>
            <a:xfrm>
              <a:off x="4466833" y="1521619"/>
              <a:ext cx="0" cy="2696411"/>
              <a:chOff x="7713829" y="1524000"/>
              <a:chExt cx="0" cy="2696411"/>
            </a:xfrm>
          </p:grpSpPr>
          <p:cxnSp>
            <p:nvCxnSpPr>
              <p:cNvPr id="90" name="Straight Connector 89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7713829" y="15240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" name="Group 93"/>
            <p:cNvGrpSpPr/>
            <p:nvPr/>
          </p:nvGrpSpPr>
          <p:grpSpPr>
            <a:xfrm>
              <a:off x="3387676" y="2359819"/>
              <a:ext cx="0" cy="1858211"/>
              <a:chOff x="7713829" y="2362200"/>
              <a:chExt cx="0" cy="1858211"/>
            </a:xfrm>
          </p:grpSpPr>
          <p:cxnSp>
            <p:nvCxnSpPr>
              <p:cNvPr id="97" name="Straight Connector 96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1" name="Group 100"/>
            <p:cNvGrpSpPr/>
            <p:nvPr/>
          </p:nvGrpSpPr>
          <p:grpSpPr>
            <a:xfrm>
              <a:off x="2308519" y="2359819"/>
              <a:ext cx="0" cy="2696411"/>
              <a:chOff x="7713829" y="2362200"/>
              <a:chExt cx="0" cy="2696411"/>
            </a:xfrm>
          </p:grpSpPr>
          <p:cxnSp>
            <p:nvCxnSpPr>
              <p:cNvPr id="103" name="Straight Connector 102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8" name="Group 107"/>
            <p:cNvGrpSpPr/>
            <p:nvPr/>
          </p:nvGrpSpPr>
          <p:grpSpPr>
            <a:xfrm>
              <a:off x="1226981" y="2359819"/>
              <a:ext cx="0" cy="2696411"/>
              <a:chOff x="7713829" y="2362200"/>
              <a:chExt cx="0" cy="2696411"/>
            </a:xfrm>
          </p:grpSpPr>
          <p:cxnSp>
            <p:nvCxnSpPr>
              <p:cNvPr id="110" name="Straight Connector 109"/>
              <p:cNvCxnSpPr/>
              <p:nvPr/>
            </p:nvCxnSpPr>
            <p:spPr>
              <a:xfrm>
                <a:off x="7713829" y="48768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7713829" y="32004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7713829" y="23622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7713829" y="4038600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9" name="TextBox 118"/>
            <p:cNvSpPr txBox="1"/>
            <p:nvPr/>
          </p:nvSpPr>
          <p:spPr>
            <a:xfrm>
              <a:off x="4507150" y="15239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587046" y="15239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3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6666942" y="15239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4 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7746840" y="15239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5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6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7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8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9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10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11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12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13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14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15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16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17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18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19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20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21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22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23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24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25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26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27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28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1267462" y="5723583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 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2347358" y="5723583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 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3427254" y="5723583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 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4507150" y="5723583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 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5587046" y="5723583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 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6666942" y="5723583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 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7746840" y="5723583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400">
                <a:buNone/>
              </a:pPr>
              <a:r>
                <a:rPr lang="sv-SE" sz="14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 </a:t>
              </a:r>
              <a:endParaRPr lang="sv-SE" sz="14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1219200" y="2362200"/>
              <a:ext cx="7543800" cy="2514600"/>
              <a:chOff x="1234440" y="2362200"/>
              <a:chExt cx="7543800" cy="2514600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>
                <a:off x="1234440" y="2362200"/>
                <a:ext cx="7543800" cy="0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1234440" y="3200400"/>
                <a:ext cx="7543800" cy="0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1234440" y="4038600"/>
                <a:ext cx="7543800" cy="0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1234440" y="4876800"/>
                <a:ext cx="7543800" cy="0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5" name="TextBox 44"/>
          <p:cNvSpPr txBox="1"/>
          <p:nvPr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defTabSz="914400">
              <a:buNone/>
            </a:pPr>
            <a:r>
              <a:rPr lang="sv-SE" sz="5400" b="0" i="0" cap="small" noProof="1" smtClean="0">
                <a:solidFill>
                  <a:srgbClr val="58B4FB"/>
                </a:solidFill>
                <a:latin typeface="Gill Sans MT Condensed"/>
                <a:ea typeface="+mn-ea"/>
                <a:cs typeface="+mn-cs"/>
              </a:rPr>
              <a:t>2012</a:t>
            </a:r>
            <a:endParaRPr lang="sv-SE" sz="5400" b="0" i="0" cap="small" noProof="1">
              <a:solidFill>
                <a:srgbClr val="58B4FB"/>
              </a:solidFill>
              <a:latin typeface="Gill Sans MT Condensed"/>
              <a:ea typeface="+mn-ea"/>
              <a:cs typeface="+mn-c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410200" y="369095"/>
            <a:ext cx="1713963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algn="l" defTabSz="914400">
              <a:buNone/>
            </a:pPr>
            <a:r>
              <a:rPr lang="sv-SE" sz="4800" b="0" i="0" noProof="1" smtClean="0">
                <a:latin typeface="Gill Sans MT Condensed" pitchFamily="34" charset="0"/>
                <a:ea typeface="+mn-ea"/>
                <a:cs typeface="+mn-cs"/>
              </a:rPr>
              <a:t>Augusti</a:t>
            </a:r>
            <a:endParaRPr lang="sv-SE" sz="4800" b="0" i="0" noProof="1">
              <a:latin typeface="Gill Sans MT Condensed" pitchFamily="34" charset="0"/>
              <a:ea typeface="+mn-ea"/>
              <a:cs typeface="+mn-cs"/>
            </a:endParaRPr>
          </a:p>
        </p:txBody>
      </p:sp>
      <p:sp>
        <p:nvSpPr>
          <p:cNvPr id="182" name="Text Placeholder 167"/>
          <p:cNvSpPr>
            <a:spLocks noGrp="1"/>
          </p:cNvSpPr>
          <p:nvPr>
            <p:ph type="body" sz="quarter" idx="41"/>
          </p:nvPr>
        </p:nvSpPr>
        <p:spPr>
          <a:xfrm>
            <a:off x="3591557" y="153828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190" name="Text Placeholder 167"/>
          <p:cNvSpPr>
            <a:spLocks noGrp="1"/>
          </p:cNvSpPr>
          <p:nvPr>
            <p:ph type="body" sz="quarter" idx="20"/>
          </p:nvPr>
        </p:nvSpPr>
        <p:spPr>
          <a:xfrm>
            <a:off x="4670579" y="153828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191" name="Text Placeholder 167"/>
          <p:cNvSpPr>
            <a:spLocks noGrp="1"/>
          </p:cNvSpPr>
          <p:nvPr>
            <p:ph type="body" sz="quarter" idx="21"/>
          </p:nvPr>
        </p:nvSpPr>
        <p:spPr>
          <a:xfrm>
            <a:off x="5749600" y="153828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192" name="Text Placeholder 167"/>
          <p:cNvSpPr>
            <a:spLocks noGrp="1"/>
          </p:cNvSpPr>
          <p:nvPr>
            <p:ph type="body" sz="quarter" idx="22"/>
          </p:nvPr>
        </p:nvSpPr>
        <p:spPr>
          <a:xfrm>
            <a:off x="6828621" y="153828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1" name="Text Placeholder 167"/>
          <p:cNvSpPr>
            <a:spLocks noGrp="1"/>
          </p:cNvSpPr>
          <p:nvPr>
            <p:ph type="body" sz="quarter" idx="23"/>
          </p:nvPr>
        </p:nvSpPr>
        <p:spPr>
          <a:xfrm>
            <a:off x="7907643" y="153828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168" name="Text Placeholder 167"/>
          <p:cNvSpPr>
            <a:spLocks noGrp="1"/>
          </p:cNvSpPr>
          <p:nvPr>
            <p:ph type="body" sz="quarter" idx="10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69" name="Text Placeholder 167"/>
          <p:cNvSpPr>
            <a:spLocks noGrp="1"/>
          </p:cNvSpPr>
          <p:nvPr>
            <p:ph type="body" sz="quarter" idx="1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0" name="Text Placeholder 167"/>
          <p:cNvSpPr>
            <a:spLocks noGrp="1"/>
          </p:cNvSpPr>
          <p:nvPr>
            <p:ph type="body" sz="quarter" idx="12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1" name="Text Placeholder 167"/>
          <p:cNvSpPr>
            <a:spLocks noGrp="1"/>
          </p:cNvSpPr>
          <p:nvPr>
            <p:ph type="body" sz="quarter" idx="13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2" name="Text Placeholder 167"/>
          <p:cNvSpPr>
            <a:spLocks noGrp="1"/>
          </p:cNvSpPr>
          <p:nvPr>
            <p:ph type="body" sz="quarter" idx="14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3" name="Text Placeholder 167"/>
          <p:cNvSpPr>
            <a:spLocks noGrp="1"/>
          </p:cNvSpPr>
          <p:nvPr>
            <p:ph type="body" sz="quarter" idx="15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74" name="Text Placeholder 167"/>
          <p:cNvSpPr>
            <a:spLocks noGrp="1"/>
          </p:cNvSpPr>
          <p:nvPr>
            <p:ph type="body" sz="quarter" idx="16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2" name="Text Placeholder 167"/>
          <p:cNvSpPr>
            <a:spLocks noGrp="1"/>
          </p:cNvSpPr>
          <p:nvPr>
            <p:ph type="body" sz="quarter" idx="24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3" name="Text Placeholder 167"/>
          <p:cNvSpPr>
            <a:spLocks noGrp="1"/>
          </p:cNvSpPr>
          <p:nvPr>
            <p:ph type="body" sz="quarter" idx="25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4" name="Text Placeholder 167"/>
          <p:cNvSpPr>
            <a:spLocks noGrp="1"/>
          </p:cNvSpPr>
          <p:nvPr>
            <p:ph type="body" sz="quarter" idx="26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5" name="Text Placeholder 167"/>
          <p:cNvSpPr>
            <a:spLocks noGrp="1"/>
          </p:cNvSpPr>
          <p:nvPr>
            <p:ph type="body" sz="quarter" idx="27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6" name="Text Placeholder 167"/>
          <p:cNvSpPr>
            <a:spLocks noGrp="1"/>
          </p:cNvSpPr>
          <p:nvPr>
            <p:ph type="body" sz="quarter" idx="28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7" name="Text Placeholder 167"/>
          <p:cNvSpPr>
            <a:spLocks noGrp="1"/>
          </p:cNvSpPr>
          <p:nvPr>
            <p:ph type="body" sz="quarter" idx="29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8" name="Text Placeholder 167"/>
          <p:cNvSpPr>
            <a:spLocks noGrp="1"/>
          </p:cNvSpPr>
          <p:nvPr>
            <p:ph type="body" sz="quarter" idx="30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89" name="Text Placeholder 167"/>
          <p:cNvSpPr>
            <a:spLocks noGrp="1"/>
          </p:cNvSpPr>
          <p:nvPr>
            <p:ph type="body" sz="quarter" idx="3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0" name="Text Placeholder 167"/>
          <p:cNvSpPr>
            <a:spLocks noGrp="1"/>
          </p:cNvSpPr>
          <p:nvPr>
            <p:ph type="body" sz="quarter" idx="32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1" name="Text Placeholder 167"/>
          <p:cNvSpPr>
            <a:spLocks noGrp="1"/>
          </p:cNvSpPr>
          <p:nvPr>
            <p:ph type="body" sz="quarter" idx="33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2" name="Text Placeholder 167"/>
          <p:cNvSpPr>
            <a:spLocks noGrp="1"/>
          </p:cNvSpPr>
          <p:nvPr>
            <p:ph type="body" sz="quarter" idx="34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3" name="Text Placeholder 167"/>
          <p:cNvSpPr>
            <a:spLocks noGrp="1"/>
          </p:cNvSpPr>
          <p:nvPr>
            <p:ph type="body" sz="quarter" idx="35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4" name="Text Placeholder 167"/>
          <p:cNvSpPr>
            <a:spLocks noGrp="1"/>
          </p:cNvSpPr>
          <p:nvPr>
            <p:ph type="body" sz="quarter" idx="36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5" name="Text Placeholder 167"/>
          <p:cNvSpPr>
            <a:spLocks noGrp="1"/>
          </p:cNvSpPr>
          <p:nvPr>
            <p:ph type="body" sz="quarter" idx="37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6" name="Text Placeholder 167"/>
          <p:cNvSpPr>
            <a:spLocks noGrp="1"/>
          </p:cNvSpPr>
          <p:nvPr>
            <p:ph type="body" sz="quarter" idx="38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297" name="Text Placeholder 167"/>
          <p:cNvSpPr>
            <a:spLocks noGrp="1"/>
          </p:cNvSpPr>
          <p:nvPr>
            <p:ph type="body" sz="quarter" idx="39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177" name="Text Placeholder 167"/>
          <p:cNvSpPr>
            <a:spLocks noGrp="1"/>
          </p:cNvSpPr>
          <p:nvPr>
            <p:ph type="body" sz="quarter" idx="40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grpSp>
        <p:nvGrpSpPr>
          <p:cNvPr id="167" name="Group 166"/>
          <p:cNvGrpSpPr/>
          <p:nvPr/>
        </p:nvGrpSpPr>
        <p:grpSpPr>
          <a:xfrm>
            <a:off x="1265855" y="1160708"/>
            <a:ext cx="7492116" cy="318681"/>
            <a:chOff x="10251098" y="1160708"/>
            <a:chExt cx="7492116" cy="318681"/>
          </a:xfrm>
        </p:grpSpPr>
        <p:sp>
          <p:nvSpPr>
            <p:cNvPr id="169" name="TextBox 168"/>
            <p:cNvSpPr txBox="1"/>
            <p:nvPr/>
          </p:nvSpPr>
          <p:spPr>
            <a:xfrm>
              <a:off x="16687146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söndag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10251098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måndag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11327094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tisdag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12403090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onsdag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13479086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torsdag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14555082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fredag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15631078" y="1160708"/>
              <a:ext cx="1056068" cy="318681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pPr algn="ctr" defTabSz="914400">
                <a:buNone/>
              </a:pPr>
              <a:r>
                <a:rPr lang="sv-SE" sz="1600" b="0" i="0" noProof="1" smtClean="0">
                  <a:solidFill>
                    <a:srgbClr val="58B4FB"/>
                  </a:solidFill>
                  <a:latin typeface="Gill Sans MT Condensed"/>
                  <a:ea typeface="+mn-ea"/>
                  <a:cs typeface="+mn-cs"/>
                </a:rPr>
                <a:t>lördag</a:t>
              </a:r>
              <a:endParaRPr lang="sv-SE" sz="1600" b="0" i="0" noProof="1">
                <a:solidFill>
                  <a:srgbClr val="58B4FB"/>
                </a:solidFill>
                <a:latin typeface="Gill Sans MT Condensed"/>
                <a:ea typeface="+mn-ea"/>
                <a:cs typeface="+mn-cs"/>
              </a:endParaRPr>
            </a:p>
          </p:txBody>
        </p:sp>
      </p:grpSp>
      <p:sp>
        <p:nvSpPr>
          <p:cNvPr id="176" name="TextBox 175"/>
          <p:cNvSpPr txBox="1"/>
          <p:nvPr/>
        </p:nvSpPr>
        <p:spPr>
          <a:xfrm>
            <a:off x="3427254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defTabSz="914400">
              <a:buNone/>
            </a:pPr>
            <a:r>
              <a:rPr lang="sv-SE" sz="1400" b="0" i="0" noProof="1" smtClean="0">
                <a:solidFill>
                  <a:srgbClr val="58B4FB"/>
                </a:solidFill>
                <a:latin typeface="Gill Sans MT Condensed"/>
                <a:ea typeface="+mn-ea"/>
                <a:cs typeface="+mn-cs"/>
              </a:rPr>
              <a:t>29</a:t>
            </a:r>
            <a:endParaRPr lang="sv-SE" sz="1400" b="0" i="0" noProof="1">
              <a:solidFill>
                <a:srgbClr val="58B4FB"/>
              </a:solidFill>
              <a:latin typeface="Gill Sans MT Condensed"/>
              <a:ea typeface="+mn-ea"/>
              <a:cs typeface="+mn-cs"/>
            </a:endParaRPr>
          </a:p>
        </p:txBody>
      </p:sp>
      <p:cxnSp>
        <p:nvCxnSpPr>
          <p:cNvPr id="178" name="Straight Connector 177"/>
          <p:cNvCxnSpPr/>
          <p:nvPr/>
        </p:nvCxnSpPr>
        <p:spPr>
          <a:xfrm>
            <a:off x="3387676" y="4874419"/>
            <a:ext cx="0" cy="181811"/>
          </a:xfrm>
          <a:prstGeom prst="line">
            <a:avLst/>
          </a:prstGeom>
          <a:ln w="15875">
            <a:solidFill>
              <a:schemeClr val="bg2">
                <a:lumMod val="9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>
            <a:off x="3387676" y="1521619"/>
            <a:ext cx="0" cy="181811"/>
          </a:xfrm>
          <a:prstGeom prst="line">
            <a:avLst/>
          </a:prstGeom>
          <a:ln w="15875">
            <a:solidFill>
              <a:schemeClr val="bg2">
                <a:lumMod val="9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Box 179"/>
          <p:cNvSpPr txBox="1"/>
          <p:nvPr/>
        </p:nvSpPr>
        <p:spPr>
          <a:xfrm>
            <a:off x="3427254" y="152399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defTabSz="914400">
              <a:buNone/>
            </a:pPr>
            <a:r>
              <a:rPr lang="sv-SE" sz="1400" b="0" i="0" noProof="1" smtClean="0">
                <a:solidFill>
                  <a:srgbClr val="58B4FB"/>
                </a:solidFill>
                <a:latin typeface="Gill Sans MT Condensed"/>
                <a:ea typeface="+mn-ea"/>
                <a:cs typeface="+mn-cs"/>
              </a:rPr>
              <a:t>1</a:t>
            </a:r>
            <a:endParaRPr lang="sv-SE" sz="1400" b="0" i="0" noProof="1">
              <a:solidFill>
                <a:srgbClr val="58B4FB"/>
              </a:solidFill>
              <a:latin typeface="Gill Sans MT Condensed"/>
              <a:ea typeface="+mn-ea"/>
              <a:cs typeface="+mn-cs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defTabSz="914400">
              <a:buNone/>
            </a:pPr>
            <a:r>
              <a:rPr lang="sv-SE" sz="1400" b="0" i="0" noProof="1" smtClean="0">
                <a:solidFill>
                  <a:srgbClr val="58B4FB"/>
                </a:solidFill>
                <a:latin typeface="Gill Sans MT Condensed"/>
                <a:ea typeface="+mn-ea"/>
                <a:cs typeface="+mn-cs"/>
              </a:rPr>
              <a:t>30</a:t>
            </a:r>
            <a:endParaRPr lang="sv-SE" sz="1400" b="0" i="0" noProof="1">
              <a:solidFill>
                <a:srgbClr val="58B4FB"/>
              </a:solidFill>
              <a:latin typeface="Gill Sans MT Condensed"/>
              <a:ea typeface="+mn-ea"/>
              <a:cs typeface="+mn-cs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defTabSz="914400">
              <a:buNone/>
            </a:pPr>
            <a:r>
              <a:rPr lang="sv-SE" sz="1400" b="0" i="0" noProof="1" smtClean="0">
                <a:solidFill>
                  <a:srgbClr val="58B4FB"/>
                </a:solidFill>
                <a:latin typeface="Gill Sans MT Condensed"/>
                <a:ea typeface="+mn-ea"/>
                <a:cs typeface="+mn-cs"/>
              </a:rPr>
              <a:t>31</a:t>
            </a:r>
            <a:endParaRPr lang="sv-SE" sz="1400" b="0" i="0" noProof="1">
              <a:solidFill>
                <a:srgbClr val="58B4FB"/>
              </a:solidFill>
              <a:latin typeface="Gill Sans MT Condensed"/>
              <a:ea typeface="+mn-ea"/>
              <a:cs typeface="+mn-cs"/>
            </a:endParaRPr>
          </a:p>
        </p:txBody>
      </p:sp>
      <p:sp>
        <p:nvSpPr>
          <p:cNvPr id="164" name="Text Placeholder 167"/>
          <p:cNvSpPr>
            <a:spLocks noGrp="1"/>
          </p:cNvSpPr>
          <p:nvPr>
            <p:ph type="body" sz="quarter" idx="42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165" name="Text Placeholder 167"/>
          <p:cNvSpPr>
            <a:spLocks noGrp="1"/>
          </p:cNvSpPr>
          <p:nvPr>
            <p:ph type="body" sz="quarter" idx="43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sv-SE" noProof="1" smtClean="0"/>
              <a:t>Klicka här för att ändra format på bakgrundstexten</a:t>
            </a:r>
          </a:p>
        </p:txBody>
      </p:sp>
      <p:sp>
        <p:nvSpPr>
          <p:cNvPr id="166" name="Rectangle 165"/>
          <p:cNvSpPr/>
          <p:nvPr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noProof="1"/>
          </a:p>
        </p:txBody>
      </p:sp>
    </p:spTree>
    <p:extLst>
      <p:ext uri="{BB962C8B-B14F-4D97-AF65-F5344CB8AC3E}">
        <p14:creationId xmlns="" xmlns:p14="http://schemas.microsoft.com/office/powerpoint/2010/main" val="8473873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 bwMode="hidden">
          <a:xfrm>
            <a:off x="1143000" y="-1"/>
            <a:ext cx="8000999" cy="1507340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7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6" name="Rectangle 45"/>
          <p:cNvSpPr/>
          <p:nvPr/>
        </p:nvSpPr>
        <p:spPr bwMode="hidden">
          <a:xfrm>
            <a:off x="1143000" y="1524000"/>
            <a:ext cx="7726680" cy="5119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7" name="Rectangle 46"/>
          <p:cNvSpPr/>
          <p:nvPr/>
        </p:nvSpPr>
        <p:spPr bwMode="hidden">
          <a:xfrm>
            <a:off x="1143000" y="1081823"/>
            <a:ext cx="8001000" cy="44805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94861"/>
            <a:ext cx="7034844" cy="1143000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pPr lvl="0"/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600200"/>
            <a:ext cx="75438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781800" y="6356351"/>
            <a:ext cx="8382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ADEA5D6-46D4-4CCD-ADA6-287EEBA63AD5}" type="datetimeFigureOut">
              <a:rPr/>
              <a:pPr/>
              <a:t>12/9/2011</a:t>
            </a:fld>
            <a:endParaRPr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0" y="6356351"/>
            <a:ext cx="53340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6356351"/>
            <a:ext cx="9144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9E513D3-5634-4029-9D8A-10D34CC19BA1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2246584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58" r:id="rId2"/>
    <p:sldLayoutId id="2147483659" r:id="rId3"/>
    <p:sldLayoutId id="2147483660" r:id="rId4"/>
    <p:sldLayoutId id="2147483673" r:id="rId5"/>
    <p:sldLayoutId id="2147483662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71" r:id="rId14"/>
    <p:sldLayoutId id="2147483672" r:id="rId15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65000"/>
        </a:lnSpc>
        <a:spcBef>
          <a:spcPct val="0"/>
        </a:spcBef>
        <a:buNone/>
        <a:defRPr sz="4800" kern="1200" cap="small" spc="300">
          <a:solidFill>
            <a:schemeClr val="bg1"/>
          </a:solidFill>
          <a:latin typeface="Gill Sans MT Condensed" pitchFamily="34" charset="0"/>
          <a:ea typeface="+mn-ea"/>
          <a:cs typeface="+mn-cs"/>
        </a:defRPr>
      </a:lvl1pPr>
    </p:titleStyle>
    <p:bodyStyle>
      <a:lvl1pPr marL="228600" indent="-228600" algn="l" defTabSz="914400" rtl="0" eaLnBrk="1" latinLnBrk="0" hangingPunct="1">
        <a:lnSpc>
          <a:spcPct val="85000"/>
        </a:lnSpc>
        <a:spcBef>
          <a:spcPts val="1200"/>
        </a:spcBef>
        <a:buClr>
          <a:schemeClr val="tx2"/>
        </a:buClr>
        <a:buSzPct val="80000"/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 marL="0" indent="0" algn="l" defTabSz="914400">
              <a:lnSpc>
                <a:spcPct val="80000"/>
              </a:lnSpc>
              <a:spcBef>
                <a:spcPts val="1200"/>
              </a:spcBef>
              <a:buNone/>
            </a:pPr>
            <a:r>
              <a:rPr lang="sv-SE" sz="1100" b="0" i="0" noProof="1" smtClean="0">
                <a:solidFill>
                  <a:srgbClr val="3A7BA7"/>
                </a:solidFill>
                <a:latin typeface="Gill Sans MT"/>
                <a:ea typeface="+mn-ea"/>
                <a:cs typeface="+mn-cs"/>
              </a:rPr>
              <a:t>Ange möten och händelser för vilken dag som helst</a:t>
            </a:r>
            <a:endParaRPr lang="sv-SE" sz="1100" b="0" i="0" noProof="1">
              <a:solidFill>
                <a:srgbClr val="3A7BA7"/>
              </a:solidFill>
              <a:latin typeface="Gill Sans MT"/>
              <a:ea typeface="+mn-ea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sv-SE" noProof="1"/>
          </a:p>
        </p:txBody>
      </p:sp>
    </p:spTree>
    <p:extLst>
      <p:ext uri="{BB962C8B-B14F-4D97-AF65-F5344CB8AC3E}">
        <p14:creationId xmlns="" xmlns:p14="http://schemas.microsoft.com/office/powerpoint/2010/main" val="17825139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Placeholder 62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sv-SE" noProof="1"/>
          </a:p>
        </p:txBody>
      </p:sp>
    </p:spTree>
    <p:extLst>
      <p:ext uri="{BB962C8B-B14F-4D97-AF65-F5344CB8AC3E}">
        <p14:creationId xmlns="" xmlns:p14="http://schemas.microsoft.com/office/powerpoint/2010/main" val="39222259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Placeholder 3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sv-SE" noProof="1"/>
          </a:p>
        </p:txBody>
      </p:sp>
    </p:spTree>
    <p:extLst>
      <p:ext uri="{BB962C8B-B14F-4D97-AF65-F5344CB8AC3E}">
        <p14:creationId xmlns="" xmlns:p14="http://schemas.microsoft.com/office/powerpoint/2010/main" val="35717854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Placeholder 3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sv-SE" noProof="1"/>
          </a:p>
        </p:txBody>
      </p:sp>
    </p:spTree>
    <p:extLst>
      <p:ext uri="{BB962C8B-B14F-4D97-AF65-F5344CB8AC3E}">
        <p14:creationId xmlns="" xmlns:p14="http://schemas.microsoft.com/office/powerpoint/2010/main" val="31602828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 Placeholder 57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sv-SE" noProof="1"/>
          </a:p>
        </p:txBody>
      </p:sp>
    </p:spTree>
    <p:extLst>
      <p:ext uri="{BB962C8B-B14F-4D97-AF65-F5344CB8AC3E}">
        <p14:creationId xmlns="" xmlns:p14="http://schemas.microsoft.com/office/powerpoint/2010/main" val="10837608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noProof="1" smtClean="0"/>
              <a:t>Träning i Götene kl 19-21:15</a:t>
            </a:r>
            <a:endParaRPr lang="sv-S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noProof="1" smtClean="0"/>
              <a:t>Träning i Götene kl 18:45-20: 15</a:t>
            </a:r>
            <a:endParaRPr lang="sv-SE" noProof="1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sv-SE" noProof="1" smtClean="0"/>
              <a:t>Träningsmatch kl 08:15 julaBK</a:t>
            </a:r>
            <a:endParaRPr lang="sv-SE" noProof="1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sv-SE" noProof="1" smtClean="0"/>
              <a:t>Träning i Götene kl 19-21:15</a:t>
            </a:r>
            <a:endParaRPr lang="sv-SE" noProof="1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sv-SE" noProof="1" smtClean="0"/>
              <a:t>Träning i Götene kl 18:45-20:15</a:t>
            </a:r>
            <a:endParaRPr lang="sv-SE" noProof="1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sv-SE" noProof="1" smtClean="0"/>
              <a:t>Träningsmatch i Götene kl14 Trollhättan bois</a:t>
            </a:r>
            <a:endParaRPr lang="sv-SE" noProof="1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sv-SE" noProof="1" smtClean="0"/>
              <a:t>Träning i Götene kl 19-21:15</a:t>
            </a:r>
            <a:endParaRPr lang="sv-SE" noProof="1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sv-SE" noProof="1" smtClean="0"/>
              <a:t>Träning i Götene kl 18:45-20:15</a:t>
            </a:r>
            <a:endParaRPr lang="sv-SE" noProof="1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sv-SE" noProof="1" smtClean="0"/>
              <a:t>Träningsmatch i Götene kl 14 Falköpings FK</a:t>
            </a:r>
            <a:endParaRPr lang="sv-SE" noProof="1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sv-SE" noProof="1" smtClean="0"/>
              <a:t>Träning i Götene kl 19-21:15</a:t>
            </a:r>
          </a:p>
          <a:p>
            <a:endParaRPr lang="sv-SE" noProof="1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sv-SE" noProof="1" smtClean="0"/>
              <a:t>Träninsläger i Danmark</a:t>
            </a:r>
            <a:endParaRPr lang="sv-SE" noProof="1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sv-SE" noProof="1" smtClean="0"/>
              <a:t>Träningsläger i Danmark</a:t>
            </a:r>
            <a:endParaRPr lang="sv-SE" noProof="1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r>
              <a:rPr lang="sv-SE" noProof="1" smtClean="0"/>
              <a:t>Träningsläger i Danmark</a:t>
            </a:r>
            <a:endParaRPr lang="sv-SE" noProof="1"/>
          </a:p>
        </p:txBody>
      </p:sp>
    </p:spTree>
    <p:extLst>
      <p:ext uri="{BB962C8B-B14F-4D97-AF65-F5344CB8AC3E}">
        <p14:creationId xmlns="" xmlns:p14="http://schemas.microsoft.com/office/powerpoint/2010/main" val="27039137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Placeholder 3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sv-SE" noProof="1" smtClean="0"/>
              <a:t>Träningsläger i Danmark</a:t>
            </a:r>
            <a:endParaRPr lang="sv-SE" noProof="1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noProof="1" smtClean="0"/>
              <a:t>Träning sörbo kl 18-19:30</a:t>
            </a:r>
            <a:endParaRPr lang="sv-SE" noProof="1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noProof="1" smtClean="0"/>
              <a:t>Träning sörbo kl 18-19:30</a:t>
            </a:r>
            <a:endParaRPr lang="sv-SE" noProof="1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noProof="1" smtClean="0"/>
              <a:t>Långfredag</a:t>
            </a:r>
            <a:endParaRPr lang="sv-SE" noProof="1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sv-SE" noProof="1" smtClean="0"/>
              <a:t>Påskafton</a:t>
            </a:r>
            <a:endParaRPr lang="sv-SE" noProof="1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 noProof="1" smtClean="0"/>
              <a:t>Påskdagen </a:t>
            </a:r>
            <a:endParaRPr lang="sv-SE" noProof="1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sv-SE" noProof="1" smtClean="0"/>
              <a:t>Annandagpåsk</a:t>
            </a:r>
            <a:endParaRPr lang="sv-SE" noProof="1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sv-SE" noProof="1" smtClean="0"/>
              <a:t>Träning  sörbo kl18-19:30</a:t>
            </a:r>
          </a:p>
          <a:p>
            <a:endParaRPr lang="sv-SE" noProof="1" smtClean="0"/>
          </a:p>
          <a:p>
            <a:endParaRPr lang="sv-SE" noProof="1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sv-SE" noProof="1" smtClean="0"/>
              <a:t>Träning sörbo kl 18-19:30</a:t>
            </a:r>
            <a:endParaRPr lang="sv-SE" noProof="1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sv-SE" noProof="1" smtClean="0"/>
              <a:t>Träningsmatch sörbo kl11  Borgstena </a:t>
            </a:r>
            <a:endParaRPr lang="sv-SE" noProof="1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sv-SE" noProof="1" smtClean="0"/>
              <a:t>Träning sörbo kl 18-19:30</a:t>
            </a:r>
            <a:endParaRPr lang="sv-SE" noProof="1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sv-SE" noProof="1" smtClean="0"/>
              <a:t>Träning sörbo kl 18-19:30</a:t>
            </a:r>
            <a:endParaRPr lang="sv-SE" noProof="1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sv-SE" noProof="1" smtClean="0"/>
              <a:t>Träningsmatc sörbo kl? Björsäters IF</a:t>
            </a:r>
            <a:endParaRPr lang="sv-SE" noProof="1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sv-SE" noProof="1" smtClean="0"/>
              <a:t>Träning sörbo kl18-19:30</a:t>
            </a:r>
            <a:endParaRPr lang="sv-SE" noProof="1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sv-SE" noProof="1" smtClean="0"/>
              <a:t>Träning sörbo kl 18-19:30</a:t>
            </a:r>
            <a:endParaRPr lang="sv-SE" noProof="1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r>
              <a:rPr lang="sv-SE" noProof="1" smtClean="0"/>
              <a:t>Seriepremiär sörbo kl 15 Saleby/Järpås</a:t>
            </a:r>
            <a:endParaRPr lang="sv-SE" noProof="1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sv-SE" noProof="1"/>
          </a:p>
        </p:txBody>
      </p:sp>
    </p:spTree>
    <p:extLst>
      <p:ext uri="{BB962C8B-B14F-4D97-AF65-F5344CB8AC3E}">
        <p14:creationId xmlns="" xmlns:p14="http://schemas.microsoft.com/office/powerpoint/2010/main" val="2813938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Placeholder 4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sv-SE" noProof="1" smtClean="0"/>
              <a:t>Träning sörbo kl 18:30-20</a:t>
            </a:r>
            <a:endParaRPr lang="sv-SE" noProof="1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sv-SE" noProof="1" smtClean="0"/>
              <a:t>Träning sörbo kl 18:30-20</a:t>
            </a:r>
            <a:endParaRPr lang="sv-SE" noProof="1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sv-SE" noProof="1" smtClean="0"/>
              <a:t>Match borta mot Rackeby kl 17</a:t>
            </a:r>
            <a:endParaRPr lang="sv-SE" noProof="1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noProof="1" smtClean="0"/>
              <a:t>Träning sörbo kl18:30-20</a:t>
            </a:r>
            <a:endParaRPr lang="sv-SE" noProof="1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noProof="1" smtClean="0"/>
              <a:t>Träning sörbo kl 18:30-</a:t>
            </a:r>
            <a:endParaRPr lang="sv-SE" noProof="1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 noProof="1" smtClean="0"/>
              <a:t>Match hemma mot kållandsö kl15</a:t>
            </a:r>
            <a:endParaRPr lang="sv-SE" noProof="1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sv-SE" noProof="1" smtClean="0"/>
              <a:t>Träning sörbo kl 18:30-20</a:t>
            </a:r>
            <a:endParaRPr lang="sv-SE" noProof="1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sv-SE" noProof="1" smtClean="0"/>
              <a:t>Träning sörbo kl 18:30-20</a:t>
            </a:r>
            <a:endParaRPr lang="sv-SE" noProof="1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sv-SE" noProof="1" smtClean="0"/>
              <a:t>Match  borta mot Jula kl 16</a:t>
            </a:r>
            <a:endParaRPr lang="sv-SE" noProof="1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sv-SE" noProof="1" smtClean="0"/>
              <a:t>Träning sörbo kl 18:30-20</a:t>
            </a:r>
            <a:endParaRPr lang="sv-SE" noProof="1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sv-SE" noProof="1" smtClean="0"/>
              <a:t>Träning sörbo kl 18:30-20</a:t>
            </a:r>
            <a:endParaRPr lang="sv-SE" noProof="1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sv-SE" noProof="1" smtClean="0"/>
              <a:t>Match hemma mot mellby kl17</a:t>
            </a:r>
            <a:endParaRPr lang="sv-SE" noProof="1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sv-SE" noProof="1" smtClean="0"/>
              <a:t>Träning sörbo kl 18:30-20</a:t>
            </a:r>
            <a:endParaRPr lang="sv-SE" noProof="1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sv-SE" noProof="1" smtClean="0"/>
              <a:t>Match borta mot björsäter kl 19</a:t>
            </a:r>
            <a:endParaRPr lang="sv-SE" noProof="1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sv-SE" noProof="1" smtClean="0"/>
              <a:t>Träning sörbo kl 18:30-20</a:t>
            </a:r>
            <a:endParaRPr lang="sv-SE" noProof="1"/>
          </a:p>
        </p:txBody>
      </p:sp>
    </p:spTree>
    <p:extLst>
      <p:ext uri="{BB962C8B-B14F-4D97-AF65-F5344CB8AC3E}">
        <p14:creationId xmlns="" xmlns:p14="http://schemas.microsoft.com/office/powerpoint/2010/main" val="3367879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Placeholder 3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sv-SE" noProof="1" smtClean="0"/>
              <a:t>Match hemma mot tidavad kl15</a:t>
            </a:r>
            <a:endParaRPr lang="sv-SE" noProof="1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noProof="1" smtClean="0"/>
              <a:t>Träning sörbo kl 18:30-20</a:t>
            </a:r>
            <a:endParaRPr lang="sv-SE" noProof="1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noProof="1" smtClean="0"/>
              <a:t>Träning sörbo kl 18:30-20</a:t>
            </a:r>
            <a:endParaRPr lang="sv-SE" noProof="1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sv-SE" noProof="1" smtClean="0"/>
              <a:t>Träning sörbo kl 185:30-20</a:t>
            </a:r>
            <a:endParaRPr lang="sv-SE" noProof="1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sv-SE" noProof="1" smtClean="0"/>
              <a:t>Träning sörbo kl 18:30-20</a:t>
            </a:r>
            <a:endParaRPr lang="sv-SE" noProof="1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sv-SE" noProof="1" smtClean="0"/>
              <a:t>Match hemma mot tymer/Lerdala kl 15</a:t>
            </a:r>
            <a:endParaRPr lang="sv-SE" noProof="1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sv-SE" noProof="1" smtClean="0"/>
              <a:t>Träning sörbo kl 18:30-20</a:t>
            </a:r>
            <a:endParaRPr lang="sv-SE" noProof="1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sv-SE" noProof="1" smtClean="0"/>
              <a:t>Match borta mot råda kl19</a:t>
            </a:r>
            <a:endParaRPr lang="sv-SE" noProof="1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sv-SE" noProof="1" smtClean="0"/>
              <a:t>Träning sörbo kl 18:30-20</a:t>
            </a:r>
            <a:endParaRPr lang="sv-SE" noProof="1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sv-SE" noProof="1" smtClean="0"/>
              <a:t>Midsommarafton</a:t>
            </a:r>
            <a:endParaRPr lang="sv-SE" noProof="1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sv-SE" noProof="1" smtClean="0"/>
              <a:t>Träning sörbo kl 18:30-20</a:t>
            </a:r>
            <a:endParaRPr lang="sv-SE" noProof="1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sv-SE" noProof="1" smtClean="0"/>
              <a:t>Träning sörbo kl 18:30-20</a:t>
            </a:r>
            <a:endParaRPr lang="sv-SE" noProof="1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sv-SE" noProof="1"/>
          </a:p>
        </p:txBody>
      </p:sp>
    </p:spTree>
    <p:extLst>
      <p:ext uri="{BB962C8B-B14F-4D97-AF65-F5344CB8AC3E}">
        <p14:creationId xmlns="" xmlns:p14="http://schemas.microsoft.com/office/powerpoint/2010/main" val="37965809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Placeholder 39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sv-SE" noProof="1" smtClean="0"/>
              <a:t>Match borta mot Saleby/Järpås kl 17</a:t>
            </a:r>
            <a:endParaRPr lang="sv-SE" noProof="1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sv-SE" sz="2400" noProof="1" smtClean="0"/>
              <a:t>L</a:t>
            </a:r>
            <a:endParaRPr lang="sv-SE" sz="2400" noProof="1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sv-SE" sz="2400" noProof="1" smtClean="0"/>
              <a:t>E</a:t>
            </a:r>
            <a:endParaRPr lang="sv-SE" sz="2400" noProof="1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sv-SE" sz="2400" noProof="1" smtClean="0"/>
              <a:t>D</a:t>
            </a:r>
            <a:endParaRPr lang="sv-SE" sz="2400" noProof="1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sv-SE" sz="2400" noProof="1" smtClean="0"/>
              <a:t>I</a:t>
            </a:r>
            <a:endParaRPr lang="sv-SE" sz="2400" noProof="1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sv-SE" sz="2400" noProof="1" smtClean="0"/>
              <a:t>G</a:t>
            </a:r>
            <a:endParaRPr lang="sv-SE" sz="2400" noProof="1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sv-SE" sz="2400" noProof="1" smtClean="0"/>
              <a:t>T</a:t>
            </a:r>
            <a:endParaRPr lang="sv-SE" sz="2400" noProof="1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24"/>
          </p:nvPr>
        </p:nvSpPr>
        <p:spPr/>
        <p:txBody>
          <a:bodyPr>
            <a:normAutofit/>
          </a:bodyPr>
          <a:lstStyle/>
          <a:p>
            <a:r>
              <a:rPr lang="sv-SE" sz="2400" noProof="1" smtClean="0"/>
              <a:t>L</a:t>
            </a:r>
            <a:endParaRPr lang="sv-SE" sz="2400" noProof="1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25"/>
          </p:nvPr>
        </p:nvSpPr>
        <p:spPr/>
        <p:txBody>
          <a:bodyPr>
            <a:normAutofit/>
          </a:bodyPr>
          <a:lstStyle/>
          <a:p>
            <a:r>
              <a:rPr lang="sv-SE" sz="2400" noProof="1" smtClean="0"/>
              <a:t>E</a:t>
            </a:r>
            <a:endParaRPr lang="sv-SE" sz="2400" noProof="1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26"/>
          </p:nvPr>
        </p:nvSpPr>
        <p:spPr/>
        <p:txBody>
          <a:bodyPr>
            <a:normAutofit/>
          </a:bodyPr>
          <a:lstStyle/>
          <a:p>
            <a:r>
              <a:rPr lang="sv-SE" sz="2400" noProof="1" smtClean="0"/>
              <a:t>D</a:t>
            </a:r>
            <a:endParaRPr lang="sv-SE" sz="2400" noProof="1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27"/>
          </p:nvPr>
        </p:nvSpPr>
        <p:spPr/>
        <p:txBody>
          <a:bodyPr>
            <a:normAutofit/>
          </a:bodyPr>
          <a:lstStyle/>
          <a:p>
            <a:r>
              <a:rPr lang="sv-SE" sz="2400" noProof="1" smtClean="0"/>
              <a:t>I</a:t>
            </a:r>
            <a:endParaRPr lang="sv-SE" sz="2400" noProof="1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28"/>
          </p:nvPr>
        </p:nvSpPr>
        <p:spPr/>
        <p:txBody>
          <a:bodyPr>
            <a:normAutofit/>
          </a:bodyPr>
          <a:lstStyle/>
          <a:p>
            <a:r>
              <a:rPr lang="sv-SE" sz="2400" noProof="1" smtClean="0"/>
              <a:t>G</a:t>
            </a:r>
            <a:endParaRPr lang="sv-SE" sz="2400" noProof="1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29"/>
          </p:nvPr>
        </p:nvSpPr>
        <p:spPr/>
        <p:txBody>
          <a:bodyPr>
            <a:normAutofit/>
          </a:bodyPr>
          <a:lstStyle/>
          <a:p>
            <a:r>
              <a:rPr lang="sv-SE" sz="2400" noProof="1" smtClean="0"/>
              <a:t>T</a:t>
            </a:r>
            <a:endParaRPr lang="sv-SE" sz="2400" noProof="1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31"/>
          </p:nvPr>
        </p:nvSpPr>
        <p:spPr/>
        <p:txBody>
          <a:bodyPr>
            <a:normAutofit/>
          </a:bodyPr>
          <a:lstStyle/>
          <a:p>
            <a:r>
              <a:rPr lang="sv-SE" sz="2400" noProof="1" smtClean="0"/>
              <a:t>L</a:t>
            </a:r>
            <a:endParaRPr lang="sv-SE" sz="2400" noProof="1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32"/>
          </p:nvPr>
        </p:nvSpPr>
        <p:spPr/>
        <p:txBody>
          <a:bodyPr>
            <a:normAutofit/>
          </a:bodyPr>
          <a:lstStyle/>
          <a:p>
            <a:r>
              <a:rPr lang="sv-SE" sz="2400" noProof="1" smtClean="0"/>
              <a:t>E</a:t>
            </a:r>
            <a:endParaRPr lang="sv-SE" sz="2400" noProof="1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33"/>
          </p:nvPr>
        </p:nvSpPr>
        <p:spPr/>
        <p:txBody>
          <a:bodyPr>
            <a:normAutofit/>
          </a:bodyPr>
          <a:lstStyle/>
          <a:p>
            <a:r>
              <a:rPr lang="sv-SE" sz="2400" noProof="1" smtClean="0"/>
              <a:t>D</a:t>
            </a:r>
            <a:endParaRPr lang="sv-SE" sz="2400" noProof="1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34"/>
          </p:nvPr>
        </p:nvSpPr>
        <p:spPr/>
        <p:txBody>
          <a:bodyPr>
            <a:normAutofit/>
          </a:bodyPr>
          <a:lstStyle/>
          <a:p>
            <a:r>
              <a:rPr lang="sv-SE" sz="2400" noProof="1" smtClean="0"/>
              <a:t>I</a:t>
            </a:r>
            <a:endParaRPr lang="sv-SE" sz="2400" noProof="1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35"/>
          </p:nvPr>
        </p:nvSpPr>
        <p:spPr/>
        <p:txBody>
          <a:bodyPr>
            <a:normAutofit/>
          </a:bodyPr>
          <a:lstStyle/>
          <a:p>
            <a:r>
              <a:rPr lang="sv-SE" sz="2400" noProof="1" smtClean="0"/>
              <a:t>G</a:t>
            </a:r>
            <a:endParaRPr lang="sv-SE" sz="2400" noProof="1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36"/>
          </p:nvPr>
        </p:nvSpPr>
        <p:spPr/>
        <p:txBody>
          <a:bodyPr>
            <a:normAutofit/>
          </a:bodyPr>
          <a:lstStyle/>
          <a:p>
            <a:r>
              <a:rPr lang="sv-SE" sz="2400" noProof="1" smtClean="0"/>
              <a:t>T</a:t>
            </a:r>
            <a:endParaRPr lang="sv-SE" sz="2400" noProof="1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38"/>
          </p:nvPr>
        </p:nvSpPr>
        <p:spPr/>
        <p:txBody>
          <a:bodyPr>
            <a:normAutofit/>
          </a:bodyPr>
          <a:lstStyle/>
          <a:p>
            <a:r>
              <a:rPr lang="sv-SE" sz="2400" noProof="1" smtClean="0"/>
              <a:t>L</a:t>
            </a:r>
            <a:endParaRPr lang="sv-SE" sz="2400" noProof="1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39"/>
          </p:nvPr>
        </p:nvSpPr>
        <p:spPr/>
        <p:txBody>
          <a:bodyPr>
            <a:normAutofit/>
          </a:bodyPr>
          <a:lstStyle/>
          <a:p>
            <a:r>
              <a:rPr lang="sv-SE" sz="2400" noProof="1" smtClean="0"/>
              <a:t>E</a:t>
            </a:r>
            <a:endParaRPr lang="sv-SE" sz="2400" noProof="1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40"/>
          </p:nvPr>
        </p:nvSpPr>
        <p:spPr/>
        <p:txBody>
          <a:bodyPr>
            <a:normAutofit/>
          </a:bodyPr>
          <a:lstStyle/>
          <a:p>
            <a:r>
              <a:rPr lang="sv-SE" sz="2400" noProof="1" smtClean="0"/>
              <a:t>D</a:t>
            </a:r>
            <a:endParaRPr lang="sv-SE" sz="2400" noProof="1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41"/>
          </p:nvPr>
        </p:nvSpPr>
        <p:spPr/>
        <p:txBody>
          <a:bodyPr>
            <a:normAutofit/>
          </a:bodyPr>
          <a:lstStyle/>
          <a:p>
            <a:r>
              <a:rPr lang="sv-SE" sz="2400" noProof="1" smtClean="0"/>
              <a:t>I</a:t>
            </a:r>
            <a:endParaRPr lang="sv-SE" sz="2400" noProof="1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42"/>
          </p:nvPr>
        </p:nvSpPr>
        <p:spPr/>
        <p:txBody>
          <a:bodyPr>
            <a:normAutofit/>
          </a:bodyPr>
          <a:lstStyle/>
          <a:p>
            <a:r>
              <a:rPr lang="sv-SE" sz="2400" noProof="1" smtClean="0"/>
              <a:t>G</a:t>
            </a:r>
            <a:endParaRPr lang="sv-SE" sz="2400" noProof="1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43"/>
          </p:nvPr>
        </p:nvSpPr>
        <p:spPr/>
        <p:txBody>
          <a:bodyPr>
            <a:normAutofit/>
          </a:bodyPr>
          <a:lstStyle/>
          <a:p>
            <a:r>
              <a:rPr lang="sv-SE" sz="2400" noProof="1" smtClean="0"/>
              <a:t>T</a:t>
            </a:r>
            <a:endParaRPr lang="sv-SE" sz="2400" noProof="1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r>
              <a:rPr lang="sv-SE" noProof="1" smtClean="0"/>
              <a:t>Träning sörbo kl 18:30-20</a:t>
            </a:r>
            <a:endParaRPr lang="sv-SE" noProof="1"/>
          </a:p>
        </p:txBody>
      </p:sp>
    </p:spTree>
    <p:extLst>
      <p:ext uri="{BB962C8B-B14F-4D97-AF65-F5344CB8AC3E}">
        <p14:creationId xmlns="" xmlns:p14="http://schemas.microsoft.com/office/powerpoint/2010/main" val="11908909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 Placeholder 6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sv-SE" noProof="1" smtClean="0"/>
              <a:t>Träning sörbo kl 18:30-20</a:t>
            </a:r>
            <a:endParaRPr lang="sv-SE" noProof="1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sv-SE" noProof="1" smtClean="0"/>
              <a:t>Träning sörbo kl 18:30-20</a:t>
            </a:r>
            <a:endParaRPr lang="sv-SE" noProof="1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sv-SE" noProof="1" smtClean="0"/>
              <a:t>Match hemma mot  Rackeby kl 15</a:t>
            </a:r>
            <a:endParaRPr lang="sv-SE" noProof="1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noProof="1" smtClean="0"/>
              <a:t>Träning sörbo kl 18:30-20</a:t>
            </a:r>
            <a:endParaRPr lang="sv-SE" noProof="1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noProof="1" smtClean="0"/>
              <a:t>Träning sörbo kl 18:30-20</a:t>
            </a:r>
            <a:endParaRPr lang="sv-SE" noProof="1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 noProof="1" smtClean="0"/>
              <a:t>Match borta mot Kållandsö kl 17</a:t>
            </a:r>
            <a:endParaRPr lang="sv-SE" noProof="1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sv-SE" noProof="1" smtClean="0"/>
              <a:t>Träning sörbo kl 18:30-20</a:t>
            </a:r>
            <a:endParaRPr lang="sv-SE" noProof="1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sv-SE" noProof="1" smtClean="0"/>
              <a:t>Träniing sörbo kl 18:30-20</a:t>
            </a:r>
            <a:endParaRPr lang="sv-SE" noProof="1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sv-SE" noProof="1" smtClean="0"/>
              <a:t>Match hemma mot Jula kl 18:30</a:t>
            </a:r>
            <a:endParaRPr lang="sv-SE" noProof="1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sv-SE" noProof="1" smtClean="0"/>
              <a:t>Träning sörbo kl 18:30-20</a:t>
            </a:r>
            <a:endParaRPr lang="sv-SE" noProof="1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sv-SE" noProof="1" smtClean="0"/>
              <a:t>Match borta mot mellby kl 18:30 </a:t>
            </a:r>
            <a:endParaRPr lang="sv-SE" noProof="1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sv-SE" noProof="1" smtClean="0"/>
              <a:t>Träning sörbo kl 18:30-20</a:t>
            </a:r>
            <a:endParaRPr lang="sv-SE" noProof="1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sv-SE" noProof="1" smtClean="0"/>
              <a:t>Träning sörbo kl 18:30-20</a:t>
            </a:r>
            <a:endParaRPr lang="sv-SE" noProof="1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sv-SE" noProof="1"/>
          </a:p>
        </p:txBody>
      </p:sp>
    </p:spTree>
    <p:extLst>
      <p:ext uri="{BB962C8B-B14F-4D97-AF65-F5344CB8AC3E}">
        <p14:creationId xmlns="" xmlns:p14="http://schemas.microsoft.com/office/powerpoint/2010/main" val="13263402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Placeholder 38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sv-SE" noProof="1" smtClean="0"/>
              <a:t>Match hemma mot Björsäter kl 17</a:t>
            </a:r>
            <a:endParaRPr lang="sv-SE" noProof="1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noProof="1" smtClean="0"/>
              <a:t>Träning sörbo kl 18:30-20</a:t>
            </a:r>
            <a:endParaRPr lang="sv-SE" noProof="1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noProof="1" smtClean="0"/>
              <a:t>Träning sörbo kl 18:30-20</a:t>
            </a:r>
            <a:endParaRPr lang="sv-SE" noProof="1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 noProof="1" smtClean="0"/>
              <a:t>Match borta mot Tidavad kl 17</a:t>
            </a:r>
            <a:endParaRPr lang="sv-SE" noProof="1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sv-SE" noProof="1" smtClean="0"/>
              <a:t>Träning sörbo kl 18:30-20</a:t>
            </a:r>
            <a:endParaRPr lang="sv-SE" noProof="1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sv-SE" noProof="1" smtClean="0"/>
              <a:t>Träning sörbo kl 18:30-20</a:t>
            </a:r>
            <a:endParaRPr lang="sv-SE" noProof="1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sv-SE" noProof="1" smtClean="0"/>
              <a:t>Träning sörbo kl 18:30-20</a:t>
            </a:r>
            <a:endParaRPr lang="sv-SE" noProof="1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sv-SE" noProof="1" smtClean="0"/>
              <a:t>Träning sörbo kl 18:30-20</a:t>
            </a:r>
            <a:endParaRPr lang="sv-SE" noProof="1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sv-SE" noProof="1" smtClean="0"/>
              <a:t>Match borta mot Tymer/Lerdala kl 14</a:t>
            </a:r>
            <a:endParaRPr lang="sv-SE" noProof="1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sv-SE" noProof="1" smtClean="0"/>
              <a:t>Träning sörbo kl 18:30-20</a:t>
            </a:r>
            <a:endParaRPr lang="sv-SE" noProof="1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sv-SE" noProof="1" smtClean="0"/>
              <a:t>Träning sörbo kl 18:30-20</a:t>
            </a:r>
            <a:endParaRPr lang="sv-SE" noProof="1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sv-SE" noProof="1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r>
              <a:rPr lang="sv-SE" noProof="1" smtClean="0"/>
              <a:t>Match hemma mot Råda kl 15</a:t>
            </a:r>
            <a:endParaRPr lang="sv-SE" noProof="1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sv-SE" noProof="1"/>
          </a:p>
        </p:txBody>
      </p:sp>
    </p:spTree>
    <p:extLst>
      <p:ext uri="{BB962C8B-B14F-4D97-AF65-F5344CB8AC3E}">
        <p14:creationId xmlns="" xmlns:p14="http://schemas.microsoft.com/office/powerpoint/2010/main" val="8928680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2801737">
  <a:themeElements>
    <a:clrScheme name="2012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2012 monthly calendar (Mon-Sun)">
      <a:majorFont>
        <a:latin typeface="Gill Sans MT Condensed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2012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2012 monthly calendar (Mon-Sun)">
      <a:majorFont>
        <a:latin typeface="Gill Sans MT Condensed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2012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2012 monthly calendar (Mon-Sun)">
      <a:majorFont>
        <a:latin typeface="Gill Sans MT Condensed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D37E511-30EB-436B-A50B-B95A6050B5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TS102801737</Template>
  <TotalTime>0</TotalTime>
  <Words>390</Words>
  <Application>Microsoft Office PowerPoint</Application>
  <PresentationFormat>Bildspel på skärmen (4:3)</PresentationFormat>
  <Paragraphs>108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3" baseType="lpstr">
      <vt:lpstr>TS102801737</vt:lpstr>
      <vt:lpstr>Bild 1</vt:lpstr>
      <vt:lpstr>Bild 2</vt:lpstr>
      <vt:lpstr>Bild 3</vt:lpstr>
      <vt:lpstr>Bild 4</vt:lpstr>
      <vt:lpstr>Bild 5</vt:lpstr>
      <vt:lpstr>Bild 6</vt:lpstr>
      <vt:lpstr>Bild 7</vt:lpstr>
      <vt:lpstr>Bild 8</vt:lpstr>
      <vt:lpstr>Bild 9</vt:lpstr>
      <vt:lpstr>Bild 10</vt:lpstr>
      <vt:lpstr>Bild 11</vt:lpstr>
      <vt:lpstr>Bild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2012-03-05T09:52:08Z</dcterms:created>
  <dcterms:modified xsi:type="dcterms:W3CDTF">2012-03-05T11:26:41Z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TC028017379991</vt:lpwstr>
  </property>
</Properties>
</file>