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9" r:id="rId4"/>
    <p:sldId id="260" r:id="rId5"/>
    <p:sldId id="263" r:id="rId6"/>
    <p:sldId id="266" r:id="rId7"/>
    <p:sldId id="268" r:id="rId8"/>
    <p:sldId id="265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43FB-5315-4D49-A207-643E7DDCE205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C2D22-3626-4CBD-AE05-FDE1CC6B8B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07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F89544-41FA-7037-4647-2DA37166B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846DFEE-9580-FCA1-29F9-330C44DE1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6338EA-CD10-92BA-F0A2-1D01E744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35C72B-05A1-BCAA-84E3-4AD7E17A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4BC10E-37E6-5D3D-B6FB-280507CA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74588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D49F5-50B6-5BCC-B2FF-559E260C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8422DF-26E3-F1AE-6ED2-320077941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BECA0E-0763-1D84-8AA7-1F679696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F80D05-95E8-08E4-CDC7-C6A4B677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C5C4D1-3C36-0065-5398-197A38E8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865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C7458D7-8F59-62D6-BBA0-C32D2E5F9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9A7252-4AE0-6F26-46CA-5B72A021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CF5A73-BC16-18E3-2FA2-14FFA6D2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E37A69-B241-13C5-9AF3-267850C0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11B79-A4FF-6B60-C0D6-8C6DAAB0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94690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4A249-B295-0E1A-A170-CDCEAF09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E33317-6461-18D4-92CD-9B6117D9E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F283C5-E4B3-CDB9-89A3-52F2F4E3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38DE12-8B2A-7EF3-20D5-2071D590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A95B5F-BFDE-2108-F9DE-A736F55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34802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0497-0E00-96E9-4689-F6C4D8DFC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121955-F335-603D-FF54-E74A435B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CFB9DF-32C4-F8B5-66E1-C8B8F5A3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ECF21A-7B5F-E1EC-A331-8B85FA33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56EEB3-D636-7851-EAC5-BED1BC3A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88656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B639C7-6543-CA0B-EC2A-D3AF19DD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AF436B-3CBC-FAE6-6346-FA0E154C6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BE4FB3-EE0A-A783-553A-49E629195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DDFF93-4790-AC9C-143F-4DAB93BE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CBC465-21F5-9315-7068-C746ECD3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E3BE5B-D59C-F85F-541C-31FD01AB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74004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CB1F3E-70A0-4A12-9DBC-FAC704E8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002E94-0623-F248-5AD8-FE8BD711C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E18AB7-CA5D-06CD-5D40-A5B2F1034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8DD5FFC-03A5-248B-7603-35989D689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B401539-928F-2532-A543-F9AE803C4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93CB0F6-4100-3B76-3121-A8E23E21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C4A9093-0C7E-897D-B7F3-7B776F19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C82BFA-3F3A-120C-1E82-41AFA243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87777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685BE6-FCA0-7334-0F6A-55E22925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7B6E19-5762-E1AF-B2B0-F09ADD8F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267E9EC-E424-CE5C-16BD-8557FAFC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4D7ABDA-6485-35E2-6819-363244CA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730353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143B813-A453-6575-0BAA-41C98F45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63834EC-1521-BF02-DD5C-58C60501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B6F4EEF-6D21-E421-3AB8-7FCBBA06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51941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7A6A9-8201-EADE-BB0A-95FA8E11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BAD243-9AE3-F475-74D2-4444A2011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12AA2B-1343-3E2D-F681-088B5CA4B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9AA5F0-B60A-4A1F-A58C-F5C71253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9BA197-3EEF-979B-BC44-C50B643C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407342-17EC-30A8-DF76-8B8CABA3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11384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57934E-B8B7-D9B0-8640-D5D8BB48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C18B5E6-87CE-9606-DD42-06FBBB198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DAE60B-D789-5CD2-E635-632D460A1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E36150-1E59-17BE-32D1-4FC30C10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45E3FC-66B6-BA4F-0C3E-BB7018DC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2C648F-A45C-1BE2-5D4F-A4D09E7F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83156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8BA783F-CD19-DF80-D3D6-7FBDC3F1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897C77-F695-6045-329C-7D4D0F61C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BD16B-3FDB-B3E1-A83A-B1F8A6A6C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9759-E906-40A0-BB4D-4C446156F82D}" type="datetimeFigureOut">
              <a:rPr lang="sv-SE" smtClean="0"/>
              <a:t>2023-05-09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C733BF-C1E0-C367-DFB3-D2252DCAC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ED810A-7D4B-951E-47FC-8C20CC716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010C-F938-4BA9-92B1-38FC21CBE6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8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F3CDF5-545B-8999-90EA-A9A2244A3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sv-SE" sz="9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" panose="020B0502040204020203" pitchFamily="34" charset="0"/>
                <a:cs typeface="Aharoni" panose="020B0604020202020204" pitchFamily="2" charset="-79"/>
              </a:rPr>
              <a:t>LSK F-12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5BBA92-BEE7-877C-064A-7BC031FD0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4800" dirty="0"/>
              <a:t>Föräldramöte</a:t>
            </a:r>
          </a:p>
          <a:p>
            <a:r>
              <a:rPr lang="sv-SE" dirty="0"/>
              <a:t>2023-05-09</a:t>
            </a:r>
          </a:p>
        </p:txBody>
      </p:sp>
    </p:spTree>
    <p:extLst>
      <p:ext uri="{BB962C8B-B14F-4D97-AF65-F5344CB8AC3E}">
        <p14:creationId xmlns:p14="http://schemas.microsoft.com/office/powerpoint/2010/main" val="13991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F833B7-AE34-C0A8-4412-5FA8655F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4FF458-A4BE-40BA-CEAB-D8F4387B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Säsongen 2023</a:t>
            </a:r>
          </a:p>
          <a:p>
            <a:r>
              <a:rPr lang="sv-SE" dirty="0"/>
              <a:t>Grupp C, 7 mot 7, Flickor 11-12 år</a:t>
            </a:r>
          </a:p>
          <a:p>
            <a:r>
              <a:rPr lang="sv-SE" dirty="0"/>
              <a:t>Spelsystem</a:t>
            </a:r>
          </a:p>
          <a:p>
            <a:r>
              <a:rPr lang="sv-SE" dirty="0"/>
              <a:t>Hur vi agerar runt planen</a:t>
            </a:r>
          </a:p>
          <a:p>
            <a:r>
              <a:rPr lang="sv-SE" dirty="0"/>
              <a:t>Ekonomi &amp; försäljning</a:t>
            </a:r>
          </a:p>
          <a:p>
            <a:r>
              <a:rPr lang="sv-SE" dirty="0"/>
              <a:t>Övriga åtaganden</a:t>
            </a:r>
          </a:p>
          <a:p>
            <a:r>
              <a:rPr lang="sv-SE" dirty="0"/>
              <a:t>Frågor?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7631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40A33F-650A-6DFA-EAEA-0A2FC14A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Säsongen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166D2C-9E6B-57A1-323C-E924CED92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Serien startar 13/5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PSG 30/6-2/7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Septembercupen Lira 2-3/9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2704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EED0E-B691-202A-1F05-BCA15007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sv-S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sv-S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6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Grupp C, </a:t>
            </a:r>
            <a:r>
              <a:rPr lang="sv-SE" sz="3600" dirty="0">
                <a:solidFill>
                  <a:srgbClr val="000000"/>
                </a:solidFill>
                <a:latin typeface="Verdana" panose="020B0604030504040204" pitchFamily="34" charset="0"/>
              </a:rPr>
              <a:t>7</a:t>
            </a:r>
            <a:r>
              <a:rPr lang="sv-SE" sz="36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mot 7, Flickor</a:t>
            </a:r>
            <a:r>
              <a:rPr lang="sv-SE" sz="3600" b="0" i="0" u="none" strike="noStrike" dirty="0">
                <a:solidFill>
                  <a:srgbClr val="000000"/>
                </a:solidFill>
                <a:latin typeface="Verdana" panose="020B0604030504040204" pitchFamily="34" charset="0"/>
              </a:rPr>
              <a:t> 11</a:t>
            </a:r>
            <a:r>
              <a:rPr lang="sv-SE" sz="3600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sv-SE" sz="36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12 år	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sv-S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1A29B0-1D50-8A56-FB37-09FFF2ED9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LSK</a:t>
            </a:r>
          </a:p>
          <a:p>
            <a:r>
              <a:rPr lang="sv-SE" dirty="0"/>
              <a:t>IFK Kalix</a:t>
            </a:r>
          </a:p>
          <a:p>
            <a:r>
              <a:rPr lang="sv-SE" dirty="0"/>
              <a:t>Överkalix IF</a:t>
            </a:r>
          </a:p>
          <a:p>
            <a:r>
              <a:rPr lang="sv-SE" dirty="0"/>
              <a:t>IFK Luleå</a:t>
            </a:r>
          </a:p>
          <a:p>
            <a:r>
              <a:rPr lang="sv-SE" dirty="0"/>
              <a:t>Nyborg SK</a:t>
            </a:r>
          </a:p>
          <a:p>
            <a:r>
              <a:rPr lang="sv-SE" dirty="0"/>
              <a:t>IFK Råneå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kommer spela totalt 13 seriematcher 2023</a:t>
            </a:r>
          </a:p>
        </p:txBody>
      </p:sp>
    </p:spTree>
    <p:extLst>
      <p:ext uri="{BB962C8B-B14F-4D97-AF65-F5344CB8AC3E}">
        <p14:creationId xmlns:p14="http://schemas.microsoft.com/office/powerpoint/2010/main" val="1898049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6FDA19-FAC8-1444-579C-7E49B81D5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Spelsystem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01F260-BC7E-00DF-4462-1BC8AB19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Uppställning 2-3-1</a:t>
            </a:r>
          </a:p>
          <a:p>
            <a:r>
              <a:rPr lang="sv-SE" sz="2000" dirty="0"/>
              <a:t>10 spelare/match</a:t>
            </a:r>
          </a:p>
          <a:p>
            <a:r>
              <a:rPr lang="sv-SE" sz="2000" dirty="0"/>
              <a:t>Alla är med på cuper	</a:t>
            </a:r>
          </a:p>
          <a:p>
            <a:r>
              <a:rPr lang="sv-SE" sz="2000" dirty="0"/>
              <a:t>Press-täckning</a:t>
            </a:r>
          </a:p>
          <a:p>
            <a:r>
              <a:rPr lang="sv-SE" sz="2000" dirty="0"/>
              <a:t>Snabb återerövring</a:t>
            </a:r>
          </a:p>
          <a:p>
            <a:r>
              <a:rPr lang="sv-SE" sz="2000" dirty="0"/>
              <a:t>Markering</a:t>
            </a:r>
          </a:p>
          <a:p>
            <a:r>
              <a:rPr lang="sv-SE" sz="2000" dirty="0"/>
              <a:t>Speluppbyggnad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28" y="1520042"/>
            <a:ext cx="9690001" cy="450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317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vi agerar runt planen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Spelarna spelar, dem är inte proffs.</a:t>
            </a:r>
          </a:p>
          <a:p>
            <a:r>
              <a:rPr lang="sv-SE" dirty="0"/>
              <a:t>Ledarna leder, spelarna lyssnar på våra instruktioner.</a:t>
            </a:r>
          </a:p>
          <a:p>
            <a:r>
              <a:rPr lang="sv-SE" dirty="0"/>
              <a:t>Domarna dömer, alla gör vi fel.</a:t>
            </a:r>
          </a:p>
          <a:p>
            <a:r>
              <a:rPr lang="sv-SE" dirty="0"/>
              <a:t>Publiken hejar på Alla.</a:t>
            </a:r>
          </a:p>
        </p:txBody>
      </p:sp>
    </p:spTree>
    <p:extLst>
      <p:ext uri="{BB962C8B-B14F-4D97-AF65-F5344CB8AC3E}">
        <p14:creationId xmlns:p14="http://schemas.microsoft.com/office/powerpoint/2010/main" val="41362761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630F6-0C74-AC8E-90B0-8209F5F3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DEF5A8-CCC2-BCC2-42EF-4557505B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LSK F-12 har 28971 kr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Försäljning ”Godishinken”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Förslag på andra försäljningar?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26398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7C7F4B-E8B1-9A19-CE9F-96CFA9F1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Övriga 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1DD9E8-6D01-8D97-8249-7EDFFFF0E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Dela ut </a:t>
            </a:r>
            <a:r>
              <a:rPr lang="sv-SE" dirty="0" err="1" smtClean="0"/>
              <a:t>Hertsöbladet</a:t>
            </a:r>
            <a:r>
              <a:rPr lang="sv-SE" dirty="0" smtClean="0"/>
              <a:t> (Spelarna)</a:t>
            </a:r>
            <a:endParaRPr lang="sv-SE" dirty="0"/>
          </a:p>
          <a:p>
            <a:r>
              <a:rPr lang="sv-SE" dirty="0"/>
              <a:t>Boll-Lisor Damer </a:t>
            </a:r>
            <a:r>
              <a:rPr lang="da-DK" dirty="0"/>
              <a:t>Fredag 26 maj Storfors AIK 19.00</a:t>
            </a:r>
            <a:r>
              <a:rPr lang="sv-SE" dirty="0"/>
              <a:t> </a:t>
            </a:r>
            <a:r>
              <a:rPr lang="sv-SE" dirty="0" smtClean="0"/>
              <a:t>(4 Spelare </a:t>
            </a:r>
            <a:r>
              <a:rPr lang="sv-SE" dirty="0"/>
              <a:t>+ föräldrar)</a:t>
            </a:r>
          </a:p>
          <a:p>
            <a:r>
              <a:rPr lang="sv-SE" dirty="0"/>
              <a:t>Boll-Lisor Damer Måndag 12 juni Assi IF 20.00 </a:t>
            </a:r>
            <a:r>
              <a:rPr lang="sv-SE" dirty="0" smtClean="0"/>
              <a:t>(4 Spelare </a:t>
            </a:r>
            <a:r>
              <a:rPr lang="sv-SE" dirty="0"/>
              <a:t>+ föräldrar)</a:t>
            </a:r>
          </a:p>
          <a:p>
            <a:r>
              <a:rPr lang="sv-SE" dirty="0"/>
              <a:t>Boll-Lisor Damer Onsdag 21 juni Trångfors 19.30 F12 </a:t>
            </a:r>
            <a:r>
              <a:rPr lang="sv-SE" dirty="0" smtClean="0"/>
              <a:t>(4 Spelare </a:t>
            </a:r>
            <a:r>
              <a:rPr lang="sv-SE" dirty="0"/>
              <a:t>+ föräldrar)</a:t>
            </a:r>
          </a:p>
          <a:p>
            <a:r>
              <a:rPr lang="sv-SE" dirty="0"/>
              <a:t>Bilbingo Tisdag 1/8 </a:t>
            </a:r>
            <a:r>
              <a:rPr lang="sv-SE" dirty="0" smtClean="0"/>
              <a:t>(4 Föräldrar)</a:t>
            </a:r>
            <a:endParaRPr lang="sv-SE" dirty="0"/>
          </a:p>
          <a:p>
            <a:r>
              <a:rPr lang="sv-SE" dirty="0" err="1"/>
              <a:t>Hertsödagen</a:t>
            </a:r>
            <a:r>
              <a:rPr lang="sv-SE" dirty="0"/>
              <a:t> </a:t>
            </a:r>
            <a:r>
              <a:rPr lang="sv-SE" dirty="0" smtClean="0"/>
              <a:t>Lördag 12/8 </a:t>
            </a:r>
            <a:r>
              <a:rPr lang="sv-SE" dirty="0" smtClean="0"/>
              <a:t>(X Föräldrar </a:t>
            </a:r>
            <a:r>
              <a:rPr lang="sv-SE" dirty="0" smtClean="0"/>
              <a:t>– vi </a:t>
            </a:r>
            <a:r>
              <a:rPr lang="sv-SE" dirty="0" smtClean="0"/>
              <a:t>återkommer närmare)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16836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4B27B7B5-5FB3-D994-91AD-21EDC0D85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111" y="1615283"/>
            <a:ext cx="3901778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106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206</Words>
  <Application>Microsoft Office PowerPoint</Application>
  <PresentationFormat>Bredbild</PresentationFormat>
  <Paragraphs>56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Aharoni</vt:lpstr>
      <vt:lpstr>Arial</vt:lpstr>
      <vt:lpstr>Bahnschrift</vt:lpstr>
      <vt:lpstr>Calibri</vt:lpstr>
      <vt:lpstr>Calibri Light</vt:lpstr>
      <vt:lpstr>Verdana</vt:lpstr>
      <vt:lpstr>Office-tema</vt:lpstr>
      <vt:lpstr>LSK F-12</vt:lpstr>
      <vt:lpstr>Dagordning</vt:lpstr>
      <vt:lpstr>Säsongen 2023</vt:lpstr>
      <vt:lpstr>  Grupp C, 7 mot 7, Flickor 11-12 år  </vt:lpstr>
      <vt:lpstr>Spelsystem</vt:lpstr>
      <vt:lpstr>Hur vi agerar runt planen</vt:lpstr>
      <vt:lpstr>Ekonomi</vt:lpstr>
      <vt:lpstr>Övriga åtaganden</vt:lpstr>
      <vt:lpstr>PowerPoint-presentation</vt:lpstr>
    </vt:vector>
  </TitlesOfParts>
  <Company>SAINT-GOBAIN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LSK P-10</dc:title>
  <dc:creator>Eriksson, Daniel</dc:creator>
  <cp:lastModifiedBy>Anneli Strömqvist</cp:lastModifiedBy>
  <cp:revision>23</cp:revision>
  <dcterms:created xsi:type="dcterms:W3CDTF">2023-04-18T09:01:10Z</dcterms:created>
  <dcterms:modified xsi:type="dcterms:W3CDTF">2023-05-09T18:59:17Z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d06422-c515-4a4e-a1f2-e6a0c0200eae_Enabled">
    <vt:lpwstr>true</vt:lpwstr>
  </property>
  <property fmtid="{D5CDD505-2E9C-101B-9397-08002B2CF9AE}" pid="3" name="MSIP_Label_ced06422-c515-4a4e-a1f2-e6a0c0200eae_SetDate">
    <vt:lpwstr>2023-04-18T09:01:10Z</vt:lpwstr>
  </property>
  <property fmtid="{D5CDD505-2E9C-101B-9397-08002B2CF9AE}" pid="4" name="MSIP_Label_ced06422-c515-4a4e-a1f2-e6a0c0200eae_Method">
    <vt:lpwstr>Standard</vt:lpwstr>
  </property>
  <property fmtid="{D5CDD505-2E9C-101B-9397-08002B2CF9AE}" pid="5" name="MSIP_Label_ced06422-c515-4a4e-a1f2-e6a0c0200eae_Name">
    <vt:lpwstr>Unclassifed</vt:lpwstr>
  </property>
  <property fmtid="{D5CDD505-2E9C-101B-9397-08002B2CF9AE}" pid="6" name="MSIP_Label_ced06422-c515-4a4e-a1f2-e6a0c0200eae_SiteId">
    <vt:lpwstr>e339bd4b-2e3b-4035-a452-2112d502f2ff</vt:lpwstr>
  </property>
  <property fmtid="{D5CDD505-2E9C-101B-9397-08002B2CF9AE}" pid="7" name="MSIP_Label_ced06422-c515-4a4e-a1f2-e6a0c0200eae_ActionId">
    <vt:lpwstr>de262e04-3ac1-417f-99a5-1f656ef3bb77</vt:lpwstr>
  </property>
  <property fmtid="{D5CDD505-2E9C-101B-9397-08002B2CF9AE}" pid="8" name="MSIP_Label_ced06422-c515-4a4e-a1f2-e6a0c0200eae_ContentBits">
    <vt:lpwstr>0</vt:lpwstr>
  </property>
</Properties>
</file>