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2603-3E02-9B81-5A4C-AAA3A2A44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AC8E0-B999-D230-B667-5671EF004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7A1E-37D6-7018-EC7E-D79CE83D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05B1-2AC5-7DE2-F8E2-0186B36B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9FD06-465D-2AD4-441B-8E850B6D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3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F152-E28F-1E3C-1789-0CFE2477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EBF8A-B2D7-5D35-5D12-D7A6997A9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B915D-0729-2081-1A88-4BBAD5C0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1777-2E4C-5754-82A9-7105EC40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70CE-FF53-A1D1-E19C-52DFBBF2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17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9DE4B-52F4-FDB9-0B33-4637F9BB3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58E84-C586-395A-1741-AE861F791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3F2E-0D08-136B-E650-6069576E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A5A53-549E-147C-CA21-5BD1D471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AE27B-2830-1170-9CBE-084990E4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7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7C59-2EC2-1C39-7ADB-D8F881F5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428C5-7CCF-1659-CCDD-89E91D62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DB29-7D25-FEFF-D432-B3C75563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322BC-692E-C3AC-2FFC-AFF26DE6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193F-4E2C-A878-8D04-B7F6DD30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41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3F31-3728-7D1C-6254-3C2C9E5E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0AF53-4476-5FA9-1826-8541BA6FF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03E3-CE95-D83D-3816-B7AB6EE4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4C244-4345-0332-5A4A-B0903790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A561-B65B-B023-A4C0-F74EECC4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86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5FCB-BBF0-6FDE-6F31-377874A2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55DEF-454A-F349-43E2-03AE789CA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9802C-6A9C-2E05-1E91-FBEAFDB33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475EB-EC03-19E3-E766-6752036C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8822C-00DC-CCDF-A84D-334E7174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71595-9366-D0C2-7904-3509FA67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55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9134-422B-ECC9-C7F0-225EB862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8217D-07C9-92D0-51B3-487BD030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55C0F-E20F-C3A3-1AFD-5DC7BF8E3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8B4FC-B669-811D-9BB2-8A2CD8B61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7E913-FB32-3AC5-43DF-2697A8692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62AA2-247E-EBD8-5C47-5EFFA706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60E35-41B4-9480-EF14-4822D468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DE992-DEC8-9510-0598-A97D9BFE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60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3A46-356E-CD84-E072-A7D0E029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F116F-1DC5-7128-5737-665E309A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A361E-CA52-8A93-705A-267F9F40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88C8A-DA68-980E-8AAA-A66D1298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1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5F1CE-E93F-AC2B-5FA5-C13080B7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FE57D-6028-8824-2A3E-3DDDFE86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8EA9C-2138-25CC-5539-935C2091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38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A582-708D-6324-765C-185BB570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BA0F2-BB78-09DF-61D8-9EDB82A1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49BCF-DD29-F5C2-47FE-F6E9E7629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62D24-FCB7-CE86-8A02-F2395B72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FCF9D-7B98-0A47-B87C-D11D904F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8CCFB-A3E1-5B12-5040-DEEE5AA8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31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DE7D-4CEC-817C-CE03-0F70F078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2EBAD-F604-C951-21DE-AA3CD315B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61376-3967-0E5F-B1C8-D5DBFC984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053A5-428F-AAB2-24CC-659C6906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DB250-942D-28D4-D6C7-6FD2C3AA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C5DA4-CD68-F252-AFC3-835AB401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5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CCF88-132A-61AD-51BD-17BB2BBE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A6F08-4EE3-4EA5-62AF-4B568A191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54A7F-9F9B-C6B1-FEDB-B4F310182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75F7-6B0B-410D-B739-D26C9D6B04E6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BA01-F6AB-0984-AB53-C325B9A22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A66BE-C8E4-36C5-E7B3-30C745611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B54DF-8326-49A9-883F-A79B17656A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9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71920-E538-992F-79BB-1F9030EB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3" y="630865"/>
            <a:ext cx="4435616" cy="5817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3C8D2A-5ED6-DE12-F55C-235DAFE0C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14" y="630865"/>
            <a:ext cx="4709753" cy="59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3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9E99-4EF6-5F89-1024-6915AEC7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Böle 2</a:t>
            </a:r>
            <a:endParaRPr lang="sv-S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E97A37-3806-EF4D-C515-ABF1E2E80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571" y="1825625"/>
            <a:ext cx="4761174" cy="388991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3153F-BD32-BBC7-B430-4D309A0BA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704564" cy="38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0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9E99-4EF6-5F89-1024-6915AEC7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Strömsborg/ </a:t>
            </a:r>
            <a:r>
              <a:rPr lang="sv-SE" sz="3600" dirty="0" err="1"/>
              <a:t>aka</a:t>
            </a:r>
            <a:r>
              <a:rPr lang="sv-SE" sz="3600" dirty="0"/>
              <a:t> </a:t>
            </a:r>
            <a:r>
              <a:rPr lang="sv-SE" sz="3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PICKNICK 1 &amp; 2 </a:t>
            </a:r>
            <a:endParaRPr lang="sv-SE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26839-711D-0F3C-CC67-C12FC9B8F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9" y="1825625"/>
            <a:ext cx="3412743" cy="38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4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9E99-4EF6-5F89-1024-6915AEC7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Storfors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44192-FA19-E96F-E225-A50105C7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62" y="1825625"/>
            <a:ext cx="3719444" cy="388991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1F7E42-7194-2A7D-D264-067B8DDCE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AF5C4-1067-F926-9FE5-23E64F5B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639" y="1825625"/>
            <a:ext cx="2738055" cy="38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7893-BC37-C136-348C-CFCD17F2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Boende-Mat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383278-7A5A-ADF4-DAB2-A15C37835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541" y="1483463"/>
            <a:ext cx="5097486" cy="4351338"/>
          </a:xfr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E572730C-B939-C3DE-6CFE-110DBF3343B2}"/>
              </a:ext>
            </a:extLst>
          </p:cNvPr>
          <p:cNvSpPr/>
          <p:nvPr/>
        </p:nvSpPr>
        <p:spPr>
          <a:xfrm>
            <a:off x="5220929" y="4943659"/>
            <a:ext cx="330364" cy="3008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B862F3E3-7764-BCF2-B5CA-52B308FC7CFB}"/>
              </a:ext>
            </a:extLst>
          </p:cNvPr>
          <p:cNvSpPr/>
          <p:nvPr/>
        </p:nvSpPr>
        <p:spPr>
          <a:xfrm>
            <a:off x="1102196" y="3550427"/>
            <a:ext cx="330364" cy="3008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61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Office Theme</vt:lpstr>
      <vt:lpstr>PowerPoint Presentation</vt:lpstr>
      <vt:lpstr>Böle 2</vt:lpstr>
      <vt:lpstr>Strömsborg/ aka PICKNICK 1 &amp; 2 </vt:lpstr>
      <vt:lpstr>Storfors 4</vt:lpstr>
      <vt:lpstr>Boende-Mat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Henriksson</dc:creator>
  <cp:lastModifiedBy>Marie Henriksson</cp:lastModifiedBy>
  <cp:revision>5</cp:revision>
  <dcterms:created xsi:type="dcterms:W3CDTF">2023-06-08T06:08:31Z</dcterms:created>
  <dcterms:modified xsi:type="dcterms:W3CDTF">2023-06-20T09:56:55Z</dcterms:modified>
</cp:coreProperties>
</file>