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5" r:id="rId4"/>
    <p:sldId id="261" r:id="rId5"/>
    <p:sldId id="267" r:id="rId6"/>
    <p:sldId id="259" r:id="rId7"/>
    <p:sldId id="257" r:id="rId8"/>
    <p:sldId id="258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0566C-DF23-A680-F058-19C69DDD7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B31DA8-A957-E154-CE96-8295D55B7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88702-9010-8F29-09E0-EAE1F0BFD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8856-7AD4-4700-A49F-731BDA5FC5D3}" type="datetimeFigureOut">
              <a:rPr lang="sv-SE" smtClean="0"/>
              <a:t>2024-11-27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C917B-748B-32BC-4AC7-7A83483C9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4D2B2-3FE7-D58E-F12F-976DE9EFA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3B2C4-8BE2-4FA9-A78C-BEF45FE675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37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DAEE1-F25D-8D56-8924-2CFA113FD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42AA0B-E6FB-D533-E88D-7B5F06E89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A0623-43DB-5738-4E95-B80EFFB44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8856-7AD4-4700-A49F-731BDA5FC5D3}" type="datetimeFigureOut">
              <a:rPr lang="sv-SE" smtClean="0"/>
              <a:t>2024-11-27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FFBBA-37BA-B0B2-B600-88CA2E895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C279B-A9BB-B19A-D170-79D915671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3B2C4-8BE2-4FA9-A78C-BEF45FE675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958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866E65-3D01-36E6-CF83-EE1B1E0A02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EFE806-7212-6384-CAC4-58746969F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5091-A51C-9119-EE49-13DA46088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8856-7AD4-4700-A49F-731BDA5FC5D3}" type="datetimeFigureOut">
              <a:rPr lang="sv-SE" smtClean="0"/>
              <a:t>2024-11-27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9C622-9A19-7527-828F-BAF84B8B8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BA005-24EA-8C04-CC6D-C5082DBA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3B2C4-8BE2-4FA9-A78C-BEF45FE675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855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58173-4D9A-0216-B312-E2F5F2D6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92AA9-601D-6D9F-036E-50E9071F5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A9B3C-5EF1-9598-9153-A45E55D0F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8856-7AD4-4700-A49F-731BDA5FC5D3}" type="datetimeFigureOut">
              <a:rPr lang="sv-SE" smtClean="0"/>
              <a:t>2024-11-27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E6661-CFD2-7426-7AB2-0204059D8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4C207-0F7A-8468-1750-E38F67895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3B2C4-8BE2-4FA9-A78C-BEF45FE675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881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0DF24-8546-730B-3385-B7FEE467E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1E4BC-052A-1C98-9ACC-43F2E6777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BC15A-5E84-17EE-B1EF-0BF82E7E1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8856-7AD4-4700-A49F-731BDA5FC5D3}" type="datetimeFigureOut">
              <a:rPr lang="sv-SE" smtClean="0"/>
              <a:t>2024-11-27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E7F28-F670-C8FE-15E8-546208E30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E34BA-1F98-DD0B-E9C4-CBF5D32F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3B2C4-8BE2-4FA9-A78C-BEF45FE675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393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AAA5D-427A-50EB-59B7-745B5E78D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243E9-A338-BB4F-333F-A03E7CF26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44DE2-43AD-D984-66BF-F87F61EC0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F71F1-7AAE-6F17-9CCE-2E5CE4559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8856-7AD4-4700-A49F-731BDA5FC5D3}" type="datetimeFigureOut">
              <a:rPr lang="sv-SE" smtClean="0"/>
              <a:t>2024-11-27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DDAEB-4C25-0F1C-C073-6FF748F8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E627A9-7CAC-42D4-D5D2-3A9B31D4F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3B2C4-8BE2-4FA9-A78C-BEF45FE675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6275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D79A3-DF83-E4DE-BA87-C5B7F8C18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F34D2-6842-796A-90BC-6AAED75A0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10FCC0-9232-6D55-482E-E3D4DE7DA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C5D8BF-8F96-C42B-474B-51F122571F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4D1855-7036-5A37-AD8B-74C34B03D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176468-628E-2042-67ED-A9A9C2C83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8856-7AD4-4700-A49F-731BDA5FC5D3}" type="datetimeFigureOut">
              <a:rPr lang="sv-SE" smtClean="0"/>
              <a:t>2024-11-27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C8C749-01F1-4391-E2B1-01CBE3291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34DE4F-6CEE-7437-4FC4-696FBCAAE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3B2C4-8BE2-4FA9-A78C-BEF45FE675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1829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5C9E8-2152-2D3C-9077-FD569D9C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BA5F63-464D-8772-7790-7495B6F56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8856-7AD4-4700-A49F-731BDA5FC5D3}" type="datetimeFigureOut">
              <a:rPr lang="sv-SE" smtClean="0"/>
              <a:t>2024-11-27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8B33D7-2F7C-7F48-AD23-F3ED3E296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AD652-AC18-EB2C-4C02-FD91F1CD9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3B2C4-8BE2-4FA9-A78C-BEF45FE675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489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B86B65-0D0E-B64F-1569-FD4DCA986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8856-7AD4-4700-A49F-731BDA5FC5D3}" type="datetimeFigureOut">
              <a:rPr lang="sv-SE" smtClean="0"/>
              <a:t>2024-11-27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17E961-D636-2B74-4961-2D1DEFCCD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45B90-6851-C0BF-A14C-7A06746E9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3B2C4-8BE2-4FA9-A78C-BEF45FE675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034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0D3B5-ED6A-5649-A641-A2F67A8F1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B78E6-AFF9-5089-4940-7033CDC50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F7830-54C2-A9B7-8F4C-4418F62F8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DECFC0-B485-703E-9FD6-DB7F21490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8856-7AD4-4700-A49F-731BDA5FC5D3}" type="datetimeFigureOut">
              <a:rPr lang="sv-SE" smtClean="0"/>
              <a:t>2024-11-27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FBCA7-4A60-49BF-3B36-3D59C1B6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1C31CD-C8A5-B12B-6C08-D320FD92B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3B2C4-8BE2-4FA9-A78C-BEF45FE675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563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D6E58-2D28-4CA1-9B9E-3E03563C3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97E479-9F26-48C6-3739-08F0C7C15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246D46-AB5F-743F-D440-FDC3DDFBFD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0F2E3-F1CE-22A4-12FD-D7139C7D7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8856-7AD4-4700-A49F-731BDA5FC5D3}" type="datetimeFigureOut">
              <a:rPr lang="sv-SE" smtClean="0"/>
              <a:t>2024-11-27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5A7EAC-CACB-31AE-3183-01A50D2FA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71F145-03C8-F562-E09E-EEFAA561A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3B2C4-8BE2-4FA9-A78C-BEF45FE675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052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EFEFE4-619E-038D-5789-73FBFAA80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FAA04D-4EE0-B5D9-0CF8-630109EBA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20D97-C255-E19C-DC8C-D0916399A6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F8856-7AD4-4700-A49F-731BDA5FC5D3}" type="datetimeFigureOut">
              <a:rPr lang="sv-SE" smtClean="0"/>
              <a:t>2024-11-27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E3BD5-CDDB-3CD7-22B1-39E6A68EC3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14A84-C30F-335D-6E31-63D06B138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3B2C4-8BE2-4FA9-A78C-BEF45FE675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325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8">
            <a:extLst>
              <a:ext uri="{FF2B5EF4-FFF2-40B4-BE49-F238E27FC236}">
                <a16:creationId xmlns:a16="http://schemas.microsoft.com/office/drawing/2014/main" id="{F8446B12-7391-4711-8B31-112A0B896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B8FCFC-3DC0-9F6B-3183-93D7AD885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3990205"/>
            <a:ext cx="10518776" cy="1200329"/>
          </a:xfrm>
        </p:spPr>
        <p:txBody>
          <a:bodyPr wrap="square" anchor="b">
            <a:normAutofit/>
          </a:bodyPr>
          <a:lstStyle/>
          <a:p>
            <a:pPr algn="l"/>
            <a:r>
              <a:rPr lang="sv-SE" sz="7200">
                <a:solidFill>
                  <a:schemeClr val="bg1"/>
                </a:solidFill>
              </a:rPr>
              <a:t>SÄSONG 2025</a:t>
            </a:r>
          </a:p>
        </p:txBody>
      </p:sp>
      <p:sp>
        <p:nvSpPr>
          <p:cNvPr id="7" name="Underrubrik 6">
            <a:extLst>
              <a:ext uri="{FF2B5EF4-FFF2-40B4-BE49-F238E27FC236}">
                <a16:creationId xmlns:a16="http://schemas.microsoft.com/office/drawing/2014/main" id="{E622ADC5-3FC4-9517-9954-207C0C8B2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089" y="5551200"/>
            <a:ext cx="6583362" cy="1075952"/>
          </a:xfrm>
        </p:spPr>
        <p:txBody>
          <a:bodyPr anchor="t">
            <a:normAutofit/>
          </a:bodyPr>
          <a:lstStyle/>
          <a:p>
            <a:pPr algn="l"/>
            <a:endParaRPr lang="en-SE">
              <a:solidFill>
                <a:schemeClr val="bg1"/>
              </a:solidFill>
            </a:endParaRPr>
          </a:p>
        </p:txBody>
      </p:sp>
      <p:pic>
        <p:nvPicPr>
          <p:cNvPr id="5" name="Bildobjekt 4" descr="En bild som visar text, Teckensnitt, logotyp, Electric blue&#10;&#10;Automatiskt genererad beskrivning">
            <a:extLst>
              <a:ext uri="{FF2B5EF4-FFF2-40B4-BE49-F238E27FC236}">
                <a16:creationId xmlns:a16="http://schemas.microsoft.com/office/drawing/2014/main" id="{B756D7F6-54D8-4A32-6975-553EDB37457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4069" b="2015"/>
          <a:stretch/>
        </p:blipFill>
        <p:spPr>
          <a:xfrm>
            <a:off x="20" y="10"/>
            <a:ext cx="12191980" cy="3657590"/>
          </a:xfrm>
          <a:custGeom>
            <a:avLst/>
            <a:gdLst/>
            <a:ahLst/>
            <a:cxnLst/>
            <a:rect l="l" t="t" r="r" b="b"/>
            <a:pathLst>
              <a:path w="12192000" h="3657600">
                <a:moveTo>
                  <a:pt x="7230262" y="3468462"/>
                </a:moveTo>
                <a:lnTo>
                  <a:pt x="7197115" y="3474938"/>
                </a:lnTo>
                <a:lnTo>
                  <a:pt x="7214545" y="3473344"/>
                </a:lnTo>
                <a:cubicBezTo>
                  <a:pt x="7220308" y="3472558"/>
                  <a:pt x="7225785" y="3471224"/>
                  <a:pt x="7230262" y="3468462"/>
                </a:cubicBezTo>
                <a:close/>
                <a:moveTo>
                  <a:pt x="7009120" y="3411863"/>
                </a:moveTo>
                <a:lnTo>
                  <a:pt x="7021563" y="3422955"/>
                </a:lnTo>
                <a:lnTo>
                  <a:pt x="7021563" y="3422954"/>
                </a:lnTo>
                <a:close/>
                <a:moveTo>
                  <a:pt x="7768443" y="3303674"/>
                </a:moveTo>
                <a:lnTo>
                  <a:pt x="7768443" y="3303675"/>
                </a:lnTo>
                <a:lnTo>
                  <a:pt x="7792447" y="3326153"/>
                </a:lnTo>
                <a:cubicBezTo>
                  <a:pt x="7785969" y="3320057"/>
                  <a:pt x="7779301" y="3313961"/>
                  <a:pt x="7768443" y="3303674"/>
                </a:cubicBezTo>
                <a:close/>
                <a:moveTo>
                  <a:pt x="4038748" y="3301555"/>
                </a:moveTo>
                <a:lnTo>
                  <a:pt x="4030517" y="3313199"/>
                </a:lnTo>
                <a:cubicBezTo>
                  <a:pt x="4026230" y="3321105"/>
                  <a:pt x="4021242" y="3327345"/>
                  <a:pt x="4015609" y="3332050"/>
                </a:cubicBezTo>
                <a:lnTo>
                  <a:pt x="3996845" y="3341704"/>
                </a:lnTo>
                <a:cubicBezTo>
                  <a:pt x="4010562" y="3338155"/>
                  <a:pt x="4021944" y="3329011"/>
                  <a:pt x="4030518" y="3313199"/>
                </a:cubicBezTo>
                <a:close/>
                <a:moveTo>
                  <a:pt x="6245343" y="3298149"/>
                </a:moveTo>
                <a:lnTo>
                  <a:pt x="6274406" y="3304945"/>
                </a:lnTo>
                <a:lnTo>
                  <a:pt x="6291247" y="3311262"/>
                </a:lnTo>
                <a:lnTo>
                  <a:pt x="6291385" y="3311314"/>
                </a:lnTo>
                <a:lnTo>
                  <a:pt x="6306284" y="3317152"/>
                </a:lnTo>
                <a:lnTo>
                  <a:pt x="6308075" y="3317568"/>
                </a:lnTo>
                <a:lnTo>
                  <a:pt x="6313855" y="3319733"/>
                </a:lnTo>
                <a:cubicBezTo>
                  <a:pt x="6321454" y="3322121"/>
                  <a:pt x="6329151" y="3323858"/>
                  <a:pt x="6337048" y="3324296"/>
                </a:cubicBezTo>
                <a:lnTo>
                  <a:pt x="6308075" y="3317568"/>
                </a:lnTo>
                <a:lnTo>
                  <a:pt x="6291385" y="3311314"/>
                </a:lnTo>
                <a:lnTo>
                  <a:pt x="6276197" y="3305364"/>
                </a:lnTo>
                <a:lnTo>
                  <a:pt x="6274406" y="3304945"/>
                </a:lnTo>
                <a:lnTo>
                  <a:pt x="6268613" y="3302771"/>
                </a:lnTo>
                <a:cubicBezTo>
                  <a:pt x="6260996" y="3300370"/>
                  <a:pt x="6253273" y="3298613"/>
                  <a:pt x="6245343" y="3298149"/>
                </a:cubicBezTo>
                <a:close/>
                <a:moveTo>
                  <a:pt x="6558837" y="3268317"/>
                </a:moveTo>
                <a:cubicBezTo>
                  <a:pt x="6548970" y="3267668"/>
                  <a:pt x="6539355" y="3268073"/>
                  <a:pt x="6529984" y="3269763"/>
                </a:cubicBezTo>
                <a:lnTo>
                  <a:pt x="6589207" y="3273193"/>
                </a:lnTo>
                <a:cubicBezTo>
                  <a:pt x="6578825" y="3270668"/>
                  <a:pt x="6568705" y="3268966"/>
                  <a:pt x="6558837" y="3268317"/>
                </a:cubicBezTo>
                <a:close/>
                <a:moveTo>
                  <a:pt x="4834454" y="3207659"/>
                </a:moveTo>
                <a:cubicBezTo>
                  <a:pt x="4849504" y="3224138"/>
                  <a:pt x="4866316" y="3230376"/>
                  <a:pt x="4883986" y="3231901"/>
                </a:cubicBezTo>
                <a:lnTo>
                  <a:pt x="4858238" y="3225387"/>
                </a:lnTo>
                <a:cubicBezTo>
                  <a:pt x="4849945" y="3221578"/>
                  <a:pt x="4841981" y="3215898"/>
                  <a:pt x="4834454" y="3207659"/>
                </a:cubicBezTo>
                <a:close/>
                <a:moveTo>
                  <a:pt x="5056443" y="3205325"/>
                </a:moveTo>
                <a:lnTo>
                  <a:pt x="5072589" y="3206105"/>
                </a:lnTo>
                <a:cubicBezTo>
                  <a:pt x="5078053" y="3207563"/>
                  <a:pt x="5083590" y="3210326"/>
                  <a:pt x="5089162" y="3214707"/>
                </a:cubicBezTo>
                <a:cubicBezTo>
                  <a:pt x="5078020" y="3205944"/>
                  <a:pt x="5067015" y="3203658"/>
                  <a:pt x="5056443" y="3205325"/>
                </a:cubicBezTo>
                <a:close/>
                <a:moveTo>
                  <a:pt x="739852" y="2905443"/>
                </a:moveTo>
                <a:cubicBezTo>
                  <a:pt x="733899" y="2911992"/>
                  <a:pt x="728660" y="2919613"/>
                  <a:pt x="724278" y="2926662"/>
                </a:cubicBezTo>
                <a:cubicBezTo>
                  <a:pt x="719849" y="2933806"/>
                  <a:pt x="714527" y="2939152"/>
                  <a:pt x="708621" y="2942822"/>
                </a:cubicBezTo>
                <a:lnTo>
                  <a:pt x="691439" y="2948297"/>
                </a:lnTo>
                <a:lnTo>
                  <a:pt x="708622" y="2942822"/>
                </a:lnTo>
                <a:cubicBezTo>
                  <a:pt x="714527" y="2939152"/>
                  <a:pt x="719849" y="2933806"/>
                  <a:pt x="724279" y="2926662"/>
                </a:cubicBezTo>
                <a:cubicBezTo>
                  <a:pt x="728660" y="2919613"/>
                  <a:pt x="733899" y="2911992"/>
                  <a:pt x="739852" y="2905443"/>
                </a:cubicBezTo>
                <a:close/>
                <a:moveTo>
                  <a:pt x="8934151" y="2836933"/>
                </a:moveTo>
                <a:cubicBezTo>
                  <a:pt x="8940248" y="2842173"/>
                  <a:pt x="8947058" y="2847506"/>
                  <a:pt x="8954249" y="2851864"/>
                </a:cubicBezTo>
                <a:lnTo>
                  <a:pt x="8962389" y="2855163"/>
                </a:lnTo>
                <a:lnTo>
                  <a:pt x="8954250" y="2851864"/>
                </a:lnTo>
                <a:cubicBezTo>
                  <a:pt x="8947058" y="2847506"/>
                  <a:pt x="8940248" y="2842173"/>
                  <a:pt x="8934151" y="2836933"/>
                </a:cubicBezTo>
                <a:close/>
                <a:moveTo>
                  <a:pt x="2314816" y="2835337"/>
                </a:moveTo>
                <a:cubicBezTo>
                  <a:pt x="2309720" y="2836314"/>
                  <a:pt x="2304339" y="2838362"/>
                  <a:pt x="2300909" y="2840743"/>
                </a:cubicBezTo>
                <a:cubicBezTo>
                  <a:pt x="2267856" y="2863985"/>
                  <a:pt x="2242281" y="2875891"/>
                  <a:pt x="2216515" y="2876487"/>
                </a:cubicBezTo>
                <a:cubicBezTo>
                  <a:pt x="2242281" y="2875891"/>
                  <a:pt x="2267856" y="2863985"/>
                  <a:pt x="2300910" y="2840743"/>
                </a:cubicBezTo>
                <a:close/>
                <a:moveTo>
                  <a:pt x="1916629" y="2813600"/>
                </a:moveTo>
                <a:lnTo>
                  <a:pt x="1907132" y="2816930"/>
                </a:lnTo>
                <a:lnTo>
                  <a:pt x="1866619" y="2826615"/>
                </a:lnTo>
                <a:lnTo>
                  <a:pt x="1907133" y="2816930"/>
                </a:lnTo>
                <a:close/>
                <a:moveTo>
                  <a:pt x="2058204" y="2802832"/>
                </a:moveTo>
                <a:cubicBezTo>
                  <a:pt x="2076636" y="2804546"/>
                  <a:pt x="2095174" y="2805403"/>
                  <a:pt x="2108194" y="2817539"/>
                </a:cubicBezTo>
                <a:cubicBezTo>
                  <a:pt x="2095175" y="2805403"/>
                  <a:pt x="2076636" y="2804546"/>
                  <a:pt x="2058204" y="2802832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810707"/>
                </a:lnTo>
                <a:cubicBezTo>
                  <a:pt x="12192000" y="826330"/>
                  <a:pt x="12192000" y="835855"/>
                  <a:pt x="12192000" y="845570"/>
                </a:cubicBezTo>
                <a:lnTo>
                  <a:pt x="12192000" y="1243302"/>
                </a:lnTo>
                <a:lnTo>
                  <a:pt x="12160947" y="1271923"/>
                </a:lnTo>
                <a:cubicBezTo>
                  <a:pt x="12118083" y="1293449"/>
                  <a:pt x="12072360" y="1312882"/>
                  <a:pt x="12026448" y="1332123"/>
                </a:cubicBezTo>
                <a:cubicBezTo>
                  <a:pt x="12013114" y="1337649"/>
                  <a:pt x="11998443" y="1340697"/>
                  <a:pt x="11986443" y="1348126"/>
                </a:cubicBezTo>
                <a:cubicBezTo>
                  <a:pt x="11931195" y="1382036"/>
                  <a:pt x="11877664" y="1418614"/>
                  <a:pt x="11821656" y="1451191"/>
                </a:cubicBezTo>
                <a:cubicBezTo>
                  <a:pt x="11763931" y="1484910"/>
                  <a:pt x="11712304" y="1524726"/>
                  <a:pt x="11672489" y="1578639"/>
                </a:cubicBezTo>
                <a:cubicBezTo>
                  <a:pt x="11635529" y="1628743"/>
                  <a:pt x="11599714" y="1679607"/>
                  <a:pt x="11562947" y="1729900"/>
                </a:cubicBezTo>
                <a:cubicBezTo>
                  <a:pt x="11553613" y="1742665"/>
                  <a:pt x="11545039" y="1757715"/>
                  <a:pt x="11532275" y="1765907"/>
                </a:cubicBezTo>
                <a:cubicBezTo>
                  <a:pt x="11505795" y="1783052"/>
                  <a:pt x="11476838" y="1796959"/>
                  <a:pt x="11448453" y="1811057"/>
                </a:cubicBezTo>
                <a:cubicBezTo>
                  <a:pt x="11424069" y="1823059"/>
                  <a:pt x="11398160" y="1832011"/>
                  <a:pt x="11374346" y="1844966"/>
                </a:cubicBezTo>
                <a:cubicBezTo>
                  <a:pt x="11355296" y="1855255"/>
                  <a:pt x="11338339" y="1869543"/>
                  <a:pt x="11320623" y="1882497"/>
                </a:cubicBezTo>
                <a:cubicBezTo>
                  <a:pt x="11305192" y="1893736"/>
                  <a:pt x="11288238" y="1903452"/>
                  <a:pt x="11275283" y="1916978"/>
                </a:cubicBezTo>
                <a:cubicBezTo>
                  <a:pt x="11243658" y="1949745"/>
                  <a:pt x="11211843" y="1981940"/>
                  <a:pt x="11172600" y="2006136"/>
                </a:cubicBezTo>
                <a:cubicBezTo>
                  <a:pt x="11133927" y="2030138"/>
                  <a:pt x="11097350" y="2057001"/>
                  <a:pt x="11058869" y="2081386"/>
                </a:cubicBezTo>
                <a:cubicBezTo>
                  <a:pt x="11021146" y="2105199"/>
                  <a:pt x="10987046" y="2131297"/>
                  <a:pt x="10967423" y="2173591"/>
                </a:cubicBezTo>
                <a:cubicBezTo>
                  <a:pt x="10958661" y="2192259"/>
                  <a:pt x="10946279" y="2212644"/>
                  <a:pt x="10929704" y="2223503"/>
                </a:cubicBezTo>
                <a:cubicBezTo>
                  <a:pt x="10906081" y="2238934"/>
                  <a:pt x="10876171" y="2244459"/>
                  <a:pt x="10850453" y="2257603"/>
                </a:cubicBezTo>
                <a:cubicBezTo>
                  <a:pt x="10820162" y="2273034"/>
                  <a:pt x="10785111" y="2286370"/>
                  <a:pt x="10764534" y="2310945"/>
                </a:cubicBezTo>
                <a:cubicBezTo>
                  <a:pt x="10746246" y="2332855"/>
                  <a:pt x="10727767" y="2349999"/>
                  <a:pt x="10703573" y="2363905"/>
                </a:cubicBezTo>
                <a:cubicBezTo>
                  <a:pt x="10686617" y="2373622"/>
                  <a:pt x="10674046" y="2391338"/>
                  <a:pt x="10656519" y="2399340"/>
                </a:cubicBezTo>
                <a:cubicBezTo>
                  <a:pt x="10633467" y="2410009"/>
                  <a:pt x="10610225" y="2418391"/>
                  <a:pt x="10590031" y="2434966"/>
                </a:cubicBezTo>
                <a:cubicBezTo>
                  <a:pt x="10569075" y="2452110"/>
                  <a:pt x="10545263" y="2465636"/>
                  <a:pt x="10523354" y="2481639"/>
                </a:cubicBezTo>
                <a:cubicBezTo>
                  <a:pt x="10511734" y="2490211"/>
                  <a:pt x="10502208" y="2501451"/>
                  <a:pt x="10490969" y="2510406"/>
                </a:cubicBezTo>
                <a:cubicBezTo>
                  <a:pt x="10470394" y="2526788"/>
                  <a:pt x="10449438" y="2542791"/>
                  <a:pt x="10428291" y="2558222"/>
                </a:cubicBezTo>
                <a:cubicBezTo>
                  <a:pt x="10407146" y="2573655"/>
                  <a:pt x="10386952" y="2591561"/>
                  <a:pt x="10363709" y="2602801"/>
                </a:cubicBezTo>
                <a:cubicBezTo>
                  <a:pt x="10324086" y="2621851"/>
                  <a:pt x="10280840" y="2633282"/>
                  <a:pt x="10242357" y="2653857"/>
                </a:cubicBezTo>
                <a:cubicBezTo>
                  <a:pt x="10203304" y="2674811"/>
                  <a:pt x="10166536" y="2701103"/>
                  <a:pt x="10131863" y="2728915"/>
                </a:cubicBezTo>
                <a:cubicBezTo>
                  <a:pt x="10104430" y="2750824"/>
                  <a:pt x="10078713" y="2772543"/>
                  <a:pt x="10044230" y="2783782"/>
                </a:cubicBezTo>
                <a:cubicBezTo>
                  <a:pt x="10024990" y="2790070"/>
                  <a:pt x="10004797" y="2803786"/>
                  <a:pt x="9993175" y="2819789"/>
                </a:cubicBezTo>
                <a:cubicBezTo>
                  <a:pt x="9968027" y="2854649"/>
                  <a:pt x="9935832" y="2879226"/>
                  <a:pt x="9899446" y="2900182"/>
                </a:cubicBezTo>
                <a:cubicBezTo>
                  <a:pt x="9850865" y="2928376"/>
                  <a:pt x="9802858" y="2957143"/>
                  <a:pt x="9754088" y="2984766"/>
                </a:cubicBezTo>
                <a:cubicBezTo>
                  <a:pt x="9725323" y="3001151"/>
                  <a:pt x="9696749" y="3018485"/>
                  <a:pt x="9666265" y="3030488"/>
                </a:cubicBezTo>
                <a:cubicBezTo>
                  <a:pt x="9603971" y="3055255"/>
                  <a:pt x="9540152" y="3076399"/>
                  <a:pt x="9477283" y="3099451"/>
                </a:cubicBezTo>
                <a:cubicBezTo>
                  <a:pt x="9456709" y="3106880"/>
                  <a:pt x="9437278" y="3117549"/>
                  <a:pt x="9416321" y="3124026"/>
                </a:cubicBezTo>
                <a:cubicBezTo>
                  <a:pt x="9393650" y="3131075"/>
                  <a:pt x="9369267" y="3133171"/>
                  <a:pt x="9346597" y="3140219"/>
                </a:cubicBezTo>
                <a:cubicBezTo>
                  <a:pt x="9308875" y="3151840"/>
                  <a:pt x="9272298" y="3166701"/>
                  <a:pt x="9234579" y="3178511"/>
                </a:cubicBezTo>
                <a:cubicBezTo>
                  <a:pt x="9161805" y="3201182"/>
                  <a:pt x="9088840" y="3222899"/>
                  <a:pt x="9015878" y="3244426"/>
                </a:cubicBezTo>
                <a:cubicBezTo>
                  <a:pt x="9000257" y="3248999"/>
                  <a:pt x="8983301" y="3249570"/>
                  <a:pt x="8967871" y="3254523"/>
                </a:cubicBezTo>
                <a:cubicBezTo>
                  <a:pt x="8926911" y="3267859"/>
                  <a:pt x="8886142" y="3282336"/>
                  <a:pt x="8845565" y="3297007"/>
                </a:cubicBezTo>
                <a:cubicBezTo>
                  <a:pt x="8820990" y="3305961"/>
                  <a:pt x="8796985" y="3317009"/>
                  <a:pt x="8772219" y="3325582"/>
                </a:cubicBezTo>
                <a:cubicBezTo>
                  <a:pt x="8752407" y="3332440"/>
                  <a:pt x="8732023" y="3337774"/>
                  <a:pt x="8711448" y="3341966"/>
                </a:cubicBezTo>
                <a:cubicBezTo>
                  <a:pt x="8693731" y="3345586"/>
                  <a:pt x="8675253" y="3345203"/>
                  <a:pt x="8657726" y="3349586"/>
                </a:cubicBezTo>
                <a:cubicBezTo>
                  <a:pt x="8610288" y="3361397"/>
                  <a:pt x="8563425" y="3374733"/>
                  <a:pt x="8516369" y="3387305"/>
                </a:cubicBezTo>
                <a:cubicBezTo>
                  <a:pt x="8497511" y="3392259"/>
                  <a:pt x="8478269" y="3395880"/>
                  <a:pt x="8459979" y="3402166"/>
                </a:cubicBezTo>
                <a:cubicBezTo>
                  <a:pt x="8411019" y="3418741"/>
                  <a:pt x="8362822" y="3437599"/>
                  <a:pt x="8313671" y="3453222"/>
                </a:cubicBezTo>
                <a:cubicBezTo>
                  <a:pt x="8272903" y="3466176"/>
                  <a:pt x="8230992" y="3475510"/>
                  <a:pt x="8189651" y="3486941"/>
                </a:cubicBezTo>
                <a:cubicBezTo>
                  <a:pt x="8172124" y="3491895"/>
                  <a:pt x="8155359" y="3498943"/>
                  <a:pt x="8137835" y="3503134"/>
                </a:cubicBezTo>
                <a:cubicBezTo>
                  <a:pt x="8098590" y="3512659"/>
                  <a:pt x="8058774" y="3520659"/>
                  <a:pt x="8019339" y="3530186"/>
                </a:cubicBezTo>
                <a:cubicBezTo>
                  <a:pt x="7996859" y="3535710"/>
                  <a:pt x="7975142" y="3545617"/>
                  <a:pt x="7952280" y="3549237"/>
                </a:cubicBezTo>
                <a:cubicBezTo>
                  <a:pt x="7897987" y="3557809"/>
                  <a:pt x="7843311" y="3563905"/>
                  <a:pt x="7788636" y="3570763"/>
                </a:cubicBezTo>
                <a:cubicBezTo>
                  <a:pt x="7732247" y="3577811"/>
                  <a:pt x="7676047" y="3585242"/>
                  <a:pt x="7619655" y="3591528"/>
                </a:cubicBezTo>
                <a:cubicBezTo>
                  <a:pt x="7588795" y="3594768"/>
                  <a:pt x="7557742" y="3595338"/>
                  <a:pt x="7526880" y="3598386"/>
                </a:cubicBezTo>
                <a:cubicBezTo>
                  <a:pt x="7499828" y="3601055"/>
                  <a:pt x="7472967" y="3606007"/>
                  <a:pt x="7445916" y="3609247"/>
                </a:cubicBezTo>
                <a:cubicBezTo>
                  <a:pt x="7422483" y="3611913"/>
                  <a:pt x="7398860" y="3613437"/>
                  <a:pt x="7375428" y="3616105"/>
                </a:cubicBezTo>
                <a:cubicBezTo>
                  <a:pt x="7337899" y="3620485"/>
                  <a:pt x="7300559" y="3625439"/>
                  <a:pt x="7263220" y="3630011"/>
                </a:cubicBezTo>
                <a:cubicBezTo>
                  <a:pt x="7247599" y="3631726"/>
                  <a:pt x="7231214" y="3636488"/>
                  <a:pt x="7216547" y="3633632"/>
                </a:cubicBezTo>
                <a:cubicBezTo>
                  <a:pt x="7179587" y="3626391"/>
                  <a:pt x="7143199" y="3628487"/>
                  <a:pt x="7106432" y="3633440"/>
                </a:cubicBezTo>
                <a:cubicBezTo>
                  <a:pt x="7093860" y="3635155"/>
                  <a:pt x="7080334" y="3634774"/>
                  <a:pt x="7068141" y="3631536"/>
                </a:cubicBezTo>
                <a:cubicBezTo>
                  <a:pt x="7043184" y="3625057"/>
                  <a:pt x="7018991" y="3615913"/>
                  <a:pt x="6994415" y="3607913"/>
                </a:cubicBezTo>
                <a:cubicBezTo>
                  <a:pt x="6991747" y="3606961"/>
                  <a:pt x="6988509" y="3606769"/>
                  <a:pt x="6985653" y="3606199"/>
                </a:cubicBezTo>
                <a:cubicBezTo>
                  <a:pt x="6969457" y="3602959"/>
                  <a:pt x="6953457" y="3599720"/>
                  <a:pt x="6937263" y="3596863"/>
                </a:cubicBezTo>
                <a:cubicBezTo>
                  <a:pt x="6928501" y="3595338"/>
                  <a:pt x="6919547" y="3595149"/>
                  <a:pt x="6910782" y="3593814"/>
                </a:cubicBezTo>
                <a:cubicBezTo>
                  <a:pt x="6876872" y="3588480"/>
                  <a:pt x="6839534" y="3597434"/>
                  <a:pt x="6810195" y="3574384"/>
                </a:cubicBezTo>
                <a:cubicBezTo>
                  <a:pt x="6791144" y="3559523"/>
                  <a:pt x="6772665" y="3562953"/>
                  <a:pt x="6752283" y="3565239"/>
                </a:cubicBezTo>
                <a:cubicBezTo>
                  <a:pt x="6736851" y="3566953"/>
                  <a:pt x="6721038" y="3566382"/>
                  <a:pt x="6705417" y="3566574"/>
                </a:cubicBezTo>
                <a:cubicBezTo>
                  <a:pt x="6677984" y="3567143"/>
                  <a:pt x="6650551" y="3567335"/>
                  <a:pt x="6623118" y="3568287"/>
                </a:cubicBezTo>
                <a:cubicBezTo>
                  <a:pt x="6614353" y="3568667"/>
                  <a:pt x="6605401" y="3573432"/>
                  <a:pt x="6596828" y="3572670"/>
                </a:cubicBezTo>
                <a:cubicBezTo>
                  <a:pt x="6557201" y="3569049"/>
                  <a:pt x="6517576" y="3563334"/>
                  <a:pt x="6477951" y="3560095"/>
                </a:cubicBezTo>
                <a:cubicBezTo>
                  <a:pt x="6455472" y="3558191"/>
                  <a:pt x="6432420" y="3561809"/>
                  <a:pt x="6410131" y="3559143"/>
                </a:cubicBezTo>
                <a:cubicBezTo>
                  <a:pt x="6384414" y="3556095"/>
                  <a:pt x="6359268" y="3548285"/>
                  <a:pt x="6333739" y="3543520"/>
                </a:cubicBezTo>
                <a:cubicBezTo>
                  <a:pt x="6326691" y="3542189"/>
                  <a:pt x="6318880" y="3543903"/>
                  <a:pt x="6311449" y="3544282"/>
                </a:cubicBezTo>
                <a:cubicBezTo>
                  <a:pt x="6303068" y="3544664"/>
                  <a:pt x="6294876" y="3545426"/>
                  <a:pt x="6286493" y="3545617"/>
                </a:cubicBezTo>
                <a:cubicBezTo>
                  <a:pt x="6260964" y="3545999"/>
                  <a:pt x="6235437" y="3545426"/>
                  <a:pt x="6209909" y="3546761"/>
                </a:cubicBezTo>
                <a:cubicBezTo>
                  <a:pt x="6194288" y="3547522"/>
                  <a:pt x="6177905" y="3555333"/>
                  <a:pt x="6163425" y="3552474"/>
                </a:cubicBezTo>
                <a:cubicBezTo>
                  <a:pt x="6133897" y="3546951"/>
                  <a:pt x="6104368" y="3559333"/>
                  <a:pt x="6074842" y="3549047"/>
                </a:cubicBezTo>
                <a:cubicBezTo>
                  <a:pt x="6065695" y="3545999"/>
                  <a:pt x="6053124" y="3553619"/>
                  <a:pt x="6042072" y="3553999"/>
                </a:cubicBezTo>
                <a:cubicBezTo>
                  <a:pt x="6014449" y="3554951"/>
                  <a:pt x="5986828" y="3554761"/>
                  <a:pt x="5959204" y="3554571"/>
                </a:cubicBezTo>
                <a:cubicBezTo>
                  <a:pt x="5934438" y="3554381"/>
                  <a:pt x="5908719" y="3557047"/>
                  <a:pt x="5884906" y="3551713"/>
                </a:cubicBezTo>
                <a:cubicBezTo>
                  <a:pt x="5859949" y="3545999"/>
                  <a:pt x="5837472" y="3546761"/>
                  <a:pt x="5813276" y="3553237"/>
                </a:cubicBezTo>
                <a:cubicBezTo>
                  <a:pt x="5796702" y="3557619"/>
                  <a:pt x="5779174" y="3558191"/>
                  <a:pt x="5762029" y="3559523"/>
                </a:cubicBezTo>
                <a:cubicBezTo>
                  <a:pt x="5743551" y="3561047"/>
                  <a:pt x="5723166" y="3557047"/>
                  <a:pt x="5706401" y="3563334"/>
                </a:cubicBezTo>
                <a:cubicBezTo>
                  <a:pt x="5656488" y="3582003"/>
                  <a:pt x="5605244" y="3586003"/>
                  <a:pt x="5553045" y="3586003"/>
                </a:cubicBezTo>
                <a:cubicBezTo>
                  <a:pt x="5543518" y="3586003"/>
                  <a:pt x="5533802" y="3583338"/>
                  <a:pt x="5524660" y="3580480"/>
                </a:cubicBezTo>
                <a:cubicBezTo>
                  <a:pt x="5471316" y="3563334"/>
                  <a:pt x="5417784" y="3564857"/>
                  <a:pt x="5363491" y="3575336"/>
                </a:cubicBezTo>
                <a:cubicBezTo>
                  <a:pt x="5352250" y="3577622"/>
                  <a:pt x="5339677" y="3578003"/>
                  <a:pt x="5328438" y="3575718"/>
                </a:cubicBezTo>
                <a:cubicBezTo>
                  <a:pt x="5296812" y="3569049"/>
                  <a:pt x="5266141" y="3557999"/>
                  <a:pt x="5234326" y="3553237"/>
                </a:cubicBezTo>
                <a:cubicBezTo>
                  <a:pt x="5181748" y="3545426"/>
                  <a:pt x="5136216" y="3571715"/>
                  <a:pt x="5089162" y="3588862"/>
                </a:cubicBezTo>
                <a:cubicBezTo>
                  <a:pt x="5044391" y="3605055"/>
                  <a:pt x="5006292" y="3641632"/>
                  <a:pt x="4953328" y="3633440"/>
                </a:cubicBezTo>
                <a:cubicBezTo>
                  <a:pt x="4947996" y="3632678"/>
                  <a:pt x="4942089" y="3637822"/>
                  <a:pt x="4936184" y="3639155"/>
                </a:cubicBezTo>
                <a:cubicBezTo>
                  <a:pt x="4919991" y="3642776"/>
                  <a:pt x="4903799" y="3647155"/>
                  <a:pt x="4887415" y="3648872"/>
                </a:cubicBezTo>
                <a:cubicBezTo>
                  <a:pt x="4867412" y="3651158"/>
                  <a:pt x="4847027" y="3650397"/>
                  <a:pt x="4827024" y="3652301"/>
                </a:cubicBezTo>
                <a:cubicBezTo>
                  <a:pt x="4814166" y="3653444"/>
                  <a:pt x="4801401" y="3655539"/>
                  <a:pt x="4788661" y="3657349"/>
                </a:cubicBezTo>
                <a:lnTo>
                  <a:pt x="4785776" y="3657600"/>
                </a:lnTo>
                <a:lnTo>
                  <a:pt x="4726469" y="3657600"/>
                </a:lnTo>
                <a:lnTo>
                  <a:pt x="4719697" y="3656730"/>
                </a:lnTo>
                <a:cubicBezTo>
                  <a:pt x="4709482" y="3654539"/>
                  <a:pt x="4699289" y="3651920"/>
                  <a:pt x="4689098" y="3650205"/>
                </a:cubicBezTo>
                <a:cubicBezTo>
                  <a:pt x="4660331" y="3645442"/>
                  <a:pt x="4628705" y="3646776"/>
                  <a:pt x="4603368" y="3634584"/>
                </a:cubicBezTo>
                <a:cubicBezTo>
                  <a:pt x="4576318" y="3621629"/>
                  <a:pt x="4550599" y="3615723"/>
                  <a:pt x="4522596" y="3619723"/>
                </a:cubicBezTo>
                <a:cubicBezTo>
                  <a:pt x="4513260" y="3621057"/>
                  <a:pt x="4501257" y="3629059"/>
                  <a:pt x="4497068" y="3637249"/>
                </a:cubicBezTo>
                <a:cubicBezTo>
                  <a:pt x="4487731" y="3655538"/>
                  <a:pt x="4474969" y="3658778"/>
                  <a:pt x="4457632" y="3652490"/>
                </a:cubicBezTo>
                <a:cubicBezTo>
                  <a:pt x="4442581" y="3647155"/>
                  <a:pt x="4424104" y="3644490"/>
                  <a:pt x="4413817" y="3634201"/>
                </a:cubicBezTo>
                <a:cubicBezTo>
                  <a:pt x="4384668" y="3605055"/>
                  <a:pt x="4347518" y="3604103"/>
                  <a:pt x="4311323" y="3596293"/>
                </a:cubicBezTo>
                <a:cubicBezTo>
                  <a:pt x="4289227" y="3591528"/>
                  <a:pt x="4268649" y="3591338"/>
                  <a:pt x="4246551" y="3594576"/>
                </a:cubicBezTo>
                <a:cubicBezTo>
                  <a:pt x="4198546" y="3601816"/>
                  <a:pt x="4151870" y="3591528"/>
                  <a:pt x="4105766" y="3578384"/>
                </a:cubicBezTo>
                <a:cubicBezTo>
                  <a:pt x="4075285" y="3569622"/>
                  <a:pt x="4044043" y="3564287"/>
                  <a:pt x="4013753" y="3555333"/>
                </a:cubicBezTo>
                <a:cubicBezTo>
                  <a:pt x="3991083" y="3548474"/>
                  <a:pt x="3968414" y="3540282"/>
                  <a:pt x="3947648" y="3529234"/>
                </a:cubicBezTo>
                <a:cubicBezTo>
                  <a:pt x="3917546" y="3513040"/>
                  <a:pt x="3891259" y="3488655"/>
                  <a:pt x="3852966" y="3495133"/>
                </a:cubicBezTo>
                <a:cubicBezTo>
                  <a:pt x="3819245" y="3500847"/>
                  <a:pt x="3788766" y="3488847"/>
                  <a:pt x="3757902" y="3477416"/>
                </a:cubicBezTo>
                <a:cubicBezTo>
                  <a:pt x="3735231" y="3469034"/>
                  <a:pt x="3712565" y="3460459"/>
                  <a:pt x="3689131" y="3455126"/>
                </a:cubicBezTo>
                <a:cubicBezTo>
                  <a:pt x="3661315" y="3448839"/>
                  <a:pt x="3629882" y="3451507"/>
                  <a:pt x="3605116" y="3439885"/>
                </a:cubicBezTo>
                <a:cubicBezTo>
                  <a:pt x="3579206" y="3427693"/>
                  <a:pt x="3557682" y="3435885"/>
                  <a:pt x="3534629" y="3439315"/>
                </a:cubicBezTo>
                <a:cubicBezTo>
                  <a:pt x="3497862" y="3444649"/>
                  <a:pt x="3461282" y="3454555"/>
                  <a:pt x="3424135" y="3441982"/>
                </a:cubicBezTo>
                <a:cubicBezTo>
                  <a:pt x="3378986" y="3426741"/>
                  <a:pt x="3334216" y="3410358"/>
                  <a:pt x="3288877" y="3395880"/>
                </a:cubicBezTo>
                <a:cubicBezTo>
                  <a:pt x="3271348" y="3390353"/>
                  <a:pt x="3252492" y="3388067"/>
                  <a:pt x="3234202" y="3385591"/>
                </a:cubicBezTo>
                <a:cubicBezTo>
                  <a:pt x="3216867" y="3383495"/>
                  <a:pt x="3196102" y="3388830"/>
                  <a:pt x="3182763" y="3380829"/>
                </a:cubicBezTo>
                <a:cubicBezTo>
                  <a:pt x="3148472" y="3360255"/>
                  <a:pt x="3113231" y="3350158"/>
                  <a:pt x="3073604" y="3350158"/>
                </a:cubicBezTo>
                <a:cubicBezTo>
                  <a:pt x="3058743" y="3350158"/>
                  <a:pt x="3044264" y="3341584"/>
                  <a:pt x="3029216" y="3340059"/>
                </a:cubicBezTo>
                <a:cubicBezTo>
                  <a:pt x="3008639" y="3338155"/>
                  <a:pt x="2985016" y="3333011"/>
                  <a:pt x="2967110" y="3340251"/>
                </a:cubicBezTo>
                <a:cubicBezTo>
                  <a:pt x="2925008" y="3357397"/>
                  <a:pt x="2890910" y="3343107"/>
                  <a:pt x="2854140" y="3326153"/>
                </a:cubicBezTo>
                <a:cubicBezTo>
                  <a:pt x="2817943" y="3309389"/>
                  <a:pt x="2779842" y="3296055"/>
                  <a:pt x="2741360" y="3285003"/>
                </a:cubicBezTo>
                <a:cubicBezTo>
                  <a:pt x="2726882" y="3281003"/>
                  <a:pt x="2709548" y="3287672"/>
                  <a:pt x="2693543" y="3289005"/>
                </a:cubicBezTo>
                <a:cubicBezTo>
                  <a:pt x="2687827" y="3289386"/>
                  <a:pt x="2681540" y="3289958"/>
                  <a:pt x="2676398" y="3288053"/>
                </a:cubicBezTo>
                <a:cubicBezTo>
                  <a:pt x="2626677" y="3269763"/>
                  <a:pt x="2576191" y="3255857"/>
                  <a:pt x="2522279" y="3265382"/>
                </a:cubicBezTo>
                <a:cubicBezTo>
                  <a:pt x="2517327" y="3266335"/>
                  <a:pt x="2511800" y="3264239"/>
                  <a:pt x="2506847" y="3262905"/>
                </a:cubicBezTo>
                <a:cubicBezTo>
                  <a:pt x="2482652" y="3256047"/>
                  <a:pt x="2459029" y="3245189"/>
                  <a:pt x="2434456" y="3242712"/>
                </a:cubicBezTo>
                <a:cubicBezTo>
                  <a:pt x="2373874" y="3236616"/>
                  <a:pt x="2312915" y="3234138"/>
                  <a:pt x="2251948" y="3230138"/>
                </a:cubicBezTo>
                <a:cubicBezTo>
                  <a:pt x="2248138" y="3229949"/>
                  <a:pt x="2244137" y="3229949"/>
                  <a:pt x="2240710" y="3228614"/>
                </a:cubicBezTo>
                <a:cubicBezTo>
                  <a:pt x="2218229" y="3220422"/>
                  <a:pt x="2198608" y="3223090"/>
                  <a:pt x="2179556" y="3238711"/>
                </a:cubicBezTo>
                <a:cubicBezTo>
                  <a:pt x="2171173" y="3245569"/>
                  <a:pt x="2159743" y="3249189"/>
                  <a:pt x="2149267" y="3252999"/>
                </a:cubicBezTo>
                <a:cubicBezTo>
                  <a:pt x="2133834" y="3258715"/>
                  <a:pt x="2118023" y="3264239"/>
                  <a:pt x="2102021" y="3267859"/>
                </a:cubicBezTo>
                <a:cubicBezTo>
                  <a:pt x="2086208" y="3271288"/>
                  <a:pt x="2069254" y="3276049"/>
                  <a:pt x="2054013" y="3273384"/>
                </a:cubicBezTo>
                <a:cubicBezTo>
                  <a:pt x="2026581" y="3268622"/>
                  <a:pt x="2000479" y="3257953"/>
                  <a:pt x="1973429" y="3250903"/>
                </a:cubicBezTo>
                <a:cubicBezTo>
                  <a:pt x="1964094" y="3248426"/>
                  <a:pt x="1953806" y="3248809"/>
                  <a:pt x="1944092" y="3248617"/>
                </a:cubicBezTo>
                <a:cubicBezTo>
                  <a:pt x="1921800" y="3248047"/>
                  <a:pt x="1898940" y="3253571"/>
                  <a:pt x="1878748" y="3237759"/>
                </a:cubicBezTo>
                <a:cubicBezTo>
                  <a:pt x="1860079" y="3222899"/>
                  <a:pt x="1841216" y="3227280"/>
                  <a:pt x="1821596" y="3238520"/>
                </a:cubicBezTo>
                <a:cubicBezTo>
                  <a:pt x="1807497" y="3246522"/>
                  <a:pt x="1791496" y="3252809"/>
                  <a:pt x="1775684" y="3255857"/>
                </a:cubicBezTo>
                <a:cubicBezTo>
                  <a:pt x="1753965" y="3260047"/>
                  <a:pt x="1732439" y="3261763"/>
                  <a:pt x="1709006" y="3259285"/>
                </a:cubicBezTo>
                <a:cubicBezTo>
                  <a:pt x="1692431" y="3257571"/>
                  <a:pt x="1678904" y="3256809"/>
                  <a:pt x="1665950" y="3246713"/>
                </a:cubicBezTo>
                <a:cubicBezTo>
                  <a:pt x="1663856" y="3245189"/>
                  <a:pt x="1660046" y="3244807"/>
                  <a:pt x="1657188" y="3244999"/>
                </a:cubicBezTo>
                <a:cubicBezTo>
                  <a:pt x="1619658" y="3248237"/>
                  <a:pt x="1582510" y="3246522"/>
                  <a:pt x="1544598" y="3244234"/>
                </a:cubicBezTo>
                <a:cubicBezTo>
                  <a:pt x="1496403" y="3241189"/>
                  <a:pt x="1445725" y="3250141"/>
                  <a:pt x="1404006" y="3282146"/>
                </a:cubicBezTo>
                <a:cubicBezTo>
                  <a:pt x="1397909" y="3286910"/>
                  <a:pt x="1388765" y="3289005"/>
                  <a:pt x="1380762" y="3290149"/>
                </a:cubicBezTo>
                <a:cubicBezTo>
                  <a:pt x="1343044" y="3295101"/>
                  <a:pt x="1305132" y="3298530"/>
                  <a:pt x="1267411" y="3304055"/>
                </a:cubicBezTo>
                <a:cubicBezTo>
                  <a:pt x="1246837" y="3307103"/>
                  <a:pt x="1225310" y="3309770"/>
                  <a:pt x="1206641" y="3318153"/>
                </a:cubicBezTo>
                <a:cubicBezTo>
                  <a:pt x="1188354" y="3326343"/>
                  <a:pt x="1173681" y="3336059"/>
                  <a:pt x="1162823" y="3318915"/>
                </a:cubicBezTo>
                <a:cubicBezTo>
                  <a:pt x="1143394" y="3328059"/>
                  <a:pt x="1126437" y="3335680"/>
                  <a:pt x="1109865" y="3343870"/>
                </a:cubicBezTo>
                <a:cubicBezTo>
                  <a:pt x="1103767" y="3346918"/>
                  <a:pt x="1098623" y="3351872"/>
                  <a:pt x="1092527" y="3354730"/>
                </a:cubicBezTo>
                <a:cubicBezTo>
                  <a:pt x="1086048" y="3357778"/>
                  <a:pt x="1078810" y="3359682"/>
                  <a:pt x="1071762" y="3361207"/>
                </a:cubicBezTo>
                <a:cubicBezTo>
                  <a:pt x="1040327" y="3368065"/>
                  <a:pt x="1008894" y="3374351"/>
                  <a:pt x="977653" y="3381782"/>
                </a:cubicBezTo>
                <a:cubicBezTo>
                  <a:pt x="971554" y="3383305"/>
                  <a:pt x="966411" y="3389401"/>
                  <a:pt x="960887" y="3393401"/>
                </a:cubicBezTo>
                <a:cubicBezTo>
                  <a:pt x="957266" y="3396070"/>
                  <a:pt x="953648" y="3400070"/>
                  <a:pt x="949646" y="3400642"/>
                </a:cubicBezTo>
                <a:cubicBezTo>
                  <a:pt x="919165" y="3405214"/>
                  <a:pt x="888877" y="3410549"/>
                  <a:pt x="858205" y="3412834"/>
                </a:cubicBezTo>
                <a:cubicBezTo>
                  <a:pt x="832486" y="3414738"/>
                  <a:pt x="807719" y="3414168"/>
                  <a:pt x="801053" y="3447315"/>
                </a:cubicBezTo>
                <a:cubicBezTo>
                  <a:pt x="799909" y="3453032"/>
                  <a:pt x="791717" y="3459128"/>
                  <a:pt x="785432" y="3461984"/>
                </a:cubicBezTo>
                <a:cubicBezTo>
                  <a:pt x="767524" y="3470176"/>
                  <a:pt x="748471" y="3475701"/>
                  <a:pt x="730754" y="3484082"/>
                </a:cubicBezTo>
                <a:cubicBezTo>
                  <a:pt x="672650" y="3512088"/>
                  <a:pt x="611880" y="3529805"/>
                  <a:pt x="546917" y="3526566"/>
                </a:cubicBezTo>
                <a:cubicBezTo>
                  <a:pt x="526724" y="3525614"/>
                  <a:pt x="507102" y="3515326"/>
                  <a:pt x="494337" y="3511515"/>
                </a:cubicBezTo>
                <a:cubicBezTo>
                  <a:pt x="457572" y="3526566"/>
                  <a:pt x="426709" y="3541045"/>
                  <a:pt x="394511" y="3551903"/>
                </a:cubicBezTo>
                <a:cubicBezTo>
                  <a:pt x="366127" y="3561619"/>
                  <a:pt x="336408" y="3567715"/>
                  <a:pt x="307259" y="3574763"/>
                </a:cubicBezTo>
                <a:cubicBezTo>
                  <a:pt x="296590" y="3577432"/>
                  <a:pt x="285732" y="3578955"/>
                  <a:pt x="274873" y="3580290"/>
                </a:cubicBezTo>
                <a:cubicBezTo>
                  <a:pt x="240965" y="3584480"/>
                  <a:pt x="205529" y="3574384"/>
                  <a:pt x="172384" y="3590386"/>
                </a:cubicBezTo>
                <a:cubicBezTo>
                  <a:pt x="155046" y="3598768"/>
                  <a:pt x="137898" y="3608865"/>
                  <a:pt x="119613" y="3613247"/>
                </a:cubicBezTo>
                <a:cubicBezTo>
                  <a:pt x="99990" y="3618009"/>
                  <a:pt x="80794" y="3625439"/>
                  <a:pt x="61197" y="3630750"/>
                </a:cubicBezTo>
                <a:lnTo>
                  <a:pt x="544" y="3635521"/>
                </a:lnTo>
                <a:lnTo>
                  <a:pt x="544" y="3508282"/>
                </a:lnTo>
                <a:lnTo>
                  <a:pt x="0" y="3508282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grpSp>
        <p:nvGrpSpPr>
          <p:cNvPr id="28" name="Group 20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857610"/>
            <a:ext cx="12191456" cy="2849976"/>
            <a:chOff x="476" y="-3923157"/>
            <a:chExt cx="10667524" cy="2493729"/>
          </a:xfrm>
        </p:grpSpPr>
        <p:sp>
          <p:nvSpPr>
            <p:cNvPr id="29" name="Freeform: Shape 21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2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24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EF1AC7B-E1BC-BB3B-7936-579BA0B361F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432" r="6273" b="1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3367B6-12A8-EC01-A270-234AAFDFF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>
            <a:normAutofit/>
          </a:bodyPr>
          <a:lstStyle/>
          <a:p>
            <a:r>
              <a:rPr lang="en-US" sz="4000"/>
              <a:t>Flickor 16/19 lag</a:t>
            </a:r>
            <a:endParaRPr lang="en-SE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417AF-2613-CB9E-29D3-606AD5A48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2434201"/>
            <a:ext cx="3822189" cy="3742762"/>
          </a:xfrm>
        </p:spPr>
        <p:txBody>
          <a:bodyPr>
            <a:normAutofit/>
          </a:bodyPr>
          <a:lstStyle/>
          <a:p>
            <a:r>
              <a:rPr lang="en-US" sz="2000" dirty="0" err="1"/>
              <a:t>Tanken</a:t>
            </a:r>
            <a:r>
              <a:rPr lang="en-US" sz="2000" dirty="0"/>
              <a:t> </a:t>
            </a:r>
            <a:r>
              <a:rPr lang="en-US" sz="2000" dirty="0" err="1"/>
              <a:t>är</a:t>
            </a:r>
            <a:r>
              <a:rPr lang="en-US" sz="2000" dirty="0"/>
              <a:t> </a:t>
            </a:r>
            <a:r>
              <a:rPr lang="en-US" sz="2000" dirty="0" err="1"/>
              <a:t>att</a:t>
            </a:r>
            <a:r>
              <a:rPr lang="en-US" sz="2000" dirty="0"/>
              <a:t> vi </a:t>
            </a:r>
            <a:r>
              <a:rPr lang="en-US" sz="2000" dirty="0" err="1"/>
              <a:t>säsongen</a:t>
            </a:r>
            <a:r>
              <a:rPr lang="en-US" sz="2000" dirty="0"/>
              <a:t> 2025 ska ha </a:t>
            </a:r>
            <a:r>
              <a:rPr lang="en-US" sz="2000" dirty="0" err="1"/>
              <a:t>ett</a:t>
            </a:r>
            <a:r>
              <a:rPr lang="en-US" sz="2000" dirty="0"/>
              <a:t> </a:t>
            </a:r>
            <a:r>
              <a:rPr lang="en-US" sz="2000" dirty="0" err="1"/>
              <a:t>flickor</a:t>
            </a:r>
            <a:r>
              <a:rPr lang="en-US" sz="2000" dirty="0"/>
              <a:t> 16/19 lag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Vi </a:t>
            </a:r>
            <a:r>
              <a:rPr lang="en-US" sz="2000" dirty="0" err="1"/>
              <a:t>som</a:t>
            </a:r>
            <a:r>
              <a:rPr lang="en-US" sz="2000" dirty="0"/>
              <a:t> </a:t>
            </a:r>
            <a:r>
              <a:rPr lang="en-US" sz="2000" dirty="0" err="1"/>
              <a:t>kommer</a:t>
            </a:r>
            <a:r>
              <a:rPr lang="en-US" sz="2000" dirty="0"/>
              <a:t> </a:t>
            </a:r>
            <a:r>
              <a:rPr lang="en-US" sz="2000" dirty="0" err="1"/>
              <a:t>vara</a:t>
            </a:r>
            <a:r>
              <a:rPr lang="en-US" sz="2000" dirty="0"/>
              <a:t> </a:t>
            </a:r>
            <a:r>
              <a:rPr lang="en-US" sz="2000" dirty="0" err="1"/>
              <a:t>inolverade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laget</a:t>
            </a:r>
            <a:r>
              <a:rPr lang="en-US" sz="2000" dirty="0"/>
              <a:t> </a:t>
            </a:r>
            <a:r>
              <a:rPr lang="en-US" sz="2000" dirty="0" err="1"/>
              <a:t>är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 err="1"/>
              <a:t>Lagledare</a:t>
            </a:r>
            <a:r>
              <a:rPr lang="en-US" sz="2000" dirty="0"/>
              <a:t>: Marie Henriksson</a:t>
            </a:r>
          </a:p>
          <a:p>
            <a:pPr marL="0" indent="0">
              <a:buNone/>
            </a:pPr>
            <a:r>
              <a:rPr lang="en-US" sz="2000" dirty="0" err="1"/>
              <a:t>Tränare</a:t>
            </a:r>
            <a:r>
              <a:rPr lang="en-US" sz="2000" dirty="0"/>
              <a:t>: Andreas Rosengren, Markus Keisu, Tobias Larsson</a:t>
            </a:r>
          </a:p>
          <a:p>
            <a:pPr marL="0" indent="0">
              <a:buNone/>
            </a:pPr>
            <a:r>
              <a:rPr lang="en-US" sz="2000" dirty="0" err="1"/>
              <a:t>Mv.tränare</a:t>
            </a:r>
            <a:r>
              <a:rPr lang="en-US" sz="2000" dirty="0"/>
              <a:t>: Markus Keisu (och Mari </a:t>
            </a:r>
            <a:r>
              <a:rPr lang="en-US" sz="2000" dirty="0" err="1"/>
              <a:t>Kemppainen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7699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n grupp med gula figurer och en röd figur på andra sidan">
            <a:extLst>
              <a:ext uri="{FF2B5EF4-FFF2-40B4-BE49-F238E27FC236}">
                <a16:creationId xmlns:a16="http://schemas.microsoft.com/office/drawing/2014/main" id="{271326E8-D7B8-B2D5-A2A2-9D749858C55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B75ACD-5C5F-82C9-A115-CF9B6D652E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sv-SE" sz="5200">
                <a:solidFill>
                  <a:srgbClr val="FFFFFF"/>
                </a:solidFill>
              </a:rPr>
              <a:t>Hur ser laget ut?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375E98-9612-800C-A666-FECD16448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06or, 09or, 10or, 11or (de som bedöms redo)</a:t>
            </a:r>
            <a:endParaRPr lang="en-SE">
              <a:solidFill>
                <a:srgbClr val="FFFFFF"/>
              </a:solidFill>
            </a:endParaRPr>
          </a:p>
          <a:p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15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A4C49-3E2A-F6CA-1CF5-345E4F10B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095750" cy="1325563"/>
          </a:xfrm>
        </p:spPr>
        <p:txBody>
          <a:bodyPr/>
          <a:lstStyle/>
          <a:p>
            <a:r>
              <a:rPr lang="sv-SE" dirty="0"/>
              <a:t>Träningsgrupp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6D8D3-8B81-A42F-D976-24C1314B98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3 olika träningsgrupper/v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1 träning med grundtruppen/laget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1 träning där 06or, 09or tränar med dam OCH 10or tränar m F11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1 träning där truppen + hela F11 tränar (nivåindelningar utifrån tränarnas bedömningar). Hel plan.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F1FDBB-87FC-0988-A348-7963BCC874D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Tränare bedömer vilka som är redo att spela 11mot11.</a:t>
            </a:r>
          </a:p>
          <a:p>
            <a:r>
              <a:rPr lang="sv-SE" dirty="0" err="1"/>
              <a:t>Ev</a:t>
            </a:r>
            <a:r>
              <a:rPr lang="sv-SE" dirty="0"/>
              <a:t> inlån av 06or från dam vissa matcher.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D6053DB-FB15-44E0-3333-22BC404978B9}"/>
              </a:ext>
            </a:extLst>
          </p:cNvPr>
          <p:cNvSpPr txBox="1">
            <a:spLocks/>
          </p:cNvSpPr>
          <p:nvPr/>
        </p:nvSpPr>
        <p:spPr>
          <a:xfrm>
            <a:off x="6096000" y="365124"/>
            <a:ext cx="40957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Matchtrupp</a:t>
            </a:r>
          </a:p>
        </p:txBody>
      </p:sp>
      <p:pic>
        <p:nvPicPr>
          <p:cNvPr id="10" name="Graphic 9" descr="Exclamation mark with solid fill">
            <a:extLst>
              <a:ext uri="{FF2B5EF4-FFF2-40B4-BE49-F238E27FC236}">
                <a16:creationId xmlns:a16="http://schemas.microsoft.com/office/drawing/2014/main" id="{E5F07E29-55F3-6F65-3DAA-6F2CCF5BED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98215" y="1825625"/>
            <a:ext cx="769252" cy="76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162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81A50-5E12-36AA-2433-1526D598C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Frånvaro och anmälningar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E0D15-CA27-A838-6CDC-8EDC9EB3D3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sv-SE" dirty="0"/>
          </a:p>
          <a:p>
            <a:r>
              <a:rPr lang="sv-SE" dirty="0"/>
              <a:t>Hårdare krav att meddela sig! </a:t>
            </a:r>
          </a:p>
          <a:p>
            <a:r>
              <a:rPr lang="sv-SE" dirty="0"/>
              <a:t>Meddela om ni vet att ni kommer vara borta en längre period (ex semester eller liknande), så snart det är möjligt </a:t>
            </a:r>
            <a:r>
              <a:rPr lang="sv-SE" dirty="0" err="1"/>
              <a:t>pga</a:t>
            </a:r>
            <a:r>
              <a:rPr lang="sv-SE" dirty="0"/>
              <a:t> matchplaneringar.</a:t>
            </a:r>
            <a:br>
              <a:rPr lang="sv-SE" dirty="0"/>
            </a:br>
            <a:endParaRPr lang="sv-SE" dirty="0"/>
          </a:p>
          <a:p>
            <a:r>
              <a:rPr lang="sv-SE" dirty="0"/>
              <a:t>Ladda ner </a:t>
            </a:r>
            <a:r>
              <a:rPr lang="sv-SE" dirty="0" err="1"/>
              <a:t>appen</a:t>
            </a:r>
            <a:r>
              <a:rPr lang="sv-SE" dirty="0"/>
              <a:t> ”Laget.se”. </a:t>
            </a:r>
            <a:br>
              <a:rPr lang="sv-SE" dirty="0"/>
            </a:br>
            <a:r>
              <a:rPr lang="sv-SE" dirty="0"/>
              <a:t>Nu förväntas ni sköta anmälningar själva.</a:t>
            </a:r>
          </a:p>
          <a:p>
            <a:r>
              <a:rPr lang="sv-SE" dirty="0"/>
              <a:t>Vissa kan få kallelser från flera lag</a:t>
            </a:r>
          </a:p>
        </p:txBody>
      </p:sp>
    </p:spTree>
    <p:extLst>
      <p:ext uri="{BB962C8B-B14F-4D97-AF65-F5344CB8AC3E}">
        <p14:creationId xmlns:p14="http://schemas.microsoft.com/office/powerpoint/2010/main" val="2272356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A4C49-3E2A-F6CA-1CF5-345E4F10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SAMARBETEN mellan lag</a:t>
            </a:r>
            <a:endParaRPr lang="sv-S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5AF44E-8850-95A9-484F-1B7D73E4FF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Dam, damjun och F11 kommer ha tätt samarbete.</a:t>
            </a:r>
          </a:p>
          <a:p>
            <a:r>
              <a:rPr lang="en-US"/>
              <a:t>MÅLET är att skapa möjligheter för att alla tjejer ska ha möjlighet att utvecklas som spelare hos LSK.</a:t>
            </a:r>
            <a:endParaRPr lang="en-SE" dirty="0"/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43ED3900-83E3-2AB4-50FA-C5CD851AA79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6302" y="2661920"/>
            <a:ext cx="5430218" cy="3515043"/>
          </a:xfrm>
        </p:spPr>
      </p:pic>
    </p:spTree>
    <p:extLst>
      <p:ext uri="{BB962C8B-B14F-4D97-AF65-F5344CB8AC3E}">
        <p14:creationId xmlns:p14="http://schemas.microsoft.com/office/powerpoint/2010/main" val="1086295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BD1FA5-CE37-6715-A9CB-4280A9DC3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sv-SE" sz="4000">
                <a:solidFill>
                  <a:srgbClr val="FFFFFF"/>
                </a:solidFill>
              </a:rPr>
              <a:t>REGLER i LAGET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E7435-40AF-1E6B-2762-EAA03FBE5C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 fontScale="92500" lnSpcReduction="20000"/>
          </a:bodyPr>
          <a:lstStyle/>
          <a:p>
            <a:r>
              <a:rPr lang="sv-SE" sz="2000" dirty="0"/>
              <a:t>Alla som är med checkar in på att det är hårt jobb som gäller.</a:t>
            </a:r>
          </a:p>
          <a:p>
            <a:r>
              <a:rPr lang="sv-SE" sz="2000" dirty="0"/>
              <a:t>11 mot 11 spel innebär att vi måste höja nivån på både träningar och matcher</a:t>
            </a:r>
          </a:p>
          <a:p>
            <a:r>
              <a:rPr lang="sv-SE" sz="2000" dirty="0"/>
              <a:t>På träningen tar vi i.</a:t>
            </a:r>
          </a:p>
          <a:p>
            <a:r>
              <a:rPr lang="sv-SE" sz="2000" dirty="0"/>
              <a:t>Man kommer på träning när man är frisk och är hemma.</a:t>
            </a:r>
            <a:br>
              <a:rPr lang="sv-SE" sz="2000" dirty="0"/>
            </a:br>
            <a:r>
              <a:rPr lang="sv-SE" sz="2000" dirty="0"/>
              <a:t>Viss förståelse för plugg (men vi tror också att med god planering kan man ta ett uppehåll för träning) Ni har en dialog med tränarna.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6A96DA-AED7-0F7E-3B1A-57D26E545E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 fontScale="92500" lnSpcReduction="20000"/>
          </a:bodyPr>
          <a:lstStyle/>
          <a:p>
            <a:r>
              <a:rPr lang="sv-SE" sz="2000" dirty="0"/>
              <a:t>Vi skäller inte på varandra</a:t>
            </a:r>
          </a:p>
          <a:p>
            <a:r>
              <a:rPr lang="sv-SE" sz="2000" dirty="0"/>
              <a:t>Alla kan ha en dålig dag.</a:t>
            </a:r>
          </a:p>
          <a:p>
            <a:r>
              <a:rPr lang="sv-SE" sz="2000" dirty="0"/>
              <a:t>Är vi på träning så är vi fokuserade på träningen och laget.</a:t>
            </a:r>
          </a:p>
          <a:p>
            <a:r>
              <a:rPr lang="sv-SE" sz="2000" dirty="0"/>
              <a:t>Vi lämnar ”BFF-snacket” vid grinden och är öppna mot alla. Vi kommer vara allt från 11or till 06or. Vi är inkluderande.</a:t>
            </a:r>
          </a:p>
          <a:p>
            <a:r>
              <a:rPr lang="sv-SE" sz="2000" dirty="0"/>
              <a:t>Snack och PEPP (positiv)</a:t>
            </a:r>
          </a:p>
          <a:p>
            <a:r>
              <a:rPr lang="sv-SE" sz="2000" dirty="0"/>
              <a:t>Vi tror på positiv feedback. Det gäller även spelare emellan.</a:t>
            </a:r>
          </a:p>
          <a:p>
            <a:r>
              <a:rPr lang="sv-SE" sz="2000" dirty="0"/>
              <a:t>Ha förståelse att vi är på olika nivåer.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20455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BD1FA5-CE37-6715-A9CB-4280A9DC3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sv-SE" sz="3600">
                <a:solidFill>
                  <a:srgbClr val="FFFFFF"/>
                </a:solidFill>
              </a:rPr>
              <a:t>REGLER i LAGET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E7435-40AF-1E6B-2762-EAA03FBE5C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8993" y="1412489"/>
            <a:ext cx="2926080" cy="4363844"/>
          </a:xfrm>
        </p:spPr>
        <p:txBody>
          <a:bodyPr>
            <a:normAutofit/>
          </a:bodyPr>
          <a:lstStyle/>
          <a:p>
            <a:r>
              <a:rPr lang="sv-SE" sz="2000" dirty="0"/>
              <a:t>Tränarna kommer pressa när vi ser att det finns mer kapacitet </a:t>
            </a:r>
          </a:p>
          <a:p>
            <a:r>
              <a:rPr lang="sv-SE" sz="2000" dirty="0"/>
              <a:t>Vi passar tiden!</a:t>
            </a:r>
            <a:br>
              <a:rPr lang="sv-SE" sz="2000" dirty="0"/>
            </a:br>
            <a:r>
              <a:rPr lang="sv-SE" sz="2000" dirty="0"/>
              <a:t>Ombytt och uppvärmd när träningstiden på planen startar.</a:t>
            </a:r>
          </a:p>
          <a:p>
            <a:r>
              <a:rPr lang="sv-SE" sz="2000" dirty="0"/>
              <a:t>Är man på träning så deltar man på alla övningar.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6A96DA-AED7-0F7E-3B1A-57D26E545E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2926080" cy="4363844"/>
          </a:xfrm>
        </p:spPr>
        <p:txBody>
          <a:bodyPr>
            <a:normAutofit/>
          </a:bodyPr>
          <a:lstStyle/>
          <a:p>
            <a:r>
              <a:rPr lang="sv-SE" sz="2000" dirty="0"/>
              <a:t>Vi kör nivåindelning i vissa övningar och på vissa träningar</a:t>
            </a:r>
          </a:p>
          <a:p>
            <a:r>
              <a:rPr lang="sv-SE" sz="2000" dirty="0"/>
              <a:t>Tränarna tar ut lag för match och baserar det på träningsnärvaro, mognad, behov. </a:t>
            </a:r>
          </a:p>
          <a:p>
            <a:r>
              <a:rPr lang="sv-SE" sz="2000" dirty="0"/>
              <a:t>Alla uttagna ska få speltid men baseras också utifrån nivå och dagsform.</a:t>
            </a:r>
            <a:br>
              <a:rPr lang="sv-SE" sz="2000" dirty="0"/>
            </a:br>
            <a:r>
              <a:rPr lang="sv-SE" sz="2000" dirty="0"/>
              <a:t>Ser vi att man inte gör sitt jobb så kommer vi byta.</a:t>
            </a:r>
          </a:p>
          <a:p>
            <a:pPr marL="0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371817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473</Words>
  <Application>Microsoft Office PowerPoint</Application>
  <PresentationFormat>Bredbild</PresentationFormat>
  <Paragraphs>49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SÄSONG 2025</vt:lpstr>
      <vt:lpstr>Flickor 16/19 lag</vt:lpstr>
      <vt:lpstr>Hur ser laget ut?</vt:lpstr>
      <vt:lpstr>Träningsgrupp</vt:lpstr>
      <vt:lpstr>Frånvaro och anmälningar</vt:lpstr>
      <vt:lpstr>SAMARBETEN mellan lag</vt:lpstr>
      <vt:lpstr>REGLER i LAGET</vt:lpstr>
      <vt:lpstr>REGLER i LAGET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Henriksson</dc:creator>
  <cp:lastModifiedBy>Marie Henriksson</cp:lastModifiedBy>
  <cp:revision>10</cp:revision>
  <dcterms:created xsi:type="dcterms:W3CDTF">2024-02-09T14:14:02Z</dcterms:created>
  <dcterms:modified xsi:type="dcterms:W3CDTF">2024-11-27T17:32:35Z</dcterms:modified>
</cp:coreProperties>
</file>