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58" r:id="rId7"/>
    <p:sldId id="266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5EAD7-86CB-474C-9F0B-43D3ACA601E1}" v="6" dt="2022-09-07T05:37:58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2B5A4-F673-41FE-ACAA-D4B7FDF691AF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4A23-B423-4583-8DE8-C3DF60A414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05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Tjejerna kommer att ha Mikael Fredriksson (dam a-lagets tränare) som tränare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Killarna kommer att ha Felix Magnusson (juniortränare på herrsidan) och Jesper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Myrlund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(herr a-lagets tränare)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Dessa träningar är frivilliga, men ersätter inte ordinarie träning. 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Dessa skall ej vara så intensiva &amp; jobbiga, så man lätt skall orka träna två pass på raken.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54A23-B423-4583-8DE8-C3DF60A414B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29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Har flyttat runt föräldrar för att få ihop de viktigaste åtagandena. Städet kommer P12 att sköta.</a:t>
            </a:r>
          </a:p>
          <a:p>
            <a:r>
              <a:rPr lang="sv-SE" dirty="0"/>
              <a:t>Hoppas att alla är ok med detta.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54A23-B423-4583-8DE8-C3DF60A414B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53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har en plats i Ungdomsgruppen som måste fyllas snarast. Uppstartsmöte är: Tisdag 13/9 </a:t>
            </a:r>
            <a:r>
              <a:rPr lang="sv-SE" dirty="0" err="1"/>
              <a:t>kl</a:t>
            </a:r>
            <a:r>
              <a:rPr lang="sv-SE" dirty="0"/>
              <a:t> 18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54A23-B423-4583-8DE8-C3DF60A414B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000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54A23-B423-4583-8DE8-C3DF60A414B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567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Fadderverksamhet – spelare från a-lagen kommer medverkar vid </a:t>
            </a:r>
            <a:r>
              <a:rPr lang="sv-SE"/>
              <a:t>vissa träningar.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54A23-B423-4583-8DE8-C3DF60A414B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66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2022-09-07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717676"/>
            <a:ext cx="9144000" cy="2387600"/>
          </a:xfrm>
        </p:spPr>
        <p:txBody>
          <a:bodyPr>
            <a:normAutofit/>
          </a:bodyPr>
          <a:lstStyle/>
          <a:p>
            <a:br>
              <a:rPr lang="sv-SE" b="1" dirty="0">
                <a:latin typeface="Arial"/>
                <a:cs typeface="Calibri Light"/>
              </a:rPr>
            </a:br>
            <a:r>
              <a:rPr lang="sv-SE" b="1" dirty="0">
                <a:latin typeface="Arial"/>
                <a:cs typeface="Calibri Light"/>
              </a:rPr>
              <a:t>Föräldramöte 8/9 2022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30450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800" b="1" dirty="0">
                <a:latin typeface="Arial"/>
                <a:cs typeface="Calibri"/>
              </a:rPr>
              <a:t>Genomgång inför säsongen 2022-2023</a:t>
            </a:r>
          </a:p>
          <a:p>
            <a:endParaRPr lang="sv-SE" dirty="0">
              <a:cs typeface="Calibri"/>
            </a:endParaRPr>
          </a:p>
        </p:txBody>
      </p:sp>
      <p:pic>
        <p:nvPicPr>
          <p:cNvPr id="5" name="Bildobjekt 5" descr="En bild som visar text, clipart&#10;&#10;Automatiskt genererad beskrivning">
            <a:extLst>
              <a:ext uri="{FF2B5EF4-FFF2-40B4-BE49-F238E27FC236}">
                <a16:creationId xmlns:a16="http://schemas.microsoft.com/office/drawing/2014/main" id="{80D74C02-BD15-4F94-91B2-5888DB657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1" y="194"/>
            <a:ext cx="12196762" cy="21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BB13B-F22A-47D5-966B-83F6350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310"/>
            <a:ext cx="10515600" cy="765970"/>
          </a:xfrm>
        </p:spPr>
        <p:txBody>
          <a:bodyPr/>
          <a:lstStyle/>
          <a:p>
            <a:r>
              <a:rPr lang="sv-SE" b="1" dirty="0">
                <a:latin typeface="Arial"/>
                <a:cs typeface="Calibri Light"/>
              </a:rPr>
              <a:t>Dagens punkter:</a:t>
            </a:r>
            <a:endParaRPr lang="sv-SE" b="1" dirty="0">
              <a:latin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882751-88B5-412F-9F69-CA74DB721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7606"/>
            <a:ext cx="10515600" cy="31473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Arial"/>
                <a:cs typeface="Calibri" panose="020F0502020204030204"/>
              </a:rPr>
              <a:t>Klubbchefen informerar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Ledare+ träningar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Arbetsschema VPC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Ungdomsgruppen, Lagföräldrar, VPC-representanter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Åtaganden säsongen 2022-2023</a:t>
            </a:r>
          </a:p>
          <a:p>
            <a:r>
              <a:rPr lang="sv-SE" dirty="0">
                <a:latin typeface="Arial"/>
                <a:cs typeface="Calibri" panose="020F0502020204030204"/>
              </a:rPr>
              <a:t>Övrigt</a:t>
            </a:r>
          </a:p>
          <a:p>
            <a:endParaRPr lang="sv-SE" dirty="0">
              <a:cs typeface="Calibri" panose="020F0502020204030204"/>
            </a:endParaRPr>
          </a:p>
        </p:txBody>
      </p:sp>
      <p:pic>
        <p:nvPicPr>
          <p:cNvPr id="4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id="{C731075E-5AD0-4C04-BB33-D09D3D2E9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194"/>
            <a:ext cx="12184856" cy="210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1C0F3F-75F9-452D-B931-81431D5E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2229742"/>
            <a:ext cx="10916920" cy="780521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rial"/>
                <a:cs typeface="Calibri Light"/>
              </a:rPr>
              <a:t>Ledare + Träningar</a:t>
            </a:r>
            <a:endParaRPr lang="sv-SE" sz="4800" b="1" dirty="0">
              <a:latin typeface="Arial"/>
              <a:cs typeface="Arial"/>
            </a:endParaRPr>
          </a:p>
        </p:txBody>
      </p:sp>
      <p:pic>
        <p:nvPicPr>
          <p:cNvPr id="4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id="{B2B4A828-2F2E-4A67-A01B-9CBDC7F20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413" y="3967"/>
            <a:ext cx="12258356" cy="2136776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B902DAD-6622-4DFE-90FA-E4EE5CB3EBCA}"/>
              </a:ext>
            </a:extLst>
          </p:cNvPr>
          <p:cNvSpPr txBox="1"/>
          <p:nvPr/>
        </p:nvSpPr>
        <p:spPr>
          <a:xfrm>
            <a:off x="416560" y="2979783"/>
            <a:ext cx="11338560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Träningar är:</a:t>
            </a: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Måndagar 18:00-19:15 LF-hallen </a:t>
            </a: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Onsdagar 18:15-19:30, UW-hallen (tillsammans med P09)</a:t>
            </a: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Torsdag 16:00-17:15, LF-hallen (Högstadieträning)</a:t>
            </a: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Torsdagar 17:15-18:30, UW-hallen (tillsammans med P09)</a:t>
            </a:r>
          </a:p>
          <a:p>
            <a:endParaRPr lang="sv-SE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Samling 30 min innan träning för uppvärmning i korridoren, så träningen kan köra igång direkt inne i hallen.</a:t>
            </a:r>
          </a:p>
          <a:p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I år kommer Fredrik, Jan &amp; Jonny vara tränare.</a:t>
            </a:r>
          </a:p>
        </p:txBody>
      </p:sp>
    </p:spTree>
    <p:extLst>
      <p:ext uri="{BB962C8B-B14F-4D97-AF65-F5344CB8AC3E}">
        <p14:creationId xmlns:p14="http://schemas.microsoft.com/office/powerpoint/2010/main" val="163708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18BCF8-DA48-F9C7-CC35-BF32273E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1" y="2122714"/>
            <a:ext cx="10515600" cy="845604"/>
          </a:xfrm>
        </p:spPr>
        <p:txBody>
          <a:bodyPr/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Arbetsschemat VPC 2022</a:t>
            </a:r>
          </a:p>
        </p:txBody>
      </p:sp>
      <p:pic>
        <p:nvPicPr>
          <p:cNvPr id="11" name="Bildobjekt 10" descr="En bild som visar text, clipart&#10;&#10;Automatiskt genererad beskrivning">
            <a:extLst>
              <a:ext uri="{FF2B5EF4-FFF2-40B4-BE49-F238E27FC236}">
                <a16:creationId xmlns:a16="http://schemas.microsoft.com/office/drawing/2014/main" id="{16159E44-BFEC-38D4-D637-B54883239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22" y="0"/>
            <a:ext cx="12236822" cy="2122714"/>
          </a:xfrm>
          <a:prstGeom prst="rect">
            <a:avLst/>
          </a:prstGeom>
        </p:spPr>
      </p:pic>
      <p:pic>
        <p:nvPicPr>
          <p:cNvPr id="6" name="Platshållare för innehåll 5" descr="En bild som visar bord&#10;&#10;Automatiskt genererad beskrivning">
            <a:extLst>
              <a:ext uri="{FF2B5EF4-FFF2-40B4-BE49-F238E27FC236}">
                <a16:creationId xmlns:a16="http://schemas.microsoft.com/office/drawing/2014/main" id="{DFBD786C-4951-D467-13D1-F6C5202F7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63" y="2808082"/>
            <a:ext cx="5497274" cy="3854410"/>
          </a:xfrm>
        </p:spPr>
      </p:pic>
    </p:spTree>
    <p:extLst>
      <p:ext uri="{BB962C8B-B14F-4D97-AF65-F5344CB8AC3E}">
        <p14:creationId xmlns:p14="http://schemas.microsoft.com/office/powerpoint/2010/main" val="392289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069528-0259-4F0A-BE73-77290FB0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2349483"/>
            <a:ext cx="11592560" cy="937277"/>
          </a:xfrm>
        </p:spPr>
        <p:txBody>
          <a:bodyPr>
            <a:normAutofit/>
          </a:bodyPr>
          <a:lstStyle/>
          <a:p>
            <a:r>
              <a:rPr lang="sv-SE" sz="3800" b="1" dirty="0">
                <a:latin typeface="Arial"/>
                <a:cs typeface="Calibri Light"/>
              </a:rPr>
              <a:t>Ungdomsgruppen, Lagföräldrar, VPC kommittén</a:t>
            </a:r>
            <a:endParaRPr lang="sv-SE" sz="3800" b="1" dirty="0">
              <a:latin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F366BF-25F4-4E4F-9FDB-0344A2B17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3429000"/>
            <a:ext cx="11358880" cy="31038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2 representanter – </a:t>
            </a: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Jonas Boberg &amp; ?</a:t>
            </a:r>
            <a:endParaRPr lang="sv-SE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Lagföräldrar – </a:t>
            </a: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Camilla Cardell &amp; Agneta Larsson</a:t>
            </a:r>
          </a:p>
          <a:p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VPC kommittén – </a:t>
            </a: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Andreas Holmgren, Agneta Larsson &amp; Camilla Cardell</a:t>
            </a: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id="{0C5B13E0-A609-4FE4-9659-72955C1BF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" y="-4782"/>
            <a:ext cx="12125324" cy="210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9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BCF9CC-FD43-41F4-A54D-FABA6B89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3841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/>
                <a:cs typeface="Calibri Light"/>
              </a:rPr>
              <a:t>Åtagande säsongen 2022-2023</a:t>
            </a:r>
            <a:endParaRPr lang="sv-SE" b="1" dirty="0">
              <a:latin typeface="Arial"/>
              <a:cs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281853-B798-4582-BABA-0AFDCDB9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7863"/>
            <a:ext cx="10515600" cy="27591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dirty="0">
                <a:latin typeface="Arial"/>
                <a:cs typeface="Calibri"/>
              </a:rPr>
              <a:t>Sekretariatet hemmamatcher</a:t>
            </a:r>
          </a:p>
          <a:p>
            <a:r>
              <a:rPr lang="sv-SE" sz="3200" dirty="0">
                <a:latin typeface="Arial"/>
                <a:cs typeface="Calibri"/>
              </a:rPr>
              <a:t>Matchansvariga A-lagsmatcher</a:t>
            </a:r>
          </a:p>
          <a:p>
            <a:r>
              <a:rPr lang="sv-SE" sz="3200" dirty="0">
                <a:latin typeface="Arial"/>
                <a:cs typeface="Calibri"/>
              </a:rPr>
              <a:t>Arena ansvariga</a:t>
            </a:r>
          </a:p>
          <a:p>
            <a:r>
              <a:rPr lang="sv-SE" sz="3200" dirty="0">
                <a:latin typeface="Arial"/>
                <a:cs typeface="Calibri"/>
              </a:rPr>
              <a:t>Uppesittarlotter </a:t>
            </a: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77396140-4955-431B-9ADF-D179ACD15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" y="-4782"/>
            <a:ext cx="12387262" cy="215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8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158B7F-C59B-85D0-F842-8EEE9178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2115028"/>
            <a:ext cx="11460480" cy="823912"/>
          </a:xfrm>
        </p:spPr>
        <p:txBody>
          <a:bodyPr>
            <a:normAutofit fontScale="90000"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Sekretariat, Arenaansvariga &amp; Matchansvariga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12B15D-9C43-48C5-5D4A-18B99C843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812" y="3027679"/>
            <a:ext cx="5157787" cy="493396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Sekretariatet hemma matcher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A7F8C2A-995E-F493-79A3-3604E6720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027679"/>
            <a:ext cx="5183188" cy="493395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Arenaansvariga + matchansvariga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391F5B5-450B-2A42-EFE5-2A5889ADD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3521075"/>
            <a:ext cx="5183188" cy="3052445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7/10			Matchansvariga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15/10		Arenaansvariga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10/12		Arenaansvariga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27/1			Matchansvarig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Vårens tider för arenaansvar kommer senare.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062F3E24-C215-4323-89B1-FADADD033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812" y="3698554"/>
            <a:ext cx="5157787" cy="24428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13/11			28/1</a:t>
            </a:r>
          </a:p>
          <a:p>
            <a:pPr marL="0" indent="0">
              <a:buNone/>
            </a:pP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26/11			11/2</a:t>
            </a:r>
          </a:p>
          <a:p>
            <a:pPr marL="0" indent="0">
              <a:buNone/>
            </a:pP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10/12			4/3</a:t>
            </a:r>
          </a:p>
          <a:p>
            <a:pPr marL="0" indent="0">
              <a:buNone/>
            </a:pP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13/1			18/3</a:t>
            </a:r>
          </a:p>
        </p:txBody>
      </p:sp>
      <p:pic>
        <p:nvPicPr>
          <p:cNvPr id="12" name="Bildobjekt 11" descr="En bild som visar text, clipart&#10;&#10;Automatiskt genererad beskrivning">
            <a:extLst>
              <a:ext uri="{FF2B5EF4-FFF2-40B4-BE49-F238E27FC236}">
                <a16:creationId xmlns:a16="http://schemas.microsoft.com/office/drawing/2014/main" id="{8AC42402-21B0-EE9A-C436-D8FBE3DBF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211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1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0E0932-09A5-44BA-BF51-AD745467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9188"/>
            <a:ext cx="10515600" cy="1325563"/>
          </a:xfrm>
        </p:spPr>
        <p:txBody>
          <a:bodyPr/>
          <a:lstStyle/>
          <a:p>
            <a:r>
              <a:rPr lang="sv-SE" b="1">
                <a:latin typeface="Arial"/>
                <a:cs typeface="Calibri Light"/>
              </a:rPr>
              <a:t>Övrigt</a:t>
            </a:r>
            <a:endParaRPr lang="sv-SE" b="1">
              <a:latin typeface="Arial"/>
              <a:cs typeface="Arial"/>
            </a:endParaRPr>
          </a:p>
        </p:txBody>
      </p:sp>
      <p:pic>
        <p:nvPicPr>
          <p:cNvPr id="4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id="{BA3653FF-6701-44A0-999B-C5632EDEE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793"/>
            <a:ext cx="12191999" cy="2119312"/>
          </a:xfrm>
        </p:spPr>
      </p:pic>
    </p:spTree>
    <p:extLst>
      <p:ext uri="{BB962C8B-B14F-4D97-AF65-F5344CB8AC3E}">
        <p14:creationId xmlns:p14="http://schemas.microsoft.com/office/powerpoint/2010/main" val="198997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316</Words>
  <Application>Microsoft Office PowerPoint</Application>
  <PresentationFormat>Bredbild</PresentationFormat>
  <Paragraphs>57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Office-tema</vt:lpstr>
      <vt:lpstr> Föräldramöte 8/9 2022</vt:lpstr>
      <vt:lpstr>Dagens punkter:</vt:lpstr>
      <vt:lpstr>Ledare + Träningar</vt:lpstr>
      <vt:lpstr>Arbetsschemat VPC 2022</vt:lpstr>
      <vt:lpstr>Ungdomsgruppen, Lagföräldrar, VPC kommittén</vt:lpstr>
      <vt:lpstr>Åtagande säsongen 2022-2023</vt:lpstr>
      <vt:lpstr>Sekretariat, Arenaansvariga &amp; Matchansvariga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Camilla Cardell</dc:creator>
  <cp:lastModifiedBy>Camilla Cardell</cp:lastModifiedBy>
  <cp:revision>209</cp:revision>
  <dcterms:created xsi:type="dcterms:W3CDTF">2021-10-17T15:32:11Z</dcterms:created>
  <dcterms:modified xsi:type="dcterms:W3CDTF">2022-09-08T13:51:15Z</dcterms:modified>
</cp:coreProperties>
</file>