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8" r:id="rId1"/>
    <p:sldMasterId id="2147483669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73" r:id="rId7"/>
    <p:sldId id="261" r:id="rId8"/>
    <p:sldId id="276" r:id="rId9"/>
    <p:sldId id="274" r:id="rId10"/>
    <p:sldId id="264" r:id="rId11"/>
    <p:sldId id="262" r:id="rId12"/>
    <p:sldId id="263" r:id="rId13"/>
    <p:sldId id="281" r:id="rId14"/>
    <p:sldId id="278" r:id="rId15"/>
    <p:sldId id="280" r:id="rId16"/>
    <p:sldId id="279" r:id="rId17"/>
    <p:sldId id="269" r:id="rId18"/>
    <p:sldId id="277" r:id="rId19"/>
    <p:sldId id="271" r:id="rId20"/>
    <p:sldId id="272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19BB16-7459-47B0-9EDD-0C803FD85EFB}" v="12" dt="2023-04-25T18:21:24.0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34" d="100"/>
          <a:sy n="134" d="100"/>
        </p:scale>
        <p:origin x="95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k Enghag" userId="845e3d60-71da-4452-830e-a9a1b48ff4cf" providerId="ADAL" clId="{7219BB16-7459-47B0-9EDD-0C803FD85EFB}"/>
    <pc:docChg chg="undo custSel addSld modSld sldOrd">
      <pc:chgData name="Erik Enghag" userId="845e3d60-71da-4452-830e-a9a1b48ff4cf" providerId="ADAL" clId="{7219BB16-7459-47B0-9EDD-0C803FD85EFB}" dt="2023-04-25T18:39:10.356" v="1610" actId="20577"/>
      <pc:docMkLst>
        <pc:docMk/>
      </pc:docMkLst>
      <pc:sldChg chg="modSp mod">
        <pc:chgData name="Erik Enghag" userId="845e3d60-71da-4452-830e-a9a1b48ff4cf" providerId="ADAL" clId="{7219BB16-7459-47B0-9EDD-0C803FD85EFB}" dt="2023-04-24T18:52:30.484" v="916" actId="2711"/>
        <pc:sldMkLst>
          <pc:docMk/>
          <pc:sldMk cId="0" sldId="256"/>
        </pc:sldMkLst>
        <pc:spChg chg="mod">
          <ac:chgData name="Erik Enghag" userId="845e3d60-71da-4452-830e-a9a1b48ff4cf" providerId="ADAL" clId="{7219BB16-7459-47B0-9EDD-0C803FD85EFB}" dt="2023-04-24T18:52:30.484" v="916" actId="2711"/>
          <ac:spMkLst>
            <pc:docMk/>
            <pc:sldMk cId="0" sldId="256"/>
            <ac:spMk id="161" creationId="{00000000-0000-0000-0000-000000000000}"/>
          </ac:spMkLst>
        </pc:spChg>
        <pc:spChg chg="mod">
          <ac:chgData name="Erik Enghag" userId="845e3d60-71da-4452-830e-a9a1b48ff4cf" providerId="ADAL" clId="{7219BB16-7459-47B0-9EDD-0C803FD85EFB}" dt="2023-04-24T18:52:30.484" v="916" actId="2711"/>
          <ac:spMkLst>
            <pc:docMk/>
            <pc:sldMk cId="0" sldId="256"/>
            <ac:spMk id="162" creationId="{00000000-0000-0000-0000-000000000000}"/>
          </ac:spMkLst>
        </pc:spChg>
      </pc:sldChg>
      <pc:sldChg chg="modSp mod">
        <pc:chgData name="Erik Enghag" userId="845e3d60-71da-4452-830e-a9a1b48ff4cf" providerId="ADAL" clId="{7219BB16-7459-47B0-9EDD-0C803FD85EFB}" dt="2023-04-24T18:52:36.928" v="917" actId="2711"/>
        <pc:sldMkLst>
          <pc:docMk/>
          <pc:sldMk cId="0" sldId="257"/>
        </pc:sldMkLst>
        <pc:spChg chg="mod">
          <ac:chgData name="Erik Enghag" userId="845e3d60-71da-4452-830e-a9a1b48ff4cf" providerId="ADAL" clId="{7219BB16-7459-47B0-9EDD-0C803FD85EFB}" dt="2023-04-24T18:52:36.928" v="917" actId="2711"/>
          <ac:spMkLst>
            <pc:docMk/>
            <pc:sldMk cId="0" sldId="257"/>
            <ac:spMk id="3" creationId="{059CEBF2-A3E5-447A-9BF8-89185556B658}"/>
          </ac:spMkLst>
        </pc:spChg>
        <pc:spChg chg="mod">
          <ac:chgData name="Erik Enghag" userId="845e3d60-71da-4452-830e-a9a1b48ff4cf" providerId="ADAL" clId="{7219BB16-7459-47B0-9EDD-0C803FD85EFB}" dt="2023-04-24T18:52:36.928" v="917" actId="2711"/>
          <ac:spMkLst>
            <pc:docMk/>
            <pc:sldMk cId="0" sldId="257"/>
            <ac:spMk id="168" creationId="{00000000-0000-0000-0000-000000000000}"/>
          </ac:spMkLst>
        </pc:spChg>
      </pc:sldChg>
      <pc:sldChg chg="modSp mod">
        <pc:chgData name="Erik Enghag" userId="845e3d60-71da-4452-830e-a9a1b48ff4cf" providerId="ADAL" clId="{7219BB16-7459-47B0-9EDD-0C803FD85EFB}" dt="2023-04-24T18:52:42.649" v="918" actId="2711"/>
        <pc:sldMkLst>
          <pc:docMk/>
          <pc:sldMk cId="0" sldId="258"/>
        </pc:sldMkLst>
        <pc:spChg chg="mod">
          <ac:chgData name="Erik Enghag" userId="845e3d60-71da-4452-830e-a9a1b48ff4cf" providerId="ADAL" clId="{7219BB16-7459-47B0-9EDD-0C803FD85EFB}" dt="2023-04-24T18:52:42.649" v="918" actId="2711"/>
          <ac:spMkLst>
            <pc:docMk/>
            <pc:sldMk cId="0" sldId="258"/>
            <ac:spMk id="174" creationId="{00000000-0000-0000-0000-000000000000}"/>
          </ac:spMkLst>
        </pc:spChg>
      </pc:sldChg>
      <pc:sldChg chg="modSp mod">
        <pc:chgData name="Erik Enghag" userId="845e3d60-71da-4452-830e-a9a1b48ff4cf" providerId="ADAL" clId="{7219BB16-7459-47B0-9EDD-0C803FD85EFB}" dt="2023-04-24T18:52:49.975" v="919" actId="2711"/>
        <pc:sldMkLst>
          <pc:docMk/>
          <pc:sldMk cId="0" sldId="259"/>
        </pc:sldMkLst>
        <pc:spChg chg="mod">
          <ac:chgData name="Erik Enghag" userId="845e3d60-71da-4452-830e-a9a1b48ff4cf" providerId="ADAL" clId="{7219BB16-7459-47B0-9EDD-0C803FD85EFB}" dt="2023-04-24T18:52:49.975" v="919" actId="2711"/>
          <ac:spMkLst>
            <pc:docMk/>
            <pc:sldMk cId="0" sldId="259"/>
            <ac:spMk id="180" creationId="{00000000-0000-0000-0000-000000000000}"/>
          </ac:spMkLst>
        </pc:spChg>
        <pc:spChg chg="mod">
          <ac:chgData name="Erik Enghag" userId="845e3d60-71da-4452-830e-a9a1b48ff4cf" providerId="ADAL" clId="{7219BB16-7459-47B0-9EDD-0C803FD85EFB}" dt="2023-04-24T18:52:49.975" v="919" actId="2711"/>
          <ac:spMkLst>
            <pc:docMk/>
            <pc:sldMk cId="0" sldId="259"/>
            <ac:spMk id="182" creationId="{00000000-0000-0000-0000-000000000000}"/>
          </ac:spMkLst>
        </pc:spChg>
      </pc:sldChg>
      <pc:sldChg chg="modSp mod">
        <pc:chgData name="Erik Enghag" userId="845e3d60-71da-4452-830e-a9a1b48ff4cf" providerId="ADAL" clId="{7219BB16-7459-47B0-9EDD-0C803FD85EFB}" dt="2023-04-25T05:46:50.003" v="1027" actId="20577"/>
        <pc:sldMkLst>
          <pc:docMk/>
          <pc:sldMk cId="0" sldId="261"/>
        </pc:sldMkLst>
        <pc:spChg chg="mod">
          <ac:chgData name="Erik Enghag" userId="845e3d60-71da-4452-830e-a9a1b48ff4cf" providerId="ADAL" clId="{7219BB16-7459-47B0-9EDD-0C803FD85EFB}" dt="2023-04-24T18:53:03.558" v="923" actId="2711"/>
          <ac:spMkLst>
            <pc:docMk/>
            <pc:sldMk cId="0" sldId="261"/>
            <ac:spMk id="194" creationId="{00000000-0000-0000-0000-000000000000}"/>
          </ac:spMkLst>
        </pc:spChg>
        <pc:spChg chg="mod">
          <ac:chgData name="Erik Enghag" userId="845e3d60-71da-4452-830e-a9a1b48ff4cf" providerId="ADAL" clId="{7219BB16-7459-47B0-9EDD-0C803FD85EFB}" dt="2023-04-25T05:46:50.003" v="1027" actId="20577"/>
          <ac:spMkLst>
            <pc:docMk/>
            <pc:sldMk cId="0" sldId="261"/>
            <ac:spMk id="195" creationId="{00000000-0000-0000-0000-000000000000}"/>
          </ac:spMkLst>
        </pc:spChg>
      </pc:sldChg>
      <pc:sldChg chg="modSp mod">
        <pc:chgData name="Erik Enghag" userId="845e3d60-71da-4452-830e-a9a1b48ff4cf" providerId="ADAL" clId="{7219BB16-7459-47B0-9EDD-0C803FD85EFB}" dt="2023-04-24T18:53:16.666" v="925" actId="2711"/>
        <pc:sldMkLst>
          <pc:docMk/>
          <pc:sldMk cId="0" sldId="262"/>
        </pc:sldMkLst>
        <pc:spChg chg="mod">
          <ac:chgData name="Erik Enghag" userId="845e3d60-71da-4452-830e-a9a1b48ff4cf" providerId="ADAL" clId="{7219BB16-7459-47B0-9EDD-0C803FD85EFB}" dt="2023-04-24T18:53:16.666" v="925" actId="2711"/>
          <ac:spMkLst>
            <pc:docMk/>
            <pc:sldMk cId="0" sldId="262"/>
            <ac:spMk id="201" creationId="{00000000-0000-0000-0000-000000000000}"/>
          </ac:spMkLst>
        </pc:spChg>
        <pc:spChg chg="mod">
          <ac:chgData name="Erik Enghag" userId="845e3d60-71da-4452-830e-a9a1b48ff4cf" providerId="ADAL" clId="{7219BB16-7459-47B0-9EDD-0C803FD85EFB}" dt="2023-04-24T18:53:16.666" v="925" actId="2711"/>
          <ac:spMkLst>
            <pc:docMk/>
            <pc:sldMk cId="0" sldId="262"/>
            <ac:spMk id="202" creationId="{00000000-0000-0000-0000-000000000000}"/>
          </ac:spMkLst>
        </pc:spChg>
      </pc:sldChg>
      <pc:sldChg chg="modSp mod">
        <pc:chgData name="Erik Enghag" userId="845e3d60-71da-4452-830e-a9a1b48ff4cf" providerId="ADAL" clId="{7219BB16-7459-47B0-9EDD-0C803FD85EFB}" dt="2023-04-24T18:52:17.929" v="915" actId="20577"/>
        <pc:sldMkLst>
          <pc:docMk/>
          <pc:sldMk cId="0" sldId="263"/>
        </pc:sldMkLst>
        <pc:spChg chg="mod">
          <ac:chgData name="Erik Enghag" userId="845e3d60-71da-4452-830e-a9a1b48ff4cf" providerId="ADAL" clId="{7219BB16-7459-47B0-9EDD-0C803FD85EFB}" dt="2023-04-24T18:51:17.145" v="868" actId="2711"/>
          <ac:spMkLst>
            <pc:docMk/>
            <pc:sldMk cId="0" sldId="263"/>
            <ac:spMk id="208" creationId="{00000000-0000-0000-0000-000000000000}"/>
          </ac:spMkLst>
        </pc:spChg>
        <pc:spChg chg="mod">
          <ac:chgData name="Erik Enghag" userId="845e3d60-71da-4452-830e-a9a1b48ff4cf" providerId="ADAL" clId="{7219BB16-7459-47B0-9EDD-0C803FD85EFB}" dt="2023-04-24T18:52:17.929" v="915" actId="20577"/>
          <ac:spMkLst>
            <pc:docMk/>
            <pc:sldMk cId="0" sldId="263"/>
            <ac:spMk id="209" creationId="{00000000-0000-0000-0000-000000000000}"/>
          </ac:spMkLst>
        </pc:spChg>
      </pc:sldChg>
      <pc:sldChg chg="modSp mod ord">
        <pc:chgData name="Erik Enghag" userId="845e3d60-71da-4452-830e-a9a1b48ff4cf" providerId="ADAL" clId="{7219BB16-7459-47B0-9EDD-0C803FD85EFB}" dt="2023-04-24T18:53:10.871" v="924" actId="2711"/>
        <pc:sldMkLst>
          <pc:docMk/>
          <pc:sldMk cId="0" sldId="264"/>
        </pc:sldMkLst>
        <pc:spChg chg="mod">
          <ac:chgData name="Erik Enghag" userId="845e3d60-71da-4452-830e-a9a1b48ff4cf" providerId="ADAL" clId="{7219BB16-7459-47B0-9EDD-0C803FD85EFB}" dt="2023-04-24T18:53:10.871" v="924" actId="2711"/>
          <ac:spMkLst>
            <pc:docMk/>
            <pc:sldMk cId="0" sldId="264"/>
            <ac:spMk id="214" creationId="{00000000-0000-0000-0000-000000000000}"/>
          </ac:spMkLst>
        </pc:spChg>
        <pc:spChg chg="mod">
          <ac:chgData name="Erik Enghag" userId="845e3d60-71da-4452-830e-a9a1b48ff4cf" providerId="ADAL" clId="{7219BB16-7459-47B0-9EDD-0C803FD85EFB}" dt="2023-04-24T18:53:10.871" v="924" actId="2711"/>
          <ac:spMkLst>
            <pc:docMk/>
            <pc:sldMk cId="0" sldId="264"/>
            <ac:spMk id="215" creationId="{00000000-0000-0000-0000-000000000000}"/>
          </ac:spMkLst>
        </pc:spChg>
        <pc:picChg chg="mod">
          <ac:chgData name="Erik Enghag" userId="845e3d60-71da-4452-830e-a9a1b48ff4cf" providerId="ADAL" clId="{7219BB16-7459-47B0-9EDD-0C803FD85EFB}" dt="2023-04-24T18:33:57.044" v="396" actId="1076"/>
          <ac:picMkLst>
            <pc:docMk/>
            <pc:sldMk cId="0" sldId="264"/>
            <ac:picMk id="216" creationId="{00000000-0000-0000-0000-000000000000}"/>
          </ac:picMkLst>
        </pc:picChg>
      </pc:sldChg>
      <pc:sldChg chg="modSp mod">
        <pc:chgData name="Erik Enghag" userId="845e3d60-71da-4452-830e-a9a1b48ff4cf" providerId="ADAL" clId="{7219BB16-7459-47B0-9EDD-0C803FD85EFB}" dt="2023-04-25T18:39:10.356" v="1610" actId="20577"/>
        <pc:sldMkLst>
          <pc:docMk/>
          <pc:sldMk cId="0" sldId="269"/>
        </pc:sldMkLst>
        <pc:spChg chg="mod">
          <ac:chgData name="Erik Enghag" userId="845e3d60-71da-4452-830e-a9a1b48ff4cf" providerId="ADAL" clId="{7219BB16-7459-47B0-9EDD-0C803FD85EFB}" dt="2023-04-24T18:53:47.762" v="929" actId="2711"/>
          <ac:spMkLst>
            <pc:docMk/>
            <pc:sldMk cId="0" sldId="269"/>
            <ac:spMk id="249" creationId="{00000000-0000-0000-0000-000000000000}"/>
          </ac:spMkLst>
        </pc:spChg>
        <pc:spChg chg="mod">
          <ac:chgData name="Erik Enghag" userId="845e3d60-71da-4452-830e-a9a1b48ff4cf" providerId="ADAL" clId="{7219BB16-7459-47B0-9EDD-0C803FD85EFB}" dt="2023-04-25T18:39:10.356" v="1610" actId="20577"/>
          <ac:spMkLst>
            <pc:docMk/>
            <pc:sldMk cId="0" sldId="269"/>
            <ac:spMk id="250" creationId="{00000000-0000-0000-0000-000000000000}"/>
          </ac:spMkLst>
        </pc:spChg>
      </pc:sldChg>
      <pc:sldChg chg="modSp mod">
        <pc:chgData name="Erik Enghag" userId="845e3d60-71da-4452-830e-a9a1b48ff4cf" providerId="ADAL" clId="{7219BB16-7459-47B0-9EDD-0C803FD85EFB}" dt="2023-04-24T18:54:32.143" v="935" actId="1076"/>
        <pc:sldMkLst>
          <pc:docMk/>
          <pc:sldMk cId="0" sldId="271"/>
        </pc:sldMkLst>
        <pc:spChg chg="mod">
          <ac:chgData name="Erik Enghag" userId="845e3d60-71da-4452-830e-a9a1b48ff4cf" providerId="ADAL" clId="{7219BB16-7459-47B0-9EDD-0C803FD85EFB}" dt="2023-04-24T18:54:24.281" v="934" actId="2711"/>
          <ac:spMkLst>
            <pc:docMk/>
            <pc:sldMk cId="0" sldId="271"/>
            <ac:spMk id="274" creationId="{00000000-0000-0000-0000-000000000000}"/>
          </ac:spMkLst>
        </pc:spChg>
        <pc:spChg chg="mod">
          <ac:chgData name="Erik Enghag" userId="845e3d60-71da-4452-830e-a9a1b48ff4cf" providerId="ADAL" clId="{7219BB16-7459-47B0-9EDD-0C803FD85EFB}" dt="2023-04-24T18:54:24.281" v="934" actId="2711"/>
          <ac:spMkLst>
            <pc:docMk/>
            <pc:sldMk cId="0" sldId="271"/>
            <ac:spMk id="275" creationId="{00000000-0000-0000-0000-000000000000}"/>
          </ac:spMkLst>
        </pc:spChg>
        <pc:spChg chg="mod">
          <ac:chgData name="Erik Enghag" userId="845e3d60-71da-4452-830e-a9a1b48ff4cf" providerId="ADAL" clId="{7219BB16-7459-47B0-9EDD-0C803FD85EFB}" dt="2023-04-24T18:54:24.281" v="934" actId="2711"/>
          <ac:spMkLst>
            <pc:docMk/>
            <pc:sldMk cId="0" sldId="271"/>
            <ac:spMk id="276" creationId="{00000000-0000-0000-0000-000000000000}"/>
          </ac:spMkLst>
        </pc:spChg>
        <pc:spChg chg="mod">
          <ac:chgData name="Erik Enghag" userId="845e3d60-71da-4452-830e-a9a1b48ff4cf" providerId="ADAL" clId="{7219BB16-7459-47B0-9EDD-0C803FD85EFB}" dt="2023-04-24T18:54:32.143" v="935" actId="1076"/>
          <ac:spMkLst>
            <pc:docMk/>
            <pc:sldMk cId="0" sldId="271"/>
            <ac:spMk id="277" creationId="{00000000-0000-0000-0000-000000000000}"/>
          </ac:spMkLst>
        </pc:spChg>
        <pc:spChg chg="mod">
          <ac:chgData name="Erik Enghag" userId="845e3d60-71da-4452-830e-a9a1b48ff4cf" providerId="ADAL" clId="{7219BB16-7459-47B0-9EDD-0C803FD85EFB}" dt="2023-04-24T18:54:24.281" v="934" actId="2711"/>
          <ac:spMkLst>
            <pc:docMk/>
            <pc:sldMk cId="0" sldId="271"/>
            <ac:spMk id="278" creationId="{00000000-0000-0000-0000-000000000000}"/>
          </ac:spMkLst>
        </pc:spChg>
        <pc:spChg chg="mod">
          <ac:chgData name="Erik Enghag" userId="845e3d60-71da-4452-830e-a9a1b48ff4cf" providerId="ADAL" clId="{7219BB16-7459-47B0-9EDD-0C803FD85EFB}" dt="2023-04-24T18:54:24.281" v="934" actId="2711"/>
          <ac:spMkLst>
            <pc:docMk/>
            <pc:sldMk cId="0" sldId="271"/>
            <ac:spMk id="279" creationId="{00000000-0000-0000-0000-000000000000}"/>
          </ac:spMkLst>
        </pc:spChg>
        <pc:spChg chg="mod">
          <ac:chgData name="Erik Enghag" userId="845e3d60-71da-4452-830e-a9a1b48ff4cf" providerId="ADAL" clId="{7219BB16-7459-47B0-9EDD-0C803FD85EFB}" dt="2023-04-24T18:54:24.281" v="934" actId="2711"/>
          <ac:spMkLst>
            <pc:docMk/>
            <pc:sldMk cId="0" sldId="271"/>
            <ac:spMk id="280" creationId="{00000000-0000-0000-0000-000000000000}"/>
          </ac:spMkLst>
        </pc:spChg>
        <pc:spChg chg="mod">
          <ac:chgData name="Erik Enghag" userId="845e3d60-71da-4452-830e-a9a1b48ff4cf" providerId="ADAL" clId="{7219BB16-7459-47B0-9EDD-0C803FD85EFB}" dt="2023-04-24T18:54:24.281" v="934" actId="2711"/>
          <ac:spMkLst>
            <pc:docMk/>
            <pc:sldMk cId="0" sldId="271"/>
            <ac:spMk id="281" creationId="{00000000-0000-0000-0000-000000000000}"/>
          </ac:spMkLst>
        </pc:spChg>
        <pc:spChg chg="mod">
          <ac:chgData name="Erik Enghag" userId="845e3d60-71da-4452-830e-a9a1b48ff4cf" providerId="ADAL" clId="{7219BB16-7459-47B0-9EDD-0C803FD85EFB}" dt="2023-04-24T18:54:24.281" v="934" actId="2711"/>
          <ac:spMkLst>
            <pc:docMk/>
            <pc:sldMk cId="0" sldId="271"/>
            <ac:spMk id="282" creationId="{00000000-0000-0000-0000-000000000000}"/>
          </ac:spMkLst>
        </pc:spChg>
        <pc:spChg chg="mod">
          <ac:chgData name="Erik Enghag" userId="845e3d60-71da-4452-830e-a9a1b48ff4cf" providerId="ADAL" clId="{7219BB16-7459-47B0-9EDD-0C803FD85EFB}" dt="2023-04-24T18:54:24.281" v="934" actId="2711"/>
          <ac:spMkLst>
            <pc:docMk/>
            <pc:sldMk cId="0" sldId="271"/>
            <ac:spMk id="283" creationId="{00000000-0000-0000-0000-000000000000}"/>
          </ac:spMkLst>
        </pc:spChg>
        <pc:spChg chg="mod">
          <ac:chgData name="Erik Enghag" userId="845e3d60-71da-4452-830e-a9a1b48ff4cf" providerId="ADAL" clId="{7219BB16-7459-47B0-9EDD-0C803FD85EFB}" dt="2023-04-24T18:54:24.281" v="934" actId="2711"/>
          <ac:spMkLst>
            <pc:docMk/>
            <pc:sldMk cId="0" sldId="271"/>
            <ac:spMk id="284" creationId="{00000000-0000-0000-0000-000000000000}"/>
          </ac:spMkLst>
        </pc:spChg>
        <pc:spChg chg="mod">
          <ac:chgData name="Erik Enghag" userId="845e3d60-71da-4452-830e-a9a1b48ff4cf" providerId="ADAL" clId="{7219BB16-7459-47B0-9EDD-0C803FD85EFB}" dt="2023-04-24T18:54:24.281" v="934" actId="2711"/>
          <ac:spMkLst>
            <pc:docMk/>
            <pc:sldMk cId="0" sldId="271"/>
            <ac:spMk id="285" creationId="{00000000-0000-0000-0000-000000000000}"/>
          </ac:spMkLst>
        </pc:spChg>
        <pc:spChg chg="mod">
          <ac:chgData name="Erik Enghag" userId="845e3d60-71da-4452-830e-a9a1b48ff4cf" providerId="ADAL" clId="{7219BB16-7459-47B0-9EDD-0C803FD85EFB}" dt="2023-04-24T18:54:24.281" v="934" actId="2711"/>
          <ac:spMkLst>
            <pc:docMk/>
            <pc:sldMk cId="0" sldId="271"/>
            <ac:spMk id="286" creationId="{00000000-0000-0000-0000-000000000000}"/>
          </ac:spMkLst>
        </pc:spChg>
        <pc:spChg chg="mod">
          <ac:chgData name="Erik Enghag" userId="845e3d60-71da-4452-830e-a9a1b48ff4cf" providerId="ADAL" clId="{7219BB16-7459-47B0-9EDD-0C803FD85EFB}" dt="2023-04-24T18:54:24.281" v="934" actId="2711"/>
          <ac:spMkLst>
            <pc:docMk/>
            <pc:sldMk cId="0" sldId="271"/>
            <ac:spMk id="287" creationId="{00000000-0000-0000-0000-000000000000}"/>
          </ac:spMkLst>
        </pc:spChg>
        <pc:spChg chg="mod">
          <ac:chgData name="Erik Enghag" userId="845e3d60-71da-4452-830e-a9a1b48ff4cf" providerId="ADAL" clId="{7219BB16-7459-47B0-9EDD-0C803FD85EFB}" dt="2023-04-24T18:54:24.281" v="934" actId="2711"/>
          <ac:spMkLst>
            <pc:docMk/>
            <pc:sldMk cId="0" sldId="271"/>
            <ac:spMk id="288" creationId="{00000000-0000-0000-0000-000000000000}"/>
          </ac:spMkLst>
        </pc:spChg>
        <pc:spChg chg="mod">
          <ac:chgData name="Erik Enghag" userId="845e3d60-71da-4452-830e-a9a1b48ff4cf" providerId="ADAL" clId="{7219BB16-7459-47B0-9EDD-0C803FD85EFB}" dt="2023-04-24T18:54:24.281" v="934" actId="2711"/>
          <ac:spMkLst>
            <pc:docMk/>
            <pc:sldMk cId="0" sldId="271"/>
            <ac:spMk id="289" creationId="{00000000-0000-0000-0000-000000000000}"/>
          </ac:spMkLst>
        </pc:spChg>
        <pc:spChg chg="mod">
          <ac:chgData name="Erik Enghag" userId="845e3d60-71da-4452-830e-a9a1b48ff4cf" providerId="ADAL" clId="{7219BB16-7459-47B0-9EDD-0C803FD85EFB}" dt="2023-04-24T18:54:24.281" v="934" actId="2711"/>
          <ac:spMkLst>
            <pc:docMk/>
            <pc:sldMk cId="0" sldId="271"/>
            <ac:spMk id="290" creationId="{00000000-0000-0000-0000-000000000000}"/>
          </ac:spMkLst>
        </pc:spChg>
      </pc:sldChg>
      <pc:sldChg chg="modSp mod">
        <pc:chgData name="Erik Enghag" userId="845e3d60-71da-4452-830e-a9a1b48ff4cf" providerId="ADAL" clId="{7219BB16-7459-47B0-9EDD-0C803FD85EFB}" dt="2023-04-24T18:54:41.643" v="936" actId="2711"/>
        <pc:sldMkLst>
          <pc:docMk/>
          <pc:sldMk cId="0" sldId="272"/>
        </pc:sldMkLst>
        <pc:spChg chg="mod">
          <ac:chgData name="Erik Enghag" userId="845e3d60-71da-4452-830e-a9a1b48ff4cf" providerId="ADAL" clId="{7219BB16-7459-47B0-9EDD-0C803FD85EFB}" dt="2023-04-24T18:54:41.643" v="936" actId="2711"/>
          <ac:spMkLst>
            <pc:docMk/>
            <pc:sldMk cId="0" sldId="272"/>
            <ac:spMk id="295" creationId="{00000000-0000-0000-0000-000000000000}"/>
          </ac:spMkLst>
        </pc:spChg>
        <pc:spChg chg="mod">
          <ac:chgData name="Erik Enghag" userId="845e3d60-71da-4452-830e-a9a1b48ff4cf" providerId="ADAL" clId="{7219BB16-7459-47B0-9EDD-0C803FD85EFB}" dt="2023-04-24T18:54:41.643" v="936" actId="2711"/>
          <ac:spMkLst>
            <pc:docMk/>
            <pc:sldMk cId="0" sldId="272"/>
            <ac:spMk id="296" creationId="{00000000-0000-0000-0000-000000000000}"/>
          </ac:spMkLst>
        </pc:spChg>
        <pc:spChg chg="mod">
          <ac:chgData name="Erik Enghag" userId="845e3d60-71da-4452-830e-a9a1b48ff4cf" providerId="ADAL" clId="{7219BB16-7459-47B0-9EDD-0C803FD85EFB}" dt="2023-04-24T18:54:41.643" v="936" actId="2711"/>
          <ac:spMkLst>
            <pc:docMk/>
            <pc:sldMk cId="0" sldId="272"/>
            <ac:spMk id="298" creationId="{00000000-0000-0000-0000-000000000000}"/>
          </ac:spMkLst>
        </pc:spChg>
      </pc:sldChg>
      <pc:sldChg chg="modSp mod">
        <pc:chgData name="Erik Enghag" userId="845e3d60-71da-4452-830e-a9a1b48ff4cf" providerId="ADAL" clId="{7219BB16-7459-47B0-9EDD-0C803FD85EFB}" dt="2023-04-24T18:52:57.207" v="922" actId="2711"/>
        <pc:sldMkLst>
          <pc:docMk/>
          <pc:sldMk cId="1796337631" sldId="273"/>
        </pc:sldMkLst>
        <pc:spChg chg="mod">
          <ac:chgData name="Erik Enghag" userId="845e3d60-71da-4452-830e-a9a1b48ff4cf" providerId="ADAL" clId="{7219BB16-7459-47B0-9EDD-0C803FD85EFB}" dt="2023-04-24T18:52:57.207" v="922" actId="2711"/>
          <ac:spMkLst>
            <pc:docMk/>
            <pc:sldMk cId="1796337631" sldId="273"/>
            <ac:spMk id="2" creationId="{EA618AC9-B03E-4F56-854F-3B0613BB643A}"/>
          </ac:spMkLst>
        </pc:spChg>
        <pc:spChg chg="mod">
          <ac:chgData name="Erik Enghag" userId="845e3d60-71da-4452-830e-a9a1b48ff4cf" providerId="ADAL" clId="{7219BB16-7459-47B0-9EDD-0C803FD85EFB}" dt="2023-04-24T18:52:57.207" v="922" actId="2711"/>
          <ac:spMkLst>
            <pc:docMk/>
            <pc:sldMk cId="1796337631" sldId="273"/>
            <ac:spMk id="4" creationId="{D844293F-6B65-4604-82B5-792F028090B7}"/>
          </ac:spMkLst>
        </pc:spChg>
        <pc:picChg chg="mod">
          <ac:chgData name="Erik Enghag" userId="845e3d60-71da-4452-830e-a9a1b48ff4cf" providerId="ADAL" clId="{7219BB16-7459-47B0-9EDD-0C803FD85EFB}" dt="2023-04-24T18:52:55.287" v="921"/>
          <ac:picMkLst>
            <pc:docMk/>
            <pc:sldMk cId="1796337631" sldId="273"/>
            <ac:picMk id="11" creationId="{3C929BBC-5711-462A-B33F-D84F66E322A1}"/>
          </ac:picMkLst>
        </pc:picChg>
      </pc:sldChg>
      <pc:sldChg chg="ord">
        <pc:chgData name="Erik Enghag" userId="845e3d60-71da-4452-830e-a9a1b48ff4cf" providerId="ADAL" clId="{7219BB16-7459-47B0-9EDD-0C803FD85EFB}" dt="2023-04-24T18:29:40.839" v="169"/>
        <pc:sldMkLst>
          <pc:docMk/>
          <pc:sldMk cId="859491499" sldId="274"/>
        </pc:sldMkLst>
      </pc:sldChg>
      <pc:sldChg chg="ord">
        <pc:chgData name="Erik Enghag" userId="845e3d60-71da-4452-830e-a9a1b48ff4cf" providerId="ADAL" clId="{7219BB16-7459-47B0-9EDD-0C803FD85EFB}" dt="2023-04-24T18:29:40.839" v="169"/>
        <pc:sldMkLst>
          <pc:docMk/>
          <pc:sldMk cId="2015099992" sldId="276"/>
        </pc:sldMkLst>
      </pc:sldChg>
      <pc:sldChg chg="addSp delSp modSp mod">
        <pc:chgData name="Erik Enghag" userId="845e3d60-71da-4452-830e-a9a1b48ff4cf" providerId="ADAL" clId="{7219BB16-7459-47B0-9EDD-0C803FD85EFB}" dt="2023-04-25T18:32:19.170" v="1427" actId="1076"/>
        <pc:sldMkLst>
          <pc:docMk/>
          <pc:sldMk cId="3717718986" sldId="277"/>
        </pc:sldMkLst>
        <pc:spChg chg="add mod">
          <ac:chgData name="Erik Enghag" userId="845e3d60-71da-4452-830e-a9a1b48ff4cf" providerId="ADAL" clId="{7219BB16-7459-47B0-9EDD-0C803FD85EFB}" dt="2023-04-25T18:13:14.809" v="1223" actId="571"/>
          <ac:spMkLst>
            <pc:docMk/>
            <pc:sldMk cId="3717718986" sldId="277"/>
            <ac:spMk id="2" creationId="{963D7EF9-6426-3219-A686-4B09EA6A7FED}"/>
          </ac:spMkLst>
        </pc:spChg>
        <pc:spChg chg="add mod">
          <ac:chgData name="Erik Enghag" userId="845e3d60-71da-4452-830e-a9a1b48ff4cf" providerId="ADAL" clId="{7219BB16-7459-47B0-9EDD-0C803FD85EFB}" dt="2023-04-25T18:13:14.809" v="1223" actId="571"/>
          <ac:spMkLst>
            <pc:docMk/>
            <pc:sldMk cId="3717718986" sldId="277"/>
            <ac:spMk id="3" creationId="{93E2AA52-8441-F328-1A8C-5C1191F8AC2B}"/>
          </ac:spMkLst>
        </pc:spChg>
        <pc:spChg chg="mod">
          <ac:chgData name="Erik Enghag" userId="845e3d60-71da-4452-830e-a9a1b48ff4cf" providerId="ADAL" clId="{7219BB16-7459-47B0-9EDD-0C803FD85EFB}" dt="2023-04-25T18:32:10.904" v="1424" actId="108"/>
          <ac:spMkLst>
            <pc:docMk/>
            <pc:sldMk cId="3717718986" sldId="277"/>
            <ac:spMk id="4" creationId="{E6434B5D-20DB-19A2-C231-684050BD9598}"/>
          </ac:spMkLst>
        </pc:spChg>
        <pc:spChg chg="del mod">
          <ac:chgData name="Erik Enghag" userId="845e3d60-71da-4452-830e-a9a1b48ff4cf" providerId="ADAL" clId="{7219BB16-7459-47B0-9EDD-0C803FD85EFB}" dt="2023-04-25T18:30:22.135" v="1362" actId="478"/>
          <ac:spMkLst>
            <pc:docMk/>
            <pc:sldMk cId="3717718986" sldId="277"/>
            <ac:spMk id="5" creationId="{55C5969F-3814-3712-19A9-6E8F5267A09B}"/>
          </ac:spMkLst>
        </pc:spChg>
        <pc:spChg chg="add del mod">
          <ac:chgData name="Erik Enghag" userId="845e3d60-71da-4452-830e-a9a1b48ff4cf" providerId="ADAL" clId="{7219BB16-7459-47B0-9EDD-0C803FD85EFB}" dt="2023-04-25T18:32:16.362" v="1426" actId="478"/>
          <ac:spMkLst>
            <pc:docMk/>
            <pc:sldMk cId="3717718986" sldId="277"/>
            <ac:spMk id="6" creationId="{ACE58A03-A9AE-90A6-6C18-D3BA6815C3DD}"/>
          </ac:spMkLst>
        </pc:spChg>
        <pc:spChg chg="mod">
          <ac:chgData name="Erik Enghag" userId="845e3d60-71da-4452-830e-a9a1b48ff4cf" providerId="ADAL" clId="{7219BB16-7459-47B0-9EDD-0C803FD85EFB}" dt="2023-04-24T18:54:15.067" v="933" actId="2711"/>
          <ac:spMkLst>
            <pc:docMk/>
            <pc:sldMk cId="3717718986" sldId="277"/>
            <ac:spMk id="7" creationId="{C9E1FC51-19D4-D43C-6C70-628653608D50}"/>
          </ac:spMkLst>
        </pc:spChg>
        <pc:spChg chg="del mod">
          <ac:chgData name="Erik Enghag" userId="845e3d60-71da-4452-830e-a9a1b48ff4cf" providerId="ADAL" clId="{7219BB16-7459-47B0-9EDD-0C803FD85EFB}" dt="2023-04-25T18:30:40.165" v="1369" actId="478"/>
          <ac:spMkLst>
            <pc:docMk/>
            <pc:sldMk cId="3717718986" sldId="277"/>
            <ac:spMk id="8" creationId="{B08A4010-CB58-1D42-984B-8E4BD732E222}"/>
          </ac:spMkLst>
        </pc:spChg>
        <pc:spChg chg="mod">
          <ac:chgData name="Erik Enghag" userId="845e3d60-71da-4452-830e-a9a1b48ff4cf" providerId="ADAL" clId="{7219BB16-7459-47B0-9EDD-0C803FD85EFB}" dt="2023-04-24T18:54:15.067" v="933" actId="2711"/>
          <ac:spMkLst>
            <pc:docMk/>
            <pc:sldMk cId="3717718986" sldId="277"/>
            <ac:spMk id="9" creationId="{294D63B8-16D2-1277-0D78-A8A6E77C176C}"/>
          </ac:spMkLst>
        </pc:spChg>
        <pc:spChg chg="mod">
          <ac:chgData name="Erik Enghag" userId="845e3d60-71da-4452-830e-a9a1b48ff4cf" providerId="ADAL" clId="{7219BB16-7459-47B0-9EDD-0C803FD85EFB}" dt="2023-04-25T18:13:29.096" v="1225" actId="404"/>
          <ac:spMkLst>
            <pc:docMk/>
            <pc:sldMk cId="3717718986" sldId="277"/>
            <ac:spMk id="10" creationId="{32229820-FFCE-36B2-3D0D-388308D8F97E}"/>
          </ac:spMkLst>
        </pc:spChg>
        <pc:spChg chg="mod">
          <ac:chgData name="Erik Enghag" userId="845e3d60-71da-4452-830e-a9a1b48ff4cf" providerId="ADAL" clId="{7219BB16-7459-47B0-9EDD-0C803FD85EFB}" dt="2023-04-24T18:54:15.067" v="933" actId="2711"/>
          <ac:spMkLst>
            <pc:docMk/>
            <pc:sldMk cId="3717718986" sldId="277"/>
            <ac:spMk id="11" creationId="{44ACADC6-37EF-2E95-8F5B-1BC20E008324}"/>
          </ac:spMkLst>
        </pc:spChg>
        <pc:spChg chg="mod">
          <ac:chgData name="Erik Enghag" userId="845e3d60-71da-4452-830e-a9a1b48ff4cf" providerId="ADAL" clId="{7219BB16-7459-47B0-9EDD-0C803FD85EFB}" dt="2023-04-25T18:13:29.096" v="1225" actId="404"/>
          <ac:spMkLst>
            <pc:docMk/>
            <pc:sldMk cId="3717718986" sldId="277"/>
            <ac:spMk id="12" creationId="{DF2CFA13-7D4E-4932-94D8-2624F3D08AAB}"/>
          </ac:spMkLst>
        </pc:spChg>
        <pc:spChg chg="add del mod">
          <ac:chgData name="Erik Enghag" userId="845e3d60-71da-4452-830e-a9a1b48ff4cf" providerId="ADAL" clId="{7219BB16-7459-47B0-9EDD-0C803FD85EFB}" dt="2023-04-25T18:32:14.473" v="1425" actId="478"/>
          <ac:spMkLst>
            <pc:docMk/>
            <pc:sldMk cId="3717718986" sldId="277"/>
            <ac:spMk id="13" creationId="{F0B0C976-1F0E-1E45-6495-69EEE99AA2AB}"/>
          </ac:spMkLst>
        </pc:spChg>
        <pc:spChg chg="mod">
          <ac:chgData name="Erik Enghag" userId="845e3d60-71da-4452-830e-a9a1b48ff4cf" providerId="ADAL" clId="{7219BB16-7459-47B0-9EDD-0C803FD85EFB}" dt="2023-04-24T18:54:15.067" v="933" actId="2711"/>
          <ac:spMkLst>
            <pc:docMk/>
            <pc:sldMk cId="3717718986" sldId="277"/>
            <ac:spMk id="14" creationId="{1AB35F93-ABFB-BEE9-C602-3A76699B0269}"/>
          </ac:spMkLst>
        </pc:spChg>
        <pc:spChg chg="mod">
          <ac:chgData name="Erik Enghag" userId="845e3d60-71da-4452-830e-a9a1b48ff4cf" providerId="ADAL" clId="{7219BB16-7459-47B0-9EDD-0C803FD85EFB}" dt="2023-04-25T18:13:29.096" v="1225" actId="404"/>
          <ac:spMkLst>
            <pc:docMk/>
            <pc:sldMk cId="3717718986" sldId="277"/>
            <ac:spMk id="15" creationId="{8B6CFA2E-13F7-30B0-A2E6-6A3BCF82091A}"/>
          </ac:spMkLst>
        </pc:spChg>
        <pc:spChg chg="mod">
          <ac:chgData name="Erik Enghag" userId="845e3d60-71da-4452-830e-a9a1b48ff4cf" providerId="ADAL" clId="{7219BB16-7459-47B0-9EDD-0C803FD85EFB}" dt="2023-04-25T18:32:19.170" v="1427" actId="1076"/>
          <ac:spMkLst>
            <pc:docMk/>
            <pc:sldMk cId="3717718986" sldId="277"/>
            <ac:spMk id="16" creationId="{C3307C14-7C3B-03FF-D260-727DBC8C9104}"/>
          </ac:spMkLst>
        </pc:spChg>
        <pc:spChg chg="mod">
          <ac:chgData name="Erik Enghag" userId="845e3d60-71da-4452-830e-a9a1b48ff4cf" providerId="ADAL" clId="{7219BB16-7459-47B0-9EDD-0C803FD85EFB}" dt="2023-04-24T18:54:15.067" v="933" actId="2711"/>
          <ac:spMkLst>
            <pc:docMk/>
            <pc:sldMk cId="3717718986" sldId="277"/>
            <ac:spMk id="17" creationId="{CA4C563E-B91C-8851-BD63-E01703B7F4A2}"/>
          </ac:spMkLst>
        </pc:spChg>
        <pc:spChg chg="mod">
          <ac:chgData name="Erik Enghag" userId="845e3d60-71da-4452-830e-a9a1b48ff4cf" providerId="ADAL" clId="{7219BB16-7459-47B0-9EDD-0C803FD85EFB}" dt="2023-04-25T18:23:00.673" v="1280" actId="20577"/>
          <ac:spMkLst>
            <pc:docMk/>
            <pc:sldMk cId="3717718986" sldId="277"/>
            <ac:spMk id="18" creationId="{4D43E467-1A20-5455-4333-191D3433996A}"/>
          </ac:spMkLst>
        </pc:spChg>
      </pc:sldChg>
      <pc:sldChg chg="addSp delSp modSp add mod">
        <pc:chgData name="Erik Enghag" userId="845e3d60-71da-4452-830e-a9a1b48ff4cf" providerId="ADAL" clId="{7219BB16-7459-47B0-9EDD-0C803FD85EFB}" dt="2023-04-24T18:53:23.147" v="926" actId="2711"/>
        <pc:sldMkLst>
          <pc:docMk/>
          <pc:sldMk cId="3715977099" sldId="278"/>
        </pc:sldMkLst>
        <pc:spChg chg="add del mod">
          <ac:chgData name="Erik Enghag" userId="845e3d60-71da-4452-830e-a9a1b48ff4cf" providerId="ADAL" clId="{7219BB16-7459-47B0-9EDD-0C803FD85EFB}" dt="2023-04-24T18:26:36.628" v="66" actId="478"/>
          <ac:spMkLst>
            <pc:docMk/>
            <pc:sldMk cId="3715977099" sldId="278"/>
            <ac:spMk id="3" creationId="{A7CE2047-0255-B02E-ED2C-A776BA05B973}"/>
          </ac:spMkLst>
        </pc:spChg>
        <pc:spChg chg="mod">
          <ac:chgData name="Erik Enghag" userId="845e3d60-71da-4452-830e-a9a1b48ff4cf" providerId="ADAL" clId="{7219BB16-7459-47B0-9EDD-0C803FD85EFB}" dt="2023-04-24T18:53:23.147" v="926" actId="2711"/>
          <ac:spMkLst>
            <pc:docMk/>
            <pc:sldMk cId="3715977099" sldId="278"/>
            <ac:spMk id="208" creationId="{00000000-0000-0000-0000-000000000000}"/>
          </ac:spMkLst>
        </pc:spChg>
        <pc:spChg chg="del">
          <ac:chgData name="Erik Enghag" userId="845e3d60-71da-4452-830e-a9a1b48ff4cf" providerId="ADAL" clId="{7219BB16-7459-47B0-9EDD-0C803FD85EFB}" dt="2023-04-24T18:26:34.760" v="65" actId="478"/>
          <ac:spMkLst>
            <pc:docMk/>
            <pc:sldMk cId="3715977099" sldId="278"/>
            <ac:spMk id="209" creationId="{00000000-0000-0000-0000-000000000000}"/>
          </ac:spMkLst>
        </pc:spChg>
        <pc:picChg chg="add del mod">
          <ac:chgData name="Erik Enghag" userId="845e3d60-71da-4452-830e-a9a1b48ff4cf" providerId="ADAL" clId="{7219BB16-7459-47B0-9EDD-0C803FD85EFB}" dt="2023-04-24T18:40:07.130" v="635" actId="478"/>
          <ac:picMkLst>
            <pc:docMk/>
            <pc:sldMk cId="3715977099" sldId="278"/>
            <ac:picMk id="5" creationId="{D6551420-D5A8-B0AB-46B7-6C47EBD222EE}"/>
          </ac:picMkLst>
        </pc:picChg>
        <pc:picChg chg="add mod">
          <ac:chgData name="Erik Enghag" userId="845e3d60-71da-4452-830e-a9a1b48ff4cf" providerId="ADAL" clId="{7219BB16-7459-47B0-9EDD-0C803FD85EFB}" dt="2023-04-24T18:40:34.096" v="638" actId="1076"/>
          <ac:picMkLst>
            <pc:docMk/>
            <pc:sldMk cId="3715977099" sldId="278"/>
            <ac:picMk id="7" creationId="{F840C413-E9EF-AF08-EDC4-B34F0CB307BA}"/>
          </ac:picMkLst>
        </pc:picChg>
      </pc:sldChg>
      <pc:sldChg chg="addSp modSp add mod">
        <pc:chgData name="Erik Enghag" userId="845e3d60-71da-4452-830e-a9a1b48ff4cf" providerId="ADAL" clId="{7219BB16-7459-47B0-9EDD-0C803FD85EFB}" dt="2023-04-25T18:36:01.698" v="1436" actId="6549"/>
        <pc:sldMkLst>
          <pc:docMk/>
          <pc:sldMk cId="289221096" sldId="279"/>
        </pc:sldMkLst>
        <pc:spChg chg="add mod">
          <ac:chgData name="Erik Enghag" userId="845e3d60-71da-4452-830e-a9a1b48ff4cf" providerId="ADAL" clId="{7219BB16-7459-47B0-9EDD-0C803FD85EFB}" dt="2023-04-25T18:36:01.698" v="1436" actId="6549"/>
          <ac:spMkLst>
            <pc:docMk/>
            <pc:sldMk cId="289221096" sldId="279"/>
            <ac:spMk id="2" creationId="{42D97194-299E-DD34-DBD3-9AB84B686A3C}"/>
          </ac:spMkLst>
        </pc:spChg>
        <pc:spChg chg="mod">
          <ac:chgData name="Erik Enghag" userId="845e3d60-71da-4452-830e-a9a1b48ff4cf" providerId="ADAL" clId="{7219BB16-7459-47B0-9EDD-0C803FD85EFB}" dt="2023-04-25T16:22:52.753" v="1164" actId="1076"/>
          <ac:spMkLst>
            <pc:docMk/>
            <pc:sldMk cId="289221096" sldId="279"/>
            <ac:spMk id="208" creationId="{00000000-0000-0000-0000-000000000000}"/>
          </ac:spMkLst>
        </pc:spChg>
      </pc:sldChg>
      <pc:sldChg chg="addSp delSp modSp add mod">
        <pc:chgData name="Erik Enghag" userId="845e3d60-71da-4452-830e-a9a1b48ff4cf" providerId="ADAL" clId="{7219BB16-7459-47B0-9EDD-0C803FD85EFB}" dt="2023-04-24T18:53:32.528" v="927" actId="2711"/>
        <pc:sldMkLst>
          <pc:docMk/>
          <pc:sldMk cId="107513874" sldId="280"/>
        </pc:sldMkLst>
        <pc:spChg chg="mod">
          <ac:chgData name="Erik Enghag" userId="845e3d60-71da-4452-830e-a9a1b48ff4cf" providerId="ADAL" clId="{7219BB16-7459-47B0-9EDD-0C803FD85EFB}" dt="2023-04-24T18:53:32.528" v="927" actId="2711"/>
          <ac:spMkLst>
            <pc:docMk/>
            <pc:sldMk cId="107513874" sldId="280"/>
            <ac:spMk id="208" creationId="{00000000-0000-0000-0000-000000000000}"/>
          </ac:spMkLst>
        </pc:spChg>
        <pc:picChg chg="add mod">
          <ac:chgData name="Erik Enghag" userId="845e3d60-71da-4452-830e-a9a1b48ff4cf" providerId="ADAL" clId="{7219BB16-7459-47B0-9EDD-0C803FD85EFB}" dt="2023-04-24T18:41:21.763" v="654" actId="1076"/>
          <ac:picMkLst>
            <pc:docMk/>
            <pc:sldMk cId="107513874" sldId="280"/>
            <ac:picMk id="3" creationId="{6E5440DA-EA28-C968-3062-BBEB8CE375BC}"/>
          </ac:picMkLst>
        </pc:picChg>
        <pc:picChg chg="del">
          <ac:chgData name="Erik Enghag" userId="845e3d60-71da-4452-830e-a9a1b48ff4cf" providerId="ADAL" clId="{7219BB16-7459-47B0-9EDD-0C803FD85EFB}" dt="2023-04-24T18:39:55.554" v="624" actId="478"/>
          <ac:picMkLst>
            <pc:docMk/>
            <pc:sldMk cId="107513874" sldId="280"/>
            <ac:picMk id="5" creationId="{D6551420-D5A8-B0AB-46B7-6C47EBD222EE}"/>
          </ac:picMkLst>
        </pc:picChg>
        <pc:picChg chg="add mod">
          <ac:chgData name="Erik Enghag" userId="845e3d60-71da-4452-830e-a9a1b48ff4cf" providerId="ADAL" clId="{7219BB16-7459-47B0-9EDD-0C803FD85EFB}" dt="2023-04-24T18:42:04.759" v="658" actId="1076"/>
          <ac:picMkLst>
            <pc:docMk/>
            <pc:sldMk cId="107513874" sldId="280"/>
            <ac:picMk id="6" creationId="{2493446F-AA0F-21F1-97CD-E86877B8D5B7}"/>
          </ac:picMkLst>
        </pc:picChg>
      </pc:sldChg>
      <pc:sldChg chg="modSp add mod">
        <pc:chgData name="Erik Enghag" userId="845e3d60-71da-4452-830e-a9a1b48ff4cf" providerId="ADAL" clId="{7219BB16-7459-47B0-9EDD-0C803FD85EFB}" dt="2023-04-25T16:25:28.084" v="1183" actId="14100"/>
        <pc:sldMkLst>
          <pc:docMk/>
          <pc:sldMk cId="2646942317" sldId="281"/>
        </pc:sldMkLst>
        <pc:spChg chg="mod">
          <ac:chgData name="Erik Enghag" userId="845e3d60-71da-4452-830e-a9a1b48ff4cf" providerId="ADAL" clId="{7219BB16-7459-47B0-9EDD-0C803FD85EFB}" dt="2023-04-25T05:28:17.160" v="949" actId="20577"/>
          <ac:spMkLst>
            <pc:docMk/>
            <pc:sldMk cId="2646942317" sldId="281"/>
            <ac:spMk id="208" creationId="{00000000-0000-0000-0000-000000000000}"/>
          </ac:spMkLst>
        </pc:spChg>
        <pc:spChg chg="mod">
          <ac:chgData name="Erik Enghag" userId="845e3d60-71da-4452-830e-a9a1b48ff4cf" providerId="ADAL" clId="{7219BB16-7459-47B0-9EDD-0C803FD85EFB}" dt="2023-04-25T16:25:28.084" v="1183" actId="14100"/>
          <ac:spMkLst>
            <pc:docMk/>
            <pc:sldMk cId="2646942317" sldId="281"/>
            <ac:spMk id="209" creationId="{00000000-0000-0000-0000-000000000000}"/>
          </ac:spMkLst>
        </pc:spChg>
      </pc:sldChg>
    </pc:docChg>
  </pc:docChgLst>
  <pc:docChgLst>
    <pc:chgData name="Erik Enghag" userId="845e3d60-71da-4452-830e-a9a1b48ff4cf" providerId="ADAL" clId="{347AA69B-077F-493A-BA58-785F4C81A10E}"/>
    <pc:docChg chg="custSel addSld delSld modSld sldOrd">
      <pc:chgData name="Erik Enghag" userId="845e3d60-71da-4452-830e-a9a1b48ff4cf" providerId="ADAL" clId="{347AA69B-077F-493A-BA58-785F4C81A10E}" dt="2023-03-22T08:03:45.889" v="677" actId="20577"/>
      <pc:docMkLst>
        <pc:docMk/>
      </pc:docMkLst>
      <pc:sldChg chg="modSp mod">
        <pc:chgData name="Erik Enghag" userId="845e3d60-71da-4452-830e-a9a1b48ff4cf" providerId="ADAL" clId="{347AA69B-077F-493A-BA58-785F4C81A10E}" dt="2023-03-21T19:59:36.308" v="19" actId="20577"/>
        <pc:sldMkLst>
          <pc:docMk/>
          <pc:sldMk cId="0" sldId="256"/>
        </pc:sldMkLst>
        <pc:spChg chg="mod">
          <ac:chgData name="Erik Enghag" userId="845e3d60-71da-4452-830e-a9a1b48ff4cf" providerId="ADAL" clId="{347AA69B-077F-493A-BA58-785F4C81A10E}" dt="2023-03-21T19:59:28.345" v="7" actId="20577"/>
          <ac:spMkLst>
            <pc:docMk/>
            <pc:sldMk cId="0" sldId="256"/>
            <ac:spMk id="161" creationId="{00000000-0000-0000-0000-000000000000}"/>
          </ac:spMkLst>
        </pc:spChg>
        <pc:spChg chg="mod">
          <ac:chgData name="Erik Enghag" userId="845e3d60-71da-4452-830e-a9a1b48ff4cf" providerId="ADAL" clId="{347AA69B-077F-493A-BA58-785F4C81A10E}" dt="2023-03-21T19:59:36.308" v="19" actId="20577"/>
          <ac:spMkLst>
            <pc:docMk/>
            <pc:sldMk cId="0" sldId="256"/>
            <ac:spMk id="162" creationId="{00000000-0000-0000-0000-000000000000}"/>
          </ac:spMkLst>
        </pc:spChg>
      </pc:sldChg>
      <pc:sldChg chg="modSp mod">
        <pc:chgData name="Erik Enghag" userId="845e3d60-71da-4452-830e-a9a1b48ff4cf" providerId="ADAL" clId="{347AA69B-077F-493A-BA58-785F4C81A10E}" dt="2023-03-22T08:01:37.541" v="584" actId="14100"/>
        <pc:sldMkLst>
          <pc:docMk/>
          <pc:sldMk cId="0" sldId="257"/>
        </pc:sldMkLst>
        <pc:spChg chg="mod">
          <ac:chgData name="Erik Enghag" userId="845e3d60-71da-4452-830e-a9a1b48ff4cf" providerId="ADAL" clId="{347AA69B-077F-493A-BA58-785F4C81A10E}" dt="2023-03-22T08:01:37.541" v="584" actId="14100"/>
          <ac:spMkLst>
            <pc:docMk/>
            <pc:sldMk cId="0" sldId="257"/>
            <ac:spMk id="3" creationId="{059CEBF2-A3E5-447A-9BF8-89185556B658}"/>
          </ac:spMkLst>
        </pc:spChg>
      </pc:sldChg>
      <pc:sldChg chg="del">
        <pc:chgData name="Erik Enghag" userId="845e3d60-71da-4452-830e-a9a1b48ff4cf" providerId="ADAL" clId="{347AA69B-077F-493A-BA58-785F4C81A10E}" dt="2023-03-21T20:05:19.519" v="53" actId="47"/>
        <pc:sldMkLst>
          <pc:docMk/>
          <pc:sldMk cId="0" sldId="260"/>
        </pc:sldMkLst>
      </pc:sldChg>
      <pc:sldChg chg="modSp mod">
        <pc:chgData name="Erik Enghag" userId="845e3d60-71da-4452-830e-a9a1b48ff4cf" providerId="ADAL" clId="{347AA69B-077F-493A-BA58-785F4C81A10E}" dt="2023-03-21T20:08:25.346" v="189" actId="1076"/>
        <pc:sldMkLst>
          <pc:docMk/>
          <pc:sldMk cId="0" sldId="262"/>
        </pc:sldMkLst>
        <pc:spChg chg="mod">
          <ac:chgData name="Erik Enghag" userId="845e3d60-71da-4452-830e-a9a1b48ff4cf" providerId="ADAL" clId="{347AA69B-077F-493A-BA58-785F4C81A10E}" dt="2023-03-21T20:07:51.098" v="140" actId="20577"/>
          <ac:spMkLst>
            <pc:docMk/>
            <pc:sldMk cId="0" sldId="262"/>
            <ac:spMk id="201" creationId="{00000000-0000-0000-0000-000000000000}"/>
          </ac:spMkLst>
        </pc:spChg>
        <pc:spChg chg="mod">
          <ac:chgData name="Erik Enghag" userId="845e3d60-71da-4452-830e-a9a1b48ff4cf" providerId="ADAL" clId="{347AA69B-077F-493A-BA58-785F4C81A10E}" dt="2023-03-21T20:08:25.346" v="189" actId="1076"/>
          <ac:spMkLst>
            <pc:docMk/>
            <pc:sldMk cId="0" sldId="262"/>
            <ac:spMk id="202" creationId="{00000000-0000-0000-0000-000000000000}"/>
          </ac:spMkLst>
        </pc:spChg>
      </pc:sldChg>
      <pc:sldChg chg="modSp mod">
        <pc:chgData name="Erik Enghag" userId="845e3d60-71da-4452-830e-a9a1b48ff4cf" providerId="ADAL" clId="{347AA69B-077F-493A-BA58-785F4C81A10E}" dt="2023-03-22T08:02:16.817" v="648" actId="14100"/>
        <pc:sldMkLst>
          <pc:docMk/>
          <pc:sldMk cId="0" sldId="263"/>
        </pc:sldMkLst>
        <pc:spChg chg="mod">
          <ac:chgData name="Erik Enghag" userId="845e3d60-71da-4452-830e-a9a1b48ff4cf" providerId="ADAL" clId="{347AA69B-077F-493A-BA58-785F4C81A10E}" dt="2023-03-21T20:17:49.183" v="447" actId="1076"/>
          <ac:spMkLst>
            <pc:docMk/>
            <pc:sldMk cId="0" sldId="263"/>
            <ac:spMk id="208" creationId="{00000000-0000-0000-0000-000000000000}"/>
          </ac:spMkLst>
        </pc:spChg>
        <pc:spChg chg="mod">
          <ac:chgData name="Erik Enghag" userId="845e3d60-71da-4452-830e-a9a1b48ff4cf" providerId="ADAL" clId="{347AA69B-077F-493A-BA58-785F4C81A10E}" dt="2023-03-22T08:02:16.817" v="648" actId="14100"/>
          <ac:spMkLst>
            <pc:docMk/>
            <pc:sldMk cId="0" sldId="263"/>
            <ac:spMk id="209" creationId="{00000000-0000-0000-0000-000000000000}"/>
          </ac:spMkLst>
        </pc:spChg>
      </pc:sldChg>
      <pc:sldChg chg="modSp mod">
        <pc:chgData name="Erik Enghag" userId="845e3d60-71da-4452-830e-a9a1b48ff4cf" providerId="ADAL" clId="{347AA69B-077F-493A-BA58-785F4C81A10E}" dt="2023-03-21T20:19:10.080" v="471" actId="20577"/>
        <pc:sldMkLst>
          <pc:docMk/>
          <pc:sldMk cId="0" sldId="264"/>
        </pc:sldMkLst>
        <pc:spChg chg="mod">
          <ac:chgData name="Erik Enghag" userId="845e3d60-71da-4452-830e-a9a1b48ff4cf" providerId="ADAL" clId="{347AA69B-077F-493A-BA58-785F4C81A10E}" dt="2023-03-21T20:19:10.080" v="471" actId="20577"/>
          <ac:spMkLst>
            <pc:docMk/>
            <pc:sldMk cId="0" sldId="264"/>
            <ac:spMk id="215" creationId="{00000000-0000-0000-0000-000000000000}"/>
          </ac:spMkLst>
        </pc:spChg>
      </pc:sldChg>
      <pc:sldChg chg="del">
        <pc:chgData name="Erik Enghag" userId="845e3d60-71da-4452-830e-a9a1b48ff4cf" providerId="ADAL" clId="{347AA69B-077F-493A-BA58-785F4C81A10E}" dt="2023-03-21T20:19:19.861" v="472" actId="47"/>
        <pc:sldMkLst>
          <pc:docMk/>
          <pc:sldMk cId="0" sldId="265"/>
        </pc:sldMkLst>
      </pc:sldChg>
      <pc:sldChg chg="del">
        <pc:chgData name="Erik Enghag" userId="845e3d60-71da-4452-830e-a9a1b48ff4cf" providerId="ADAL" clId="{347AA69B-077F-493A-BA58-785F4C81A10E}" dt="2023-03-21T20:19:21.759" v="473" actId="47"/>
        <pc:sldMkLst>
          <pc:docMk/>
          <pc:sldMk cId="0" sldId="266"/>
        </pc:sldMkLst>
      </pc:sldChg>
      <pc:sldChg chg="del">
        <pc:chgData name="Erik Enghag" userId="845e3d60-71da-4452-830e-a9a1b48ff4cf" providerId="ADAL" clId="{347AA69B-077F-493A-BA58-785F4C81A10E}" dt="2023-03-21T20:19:23.145" v="474" actId="47"/>
        <pc:sldMkLst>
          <pc:docMk/>
          <pc:sldMk cId="0" sldId="267"/>
        </pc:sldMkLst>
      </pc:sldChg>
      <pc:sldChg chg="del">
        <pc:chgData name="Erik Enghag" userId="845e3d60-71da-4452-830e-a9a1b48ff4cf" providerId="ADAL" clId="{347AA69B-077F-493A-BA58-785F4C81A10E}" dt="2023-03-21T20:19:25.532" v="475" actId="47"/>
        <pc:sldMkLst>
          <pc:docMk/>
          <pc:sldMk cId="0" sldId="268"/>
        </pc:sldMkLst>
      </pc:sldChg>
      <pc:sldChg chg="modSp mod">
        <pc:chgData name="Erik Enghag" userId="845e3d60-71da-4452-830e-a9a1b48ff4cf" providerId="ADAL" clId="{347AA69B-077F-493A-BA58-785F4C81A10E}" dt="2023-03-21T20:19:45.941" v="494" actId="403"/>
        <pc:sldMkLst>
          <pc:docMk/>
          <pc:sldMk cId="0" sldId="269"/>
        </pc:sldMkLst>
        <pc:spChg chg="mod">
          <ac:chgData name="Erik Enghag" userId="845e3d60-71da-4452-830e-a9a1b48ff4cf" providerId="ADAL" clId="{347AA69B-077F-493A-BA58-785F4C81A10E}" dt="2023-03-21T20:19:45.941" v="494" actId="403"/>
          <ac:spMkLst>
            <pc:docMk/>
            <pc:sldMk cId="0" sldId="269"/>
            <ac:spMk id="250" creationId="{00000000-0000-0000-0000-000000000000}"/>
          </ac:spMkLst>
        </pc:spChg>
      </pc:sldChg>
      <pc:sldChg chg="del ord modNotes">
        <pc:chgData name="Erik Enghag" userId="845e3d60-71da-4452-830e-a9a1b48ff4cf" providerId="ADAL" clId="{347AA69B-077F-493A-BA58-785F4C81A10E}" dt="2023-03-21T20:32:46.204" v="568" actId="47"/>
        <pc:sldMkLst>
          <pc:docMk/>
          <pc:sldMk cId="0" sldId="270"/>
        </pc:sldMkLst>
      </pc:sldChg>
      <pc:sldChg chg="addSp delSp modSp add mod">
        <pc:chgData name="Erik Enghag" userId="845e3d60-71da-4452-830e-a9a1b48ff4cf" providerId="ADAL" clId="{347AA69B-077F-493A-BA58-785F4C81A10E}" dt="2023-03-21T20:30:50.728" v="564" actId="14100"/>
        <pc:sldMkLst>
          <pc:docMk/>
          <pc:sldMk cId="859491499" sldId="274"/>
        </pc:sldMkLst>
        <pc:spChg chg="add del mod">
          <ac:chgData name="Erik Enghag" userId="845e3d60-71da-4452-830e-a9a1b48ff4cf" providerId="ADAL" clId="{347AA69B-077F-493A-BA58-785F4C81A10E}" dt="2023-03-21T20:24:49.488" v="540" actId="478"/>
          <ac:spMkLst>
            <pc:docMk/>
            <pc:sldMk cId="859491499" sldId="274"/>
            <ac:spMk id="3" creationId="{82DF8C1E-44D1-9B50-7FF6-C221664882D0}"/>
          </ac:spMkLst>
        </pc:spChg>
        <pc:spChg chg="mod">
          <ac:chgData name="Erik Enghag" userId="845e3d60-71da-4452-830e-a9a1b48ff4cf" providerId="ADAL" clId="{347AA69B-077F-493A-BA58-785F4C81A10E}" dt="2023-03-21T20:24:45.059" v="538" actId="1076"/>
          <ac:spMkLst>
            <pc:docMk/>
            <pc:sldMk cId="859491499" sldId="274"/>
            <ac:spMk id="214" creationId="{00000000-0000-0000-0000-000000000000}"/>
          </ac:spMkLst>
        </pc:spChg>
        <pc:spChg chg="del">
          <ac:chgData name="Erik Enghag" userId="845e3d60-71da-4452-830e-a9a1b48ff4cf" providerId="ADAL" clId="{347AA69B-077F-493A-BA58-785F4C81A10E}" dt="2023-03-21T20:24:47.083" v="539" actId="478"/>
          <ac:spMkLst>
            <pc:docMk/>
            <pc:sldMk cId="859491499" sldId="274"/>
            <ac:spMk id="215" creationId="{00000000-0000-0000-0000-000000000000}"/>
          </ac:spMkLst>
        </pc:spChg>
        <pc:picChg chg="add mod">
          <ac:chgData name="Erik Enghag" userId="845e3d60-71da-4452-830e-a9a1b48ff4cf" providerId="ADAL" clId="{347AA69B-077F-493A-BA58-785F4C81A10E}" dt="2023-03-21T20:30:50.728" v="564" actId="14100"/>
          <ac:picMkLst>
            <pc:docMk/>
            <pc:sldMk cId="859491499" sldId="274"/>
            <ac:picMk id="5" creationId="{D0DB0204-7CC5-D916-1B0D-19582E2F2D8F}"/>
          </ac:picMkLst>
        </pc:picChg>
        <pc:picChg chg="del">
          <ac:chgData name="Erik Enghag" userId="845e3d60-71da-4452-830e-a9a1b48ff4cf" providerId="ADAL" clId="{347AA69B-077F-493A-BA58-785F4C81A10E}" dt="2023-03-21T20:24:50.845" v="541" actId="478"/>
          <ac:picMkLst>
            <pc:docMk/>
            <pc:sldMk cId="859491499" sldId="274"/>
            <ac:picMk id="216" creationId="{00000000-0000-0000-0000-000000000000}"/>
          </ac:picMkLst>
        </pc:picChg>
      </pc:sldChg>
      <pc:sldChg chg="del">
        <pc:chgData name="Erik Enghag" userId="845e3d60-71da-4452-830e-a9a1b48ff4cf" providerId="ADAL" clId="{347AA69B-077F-493A-BA58-785F4C81A10E}" dt="2023-03-21T20:05:16.157" v="52" actId="47"/>
        <pc:sldMkLst>
          <pc:docMk/>
          <pc:sldMk cId="3967542205" sldId="274"/>
        </pc:sldMkLst>
      </pc:sldChg>
      <pc:sldChg chg="add del">
        <pc:chgData name="Erik Enghag" userId="845e3d60-71da-4452-830e-a9a1b48ff4cf" providerId="ADAL" clId="{347AA69B-077F-493A-BA58-785F4C81A10E}" dt="2023-03-21T20:30:53.698" v="565" actId="47"/>
        <pc:sldMkLst>
          <pc:docMk/>
          <pc:sldMk cId="702993301" sldId="275"/>
        </pc:sldMkLst>
      </pc:sldChg>
      <pc:sldChg chg="addSp delSp modSp add mod ord">
        <pc:chgData name="Erik Enghag" userId="845e3d60-71da-4452-830e-a9a1b48ff4cf" providerId="ADAL" clId="{347AA69B-077F-493A-BA58-785F4C81A10E}" dt="2023-03-21T20:26:27.299" v="558"/>
        <pc:sldMkLst>
          <pc:docMk/>
          <pc:sldMk cId="2015099992" sldId="276"/>
        </pc:sldMkLst>
        <pc:spChg chg="add del mod">
          <ac:chgData name="Erik Enghag" userId="845e3d60-71da-4452-830e-a9a1b48ff4cf" providerId="ADAL" clId="{347AA69B-077F-493A-BA58-785F4C81A10E}" dt="2023-03-21T20:25:41.431" v="548" actId="478"/>
          <ac:spMkLst>
            <pc:docMk/>
            <pc:sldMk cId="2015099992" sldId="276"/>
            <ac:spMk id="5" creationId="{D48CB3A8-73A5-0631-84B3-3DB943A564AC}"/>
          </ac:spMkLst>
        </pc:spChg>
        <pc:spChg chg="del">
          <ac:chgData name="Erik Enghag" userId="845e3d60-71da-4452-830e-a9a1b48ff4cf" providerId="ADAL" clId="{347AA69B-077F-493A-BA58-785F4C81A10E}" dt="2023-03-21T20:25:38.579" v="547" actId="478"/>
          <ac:spMkLst>
            <pc:docMk/>
            <pc:sldMk cId="2015099992" sldId="276"/>
            <ac:spMk id="214" creationId="{00000000-0000-0000-0000-000000000000}"/>
          </ac:spMkLst>
        </pc:spChg>
        <pc:picChg chg="add mod">
          <ac:chgData name="Erik Enghag" userId="845e3d60-71da-4452-830e-a9a1b48ff4cf" providerId="ADAL" clId="{347AA69B-077F-493A-BA58-785F4C81A10E}" dt="2023-03-21T20:26:22.683" v="556" actId="1076"/>
          <ac:picMkLst>
            <pc:docMk/>
            <pc:sldMk cId="2015099992" sldId="276"/>
            <ac:picMk id="3" creationId="{38CE906B-A564-5164-42B2-CF77674DE031}"/>
          </ac:picMkLst>
        </pc:picChg>
      </pc:sldChg>
      <pc:sldChg chg="modSp add del mod">
        <pc:chgData name="Erik Enghag" userId="845e3d60-71da-4452-830e-a9a1b48ff4cf" providerId="ADAL" clId="{347AA69B-077F-493A-BA58-785F4C81A10E}" dt="2023-03-22T08:03:45.889" v="677" actId="20577"/>
        <pc:sldMkLst>
          <pc:docMk/>
          <pc:sldMk cId="3717718986" sldId="277"/>
        </pc:sldMkLst>
        <pc:spChg chg="mod">
          <ac:chgData name="Erik Enghag" userId="845e3d60-71da-4452-830e-a9a1b48ff4cf" providerId="ADAL" clId="{347AA69B-077F-493A-BA58-785F4C81A10E}" dt="2023-03-22T08:03:17.873" v="666" actId="20577"/>
          <ac:spMkLst>
            <pc:docMk/>
            <pc:sldMk cId="3717718986" sldId="277"/>
            <ac:spMk id="4" creationId="{E6434B5D-20DB-19A2-C231-684050BD9598}"/>
          </ac:spMkLst>
        </pc:spChg>
        <pc:spChg chg="mod">
          <ac:chgData name="Erik Enghag" userId="845e3d60-71da-4452-830e-a9a1b48ff4cf" providerId="ADAL" clId="{347AA69B-077F-493A-BA58-785F4C81A10E}" dt="2023-03-22T08:03:45.889" v="677" actId="20577"/>
          <ac:spMkLst>
            <pc:docMk/>
            <pc:sldMk cId="3717718986" sldId="277"/>
            <ac:spMk id="5" creationId="{55C5969F-3814-3712-19A9-6E8F5267A09B}"/>
          </ac:spMkLst>
        </pc:spChg>
        <pc:spChg chg="mod">
          <ac:chgData name="Erik Enghag" userId="845e3d60-71da-4452-830e-a9a1b48ff4cf" providerId="ADAL" clId="{347AA69B-077F-493A-BA58-785F4C81A10E}" dt="2023-03-22T08:02:42.007" v="653" actId="6549"/>
          <ac:spMkLst>
            <pc:docMk/>
            <pc:sldMk cId="3717718986" sldId="277"/>
            <ac:spMk id="10" creationId="{32229820-FFCE-36B2-3D0D-388308D8F97E}"/>
          </ac:spMkLst>
        </pc:spChg>
        <pc:spChg chg="mod">
          <ac:chgData name="Erik Enghag" userId="845e3d60-71da-4452-830e-a9a1b48ff4cf" providerId="ADAL" clId="{347AA69B-077F-493A-BA58-785F4C81A10E}" dt="2023-03-22T08:02:45.174" v="654" actId="1076"/>
          <ac:spMkLst>
            <pc:docMk/>
            <pc:sldMk cId="3717718986" sldId="277"/>
            <ac:spMk id="16" creationId="{C3307C14-7C3B-03FF-D260-727DBC8C9104}"/>
          </ac:spMkLst>
        </pc:spChg>
      </pc:sldChg>
      <pc:sldMasterChg chg="delSldLayout">
        <pc:chgData name="Erik Enghag" userId="845e3d60-71da-4452-830e-a9a1b48ff4cf" providerId="ADAL" clId="{347AA69B-077F-493A-BA58-785F4C81A10E}" dt="2023-03-21T20:32:46.204" v="568" actId="47"/>
        <pc:sldMasterMkLst>
          <pc:docMk/>
          <pc:sldMasterMk cId="0" sldId="2147483668"/>
        </pc:sldMasterMkLst>
        <pc:sldLayoutChg chg="del">
          <pc:chgData name="Erik Enghag" userId="845e3d60-71da-4452-830e-a9a1b48ff4cf" providerId="ADAL" clId="{347AA69B-077F-493A-BA58-785F4C81A10E}" dt="2023-03-21T20:32:46.204" v="568" actId="47"/>
          <pc:sldLayoutMkLst>
            <pc:docMk/>
            <pc:sldMasterMk cId="0" sldId="2147483668"/>
            <pc:sldLayoutMk cId="0" sldId="214748365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4d1afee21a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4d1afee21a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rgbClr val="222222"/>
                </a:solidFill>
                <a:highlight>
                  <a:srgbClr val="FFFFFF"/>
                </a:highlight>
              </a:rPr>
              <a:t>Danne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4d1afee21a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4d1afee21a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rgbClr val="222222"/>
                </a:solidFill>
                <a:highlight>
                  <a:srgbClr val="FFFFFF"/>
                </a:highlight>
              </a:rPr>
              <a:t>Danne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64547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4d1afee21a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4d1afee21a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rgbClr val="222222"/>
                </a:solidFill>
                <a:highlight>
                  <a:srgbClr val="FFFFFF"/>
                </a:highlight>
              </a:rPr>
              <a:t>Danne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624711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4d1afee21a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4d1afee21a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rgbClr val="222222"/>
                </a:solidFill>
                <a:highlight>
                  <a:srgbClr val="FFFFFF"/>
                </a:highlight>
              </a:rPr>
              <a:t>Danne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271176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4d1afee21a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4d1afee21a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rgbClr val="222222"/>
                </a:solidFill>
                <a:highlight>
                  <a:srgbClr val="FFFFFF"/>
                </a:highlight>
              </a:rPr>
              <a:t>Danne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50721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4d1afee21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4d1afee21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Jensa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4d1afee21a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4d1afee21a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rgbClr val="222222"/>
                </a:solidFill>
                <a:highlight>
                  <a:srgbClr val="FFFFFF"/>
                </a:highlight>
              </a:rPr>
              <a:t>Dennis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sv">
                <a:solidFill>
                  <a:srgbClr val="222222"/>
                </a:solidFill>
                <a:highlight>
                  <a:srgbClr val="FFFFFF"/>
                </a:highlight>
              </a:rPr>
              <a:t>Fråga föräldrar om förbättringar, delaktighet, informationsspridning t.ex.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4d1afee21a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4d1afee21a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Dennis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25be955f91d75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25be955f91d75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4d1afee21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4d1afee21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/>
              <a:t>Dennis -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/>
              <a:t>Lekebergs IF är en förening som startades 2007-09-06.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/>
              <a:t>Föreningen är en sammanslagning av Hidinge IF och Tångeds IF vilka båda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/>
              <a:t>bildades 1949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4d1afee21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4d1afee21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Dennis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4d1afee21a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4d1afee21a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Jesse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a4d9f951fdc877f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a4d9f951fdc877f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Dennis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17105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a4d9f951fdc877f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a4d9f951fdc877f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Dennis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20884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a4d9f951fdc877f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a4d9f951fdc877f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Dennis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628da179e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628da179e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Danne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ubrikbild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" descr="Brickwork-HD-R1a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/>
          <p:nvPr/>
        </p:nvSpPr>
        <p:spPr>
          <a:xfrm>
            <a:off x="-11906" y="0"/>
            <a:ext cx="8762858" cy="4941094"/>
          </a:xfrm>
          <a:custGeom>
            <a:avLst/>
            <a:gdLst/>
            <a:ahLst/>
            <a:cxnLst/>
            <a:rect l="l" t="t" r="r" b="b"/>
            <a:pathLst>
              <a:path w="11683810" h="6588125" extrusionOk="0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  <a:effectLst>
            <a:outerShdw blurRad="101600" dist="152400" dir="438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0" y="3211693"/>
            <a:ext cx="8496943" cy="1521634"/>
          </a:xfrm>
          <a:custGeom>
            <a:avLst/>
            <a:gdLst/>
            <a:ahLst/>
            <a:cxnLst/>
            <a:rect l="l" t="t" r="r" b="b"/>
            <a:pathLst>
              <a:path w="11329257" h="2028845" extrusionOk="0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20" name="Google Shape;20;p2"/>
          <p:cNvSpPr/>
          <p:nvPr/>
        </p:nvSpPr>
        <p:spPr>
          <a:xfrm>
            <a:off x="0" y="0"/>
            <a:ext cx="6539684" cy="342658"/>
          </a:xfrm>
          <a:custGeom>
            <a:avLst/>
            <a:gdLst/>
            <a:ahLst/>
            <a:cxnLst/>
            <a:rect l="l" t="t" r="r" b="b"/>
            <a:pathLst>
              <a:path w="8719579" h="456877" extrusionOk="0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21" name="Google Shape;21;p2"/>
          <p:cNvSpPr/>
          <p:nvPr/>
        </p:nvSpPr>
        <p:spPr>
          <a:xfrm rot="-183173">
            <a:off x="-119415" y="215627"/>
            <a:ext cx="8537453" cy="4319984"/>
          </a:xfrm>
          <a:custGeom>
            <a:avLst/>
            <a:gdLst/>
            <a:ahLst/>
            <a:cxnLst/>
            <a:rect l="l" t="t" r="r" b="b"/>
            <a:pathLst>
              <a:path w="11367116" h="5751804" extrusionOk="0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noFill/>
          <a:ln w="825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 rot="-179945">
            <a:off x="668408" y="497047"/>
            <a:ext cx="7316521" cy="2074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Impact"/>
              <a:buNone/>
              <a:defRPr sz="60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 rot="-179945">
            <a:off x="737299" y="2628962"/>
            <a:ext cx="7316521" cy="412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rial"/>
              <a:buNone/>
              <a:defRPr sz="2100" b="0" i="0" u="none" strike="noStrike" cap="none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dt" idx="10"/>
          </p:nvPr>
        </p:nvSpPr>
        <p:spPr>
          <a:xfrm rot="-180038">
            <a:off x="3711377" y="3433824"/>
            <a:ext cx="4607717" cy="87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1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ftr" idx="11"/>
          </p:nvPr>
        </p:nvSpPr>
        <p:spPr>
          <a:xfrm rot="-180160">
            <a:off x="-4237" y="3662202"/>
            <a:ext cx="3035367" cy="896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41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ldNum" idx="12"/>
          </p:nvPr>
        </p:nvSpPr>
        <p:spPr>
          <a:xfrm rot="-180449">
            <a:off x="7388783" y="2874442"/>
            <a:ext cx="680437" cy="373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  <p:sp>
        <p:nvSpPr>
          <p:cNvPr id="27" name="Google Shape;27;p2"/>
          <p:cNvSpPr/>
          <p:nvPr/>
        </p:nvSpPr>
        <p:spPr>
          <a:xfrm rot="-178804">
            <a:off x="3165977" y="3833585"/>
            <a:ext cx="386623" cy="386623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dk1">
              <a:alpha val="40000"/>
            </a:schemeClr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och bildtext">
  <p:cSld name="Titel och bild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>
            <a:spLocks noGrp="1"/>
          </p:cNvSpPr>
          <p:nvPr>
            <p:ph type="title"/>
          </p:nvPr>
        </p:nvSpPr>
        <p:spPr>
          <a:xfrm>
            <a:off x="514351" y="514350"/>
            <a:ext cx="7797600" cy="23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  <a:defRPr sz="36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body" idx="1"/>
          </p:nvPr>
        </p:nvSpPr>
        <p:spPr>
          <a:xfrm>
            <a:off x="514334" y="3079750"/>
            <a:ext cx="7796100" cy="9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dt" idx="10"/>
          </p:nvPr>
        </p:nvSpPr>
        <p:spPr>
          <a:xfrm>
            <a:off x="5473562" y="4318000"/>
            <a:ext cx="28386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ftr" idx="11"/>
          </p:nvPr>
        </p:nvSpPr>
        <p:spPr>
          <a:xfrm>
            <a:off x="514351" y="4318000"/>
            <a:ext cx="41247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sldNum" idx="12"/>
          </p:nvPr>
        </p:nvSpPr>
        <p:spPr>
          <a:xfrm>
            <a:off x="4715341" y="4318000"/>
            <a:ext cx="6804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t med beskrivning">
  <p:cSld name="Citat med beskrivning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841299" y="514350"/>
            <a:ext cx="7143900" cy="21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  <a:defRPr sz="36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body" idx="1"/>
          </p:nvPr>
        </p:nvSpPr>
        <p:spPr>
          <a:xfrm>
            <a:off x="1162698" y="2707524"/>
            <a:ext cx="65010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body" idx="2"/>
          </p:nvPr>
        </p:nvSpPr>
        <p:spPr>
          <a:xfrm>
            <a:off x="514351" y="3079750"/>
            <a:ext cx="7797600" cy="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dt" idx="10"/>
          </p:nvPr>
        </p:nvSpPr>
        <p:spPr>
          <a:xfrm>
            <a:off x="5473562" y="4318000"/>
            <a:ext cx="28386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ftr" idx="11"/>
          </p:nvPr>
        </p:nvSpPr>
        <p:spPr>
          <a:xfrm>
            <a:off x="514351" y="4318000"/>
            <a:ext cx="41247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ldNum" idx="12"/>
          </p:nvPr>
        </p:nvSpPr>
        <p:spPr>
          <a:xfrm>
            <a:off x="4715341" y="4318000"/>
            <a:ext cx="6804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  <p:sp>
        <p:nvSpPr>
          <p:cNvPr id="99" name="Google Shape;99;p13"/>
          <p:cNvSpPr txBox="1"/>
          <p:nvPr/>
        </p:nvSpPr>
        <p:spPr>
          <a:xfrm>
            <a:off x="514351" y="669471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Impact"/>
              <a:buNone/>
            </a:pPr>
            <a:r>
              <a:rPr lang="sv" sz="6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“</a:t>
            </a:r>
            <a:endParaRPr sz="1100"/>
          </a:p>
        </p:txBody>
      </p:sp>
      <p:sp>
        <p:nvSpPr>
          <p:cNvPr id="100" name="Google Shape;100;p13"/>
          <p:cNvSpPr txBox="1"/>
          <p:nvPr/>
        </p:nvSpPr>
        <p:spPr>
          <a:xfrm>
            <a:off x="7854812" y="2192120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Impact"/>
              <a:buNone/>
            </a:pPr>
            <a:r>
              <a:rPr lang="sv" sz="6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”</a:t>
            </a:r>
            <a:endParaRPr sz="11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nkort">
  <p:cSld name="Namnkor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xfrm>
            <a:off x="514350" y="1292890"/>
            <a:ext cx="7796100" cy="18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  <a:defRPr sz="36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body" idx="1"/>
          </p:nvPr>
        </p:nvSpPr>
        <p:spPr>
          <a:xfrm>
            <a:off x="514350" y="3185601"/>
            <a:ext cx="77961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dt" idx="10"/>
          </p:nvPr>
        </p:nvSpPr>
        <p:spPr>
          <a:xfrm>
            <a:off x="5473562" y="4318000"/>
            <a:ext cx="28386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ftr" idx="11"/>
          </p:nvPr>
        </p:nvSpPr>
        <p:spPr>
          <a:xfrm>
            <a:off x="514351" y="4318000"/>
            <a:ext cx="41247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sldNum" idx="12"/>
          </p:nvPr>
        </p:nvSpPr>
        <p:spPr>
          <a:xfrm>
            <a:off x="4715341" y="4318000"/>
            <a:ext cx="6804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kolumner">
  <p:cSld name="3 kolumner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514352" y="514350"/>
            <a:ext cx="77961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  <a:defRPr sz="41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1"/>
          </p:nvPr>
        </p:nvSpPr>
        <p:spPr>
          <a:xfrm>
            <a:off x="514352" y="1547546"/>
            <a:ext cx="24825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body" idx="2"/>
          </p:nvPr>
        </p:nvSpPr>
        <p:spPr>
          <a:xfrm>
            <a:off x="514352" y="1979744"/>
            <a:ext cx="2482500" cy="20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body" idx="3"/>
          </p:nvPr>
        </p:nvSpPr>
        <p:spPr>
          <a:xfrm>
            <a:off x="3175966" y="1547546"/>
            <a:ext cx="24825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body" idx="4"/>
          </p:nvPr>
        </p:nvSpPr>
        <p:spPr>
          <a:xfrm>
            <a:off x="3175966" y="1979744"/>
            <a:ext cx="2482500" cy="20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5"/>
          </p:nvPr>
        </p:nvSpPr>
        <p:spPr>
          <a:xfrm>
            <a:off x="5827785" y="1547546"/>
            <a:ext cx="24825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6"/>
          </p:nvPr>
        </p:nvSpPr>
        <p:spPr>
          <a:xfrm>
            <a:off x="5827785" y="1979744"/>
            <a:ext cx="2482500" cy="20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dt" idx="10"/>
          </p:nvPr>
        </p:nvSpPr>
        <p:spPr>
          <a:xfrm>
            <a:off x="5473562" y="4318000"/>
            <a:ext cx="28386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ftr" idx="11"/>
          </p:nvPr>
        </p:nvSpPr>
        <p:spPr>
          <a:xfrm>
            <a:off x="514351" y="4318000"/>
            <a:ext cx="41247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sldNum" idx="12"/>
          </p:nvPr>
        </p:nvSpPr>
        <p:spPr>
          <a:xfrm>
            <a:off x="4715341" y="4318000"/>
            <a:ext cx="6804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bildkolumner">
  <p:cSld name="3 bildkolumner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>
            <a:off x="514351" y="514350"/>
            <a:ext cx="77976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  <a:defRPr sz="41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body" idx="1"/>
          </p:nvPr>
        </p:nvSpPr>
        <p:spPr>
          <a:xfrm>
            <a:off x="518880" y="2859769"/>
            <a:ext cx="24825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sz="17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1" name="Google Shape;121;p16"/>
          <p:cNvSpPr>
            <a:spLocks noGrp="1"/>
          </p:cNvSpPr>
          <p:nvPr>
            <p:ph type="pic" idx="2"/>
          </p:nvPr>
        </p:nvSpPr>
        <p:spPr>
          <a:xfrm>
            <a:off x="514335" y="1547546"/>
            <a:ext cx="2482500" cy="1152600"/>
          </a:xfrm>
          <a:prstGeom prst="roundRect">
            <a:avLst>
              <a:gd name="adj" fmla="val 0"/>
            </a:avLst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3"/>
          </p:nvPr>
        </p:nvSpPr>
        <p:spPr>
          <a:xfrm>
            <a:off x="518880" y="3291965"/>
            <a:ext cx="2482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4"/>
          </p:nvPr>
        </p:nvSpPr>
        <p:spPr>
          <a:xfrm>
            <a:off x="3178058" y="2859769"/>
            <a:ext cx="24825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sz="17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4" name="Google Shape;124;p16"/>
          <p:cNvSpPr>
            <a:spLocks noGrp="1"/>
          </p:cNvSpPr>
          <p:nvPr>
            <p:ph type="pic" idx="5"/>
          </p:nvPr>
        </p:nvSpPr>
        <p:spPr>
          <a:xfrm>
            <a:off x="3176999" y="1547546"/>
            <a:ext cx="2482500" cy="1151400"/>
          </a:xfrm>
          <a:prstGeom prst="roundRect">
            <a:avLst>
              <a:gd name="adj" fmla="val 0"/>
            </a:avLst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body" idx="6"/>
          </p:nvPr>
        </p:nvSpPr>
        <p:spPr>
          <a:xfrm>
            <a:off x="3176999" y="3291964"/>
            <a:ext cx="2482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body" idx="7"/>
          </p:nvPr>
        </p:nvSpPr>
        <p:spPr>
          <a:xfrm>
            <a:off x="5826708" y="2859769"/>
            <a:ext cx="24825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sz="17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7" name="Google Shape;127;p16"/>
          <p:cNvSpPr>
            <a:spLocks noGrp="1"/>
          </p:cNvSpPr>
          <p:nvPr>
            <p:ph type="pic" idx="8"/>
          </p:nvPr>
        </p:nvSpPr>
        <p:spPr>
          <a:xfrm>
            <a:off x="5826614" y="1547545"/>
            <a:ext cx="2482500" cy="1152900"/>
          </a:xfrm>
          <a:prstGeom prst="roundRect">
            <a:avLst>
              <a:gd name="adj" fmla="val 0"/>
            </a:avLst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body" idx="9"/>
          </p:nvPr>
        </p:nvSpPr>
        <p:spPr>
          <a:xfrm>
            <a:off x="5826614" y="3291963"/>
            <a:ext cx="2482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dt" idx="10"/>
          </p:nvPr>
        </p:nvSpPr>
        <p:spPr>
          <a:xfrm>
            <a:off x="5473562" y="4318000"/>
            <a:ext cx="28386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ftr" idx="11"/>
          </p:nvPr>
        </p:nvSpPr>
        <p:spPr>
          <a:xfrm>
            <a:off x="514351" y="4318000"/>
            <a:ext cx="41247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sldNum" idx="12"/>
          </p:nvPr>
        </p:nvSpPr>
        <p:spPr>
          <a:xfrm>
            <a:off x="4715341" y="4318000"/>
            <a:ext cx="6804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lodrät text" type="vertTx">
  <p:cSld name="VERTICAL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>
            <a:spLocks noGrp="1"/>
          </p:cNvSpPr>
          <p:nvPr>
            <p:ph type="title"/>
          </p:nvPr>
        </p:nvSpPr>
        <p:spPr>
          <a:xfrm>
            <a:off x="514351" y="514350"/>
            <a:ext cx="77976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  <a:defRPr sz="41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body" idx="1"/>
          </p:nvPr>
        </p:nvSpPr>
        <p:spPr>
          <a:xfrm rot="5400000">
            <a:off x="3170630" y="-1108803"/>
            <a:ext cx="2483400" cy="77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810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3683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492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dt" idx="10"/>
          </p:nvPr>
        </p:nvSpPr>
        <p:spPr>
          <a:xfrm>
            <a:off x="5473562" y="4318000"/>
            <a:ext cx="28386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ftr" idx="11"/>
          </p:nvPr>
        </p:nvSpPr>
        <p:spPr>
          <a:xfrm>
            <a:off x="514351" y="4318000"/>
            <a:ext cx="41247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sldNum" idx="12"/>
          </p:nvPr>
        </p:nvSpPr>
        <p:spPr>
          <a:xfrm>
            <a:off x="4715341" y="4318000"/>
            <a:ext cx="6804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rät rubrik och text" type="vertTitleAndTx">
  <p:cSld name="VERTICAL_TITLE_AND_VERTICAL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 rot="5400000">
            <a:off x="5702781" y="1423350"/>
            <a:ext cx="3516600" cy="16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  <a:defRPr sz="41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body" idx="1"/>
          </p:nvPr>
        </p:nvSpPr>
        <p:spPr>
          <a:xfrm rot="5400000">
            <a:off x="1720223" y="-691500"/>
            <a:ext cx="3516600" cy="59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810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3683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492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dt" idx="10"/>
          </p:nvPr>
        </p:nvSpPr>
        <p:spPr>
          <a:xfrm>
            <a:off x="5473562" y="4318000"/>
            <a:ext cx="28386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ftr" idx="11"/>
          </p:nvPr>
        </p:nvSpPr>
        <p:spPr>
          <a:xfrm>
            <a:off x="514351" y="4318000"/>
            <a:ext cx="41247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sldNum" idx="12"/>
          </p:nvPr>
        </p:nvSpPr>
        <p:spPr>
          <a:xfrm>
            <a:off x="4715341" y="4318000"/>
            <a:ext cx="6804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>
            <a:lvl1pPr marL="457200" lvl="0" indent="-317500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marL="1371600" lvl="2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>
            <a:lvl1pPr marL="457200" lvl="0" indent="-317500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marL="1371600" lvl="2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48" name="Google Shape;14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>
            <a:lvl1pPr marL="457200" lvl="0" indent="-381000" rtl="0">
              <a:spcBef>
                <a:spcPts val="80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68300" rtl="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2pPr>
            <a:lvl3pPr marL="1371600" lvl="2" indent="-34925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3pPr>
            <a:lvl4pPr marL="1828800" lvl="3" indent="-336550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4pPr>
            <a:lvl5pPr marL="2286000" lvl="4" indent="-336550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5pPr>
            <a:lvl6pPr marL="2743200" lvl="5" indent="-336550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6pPr>
            <a:lvl7pPr marL="3200400" lvl="6" indent="-336550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7pPr>
            <a:lvl8pPr marL="3657600" lvl="7" indent="-336550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8pPr>
            <a:lvl9pPr marL="4114800" lvl="8" indent="-336550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155" name="Google Shape;15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514351" y="514350"/>
            <a:ext cx="77976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  <a:defRPr sz="41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1"/>
          </p:nvPr>
        </p:nvSpPr>
        <p:spPr>
          <a:xfrm>
            <a:off x="514350" y="1547547"/>
            <a:ext cx="7796100" cy="24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457200" marR="0" lvl="0" indent="-3810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3683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492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dt" idx="10"/>
          </p:nvPr>
        </p:nvSpPr>
        <p:spPr>
          <a:xfrm>
            <a:off x="5473562" y="4318000"/>
            <a:ext cx="28386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ftr" idx="11"/>
          </p:nvPr>
        </p:nvSpPr>
        <p:spPr>
          <a:xfrm>
            <a:off x="514351" y="4318000"/>
            <a:ext cx="41247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ldNum" idx="12"/>
          </p:nvPr>
        </p:nvSpPr>
        <p:spPr>
          <a:xfrm>
            <a:off x="4715341" y="4318000"/>
            <a:ext cx="6804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C45AD3-1D46-96EE-4E9F-6CDADA0064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81C99C2-CFCA-5DFC-85D7-6ACCE71B4A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3D2C671-1ECD-4C9D-5C8D-312AB21EF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12E6-1185-43C7-93F3-AC0D7B610669}" type="datetimeFigureOut">
              <a:rPr lang="sv-SE" smtClean="0"/>
              <a:t>2023-04-25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26DB695-BF61-0AE6-0FD0-42D25EFA0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5F898C-2EB3-8A83-C510-82C191883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201F-6868-4F97-A7EF-115FE2BED0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2396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CF8889-1C39-4E12-74B4-BCF51E9D5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2FA1349-51ED-4B76-014B-0588D5FA0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E37EB16-D7B7-4A07-34B6-A6D643E11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12E6-1185-43C7-93F3-AC0D7B610669}" type="datetimeFigureOut">
              <a:rPr lang="sv-SE" smtClean="0"/>
              <a:t>2023-04-25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823AD8-6EDA-8790-A473-38AB762E6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1107B19-1213-D2B4-9F04-63959F13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201F-6868-4F97-A7EF-115FE2BED0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8498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FE652C-F64C-F26B-3ECE-C0452B471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BDBDC27-AE88-1684-85C9-D09E9E8B1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D5F4D7D-BE2B-0A16-D03A-9FB4AADEF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12E6-1185-43C7-93F3-AC0D7B610669}" type="datetimeFigureOut">
              <a:rPr lang="sv-SE" smtClean="0"/>
              <a:t>2023-04-25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7DDA258-7090-9199-4C6D-6F5FD8540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AD98BA2-F7C6-811D-062A-3A634326F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201F-6868-4F97-A7EF-115FE2BED0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91186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5D2DF6-6A5B-0EBA-1698-C45876FD9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99BFBA-66A7-4D5B-309A-C6CA6EADEA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4E803BD-31E3-9259-390D-5069522719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05C4E01-1F8F-4442-0A1A-DB61AAAA3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12E6-1185-43C7-93F3-AC0D7B610669}" type="datetimeFigureOut">
              <a:rPr lang="sv-SE" smtClean="0"/>
              <a:t>2023-04-25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8534568-F6DD-F165-131A-DFCFBBB01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1502EA5-F185-27F3-63B1-3889540A0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201F-6868-4F97-A7EF-115FE2BED0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71717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366492-6683-C874-D7EA-D1AB3562B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3410318-B230-C225-D59D-D4A6F2F7F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D52766E-330B-D58F-33E7-B7FFFB9047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40BF20D-5893-1313-F672-EF4896235C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16C63F9-B436-2696-7F4D-D499FE1FC5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B03F0F8A-DAFC-B88D-EDBF-87BBD9FCB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12E6-1185-43C7-93F3-AC0D7B610669}" type="datetimeFigureOut">
              <a:rPr lang="sv-SE" smtClean="0"/>
              <a:t>2023-04-25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C4101F74-897A-E8A5-0528-85BFDA06D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C052F1D-790C-1AC2-D667-0D308B203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201F-6868-4F97-A7EF-115FE2BED0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72452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4941FB-EE89-3B7B-3959-19DFFEC37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A157580-552E-FA03-84DF-95742865C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12E6-1185-43C7-93F3-AC0D7B610669}" type="datetimeFigureOut">
              <a:rPr lang="sv-SE" smtClean="0"/>
              <a:t>2023-04-25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7D7CA9C-511B-A132-E796-E29754E1F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B0D7124-D7CD-330C-F505-89B8AECE2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201F-6868-4F97-A7EF-115FE2BED0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64699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FD44783-AC09-753F-CF88-521ADF2D8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12E6-1185-43C7-93F3-AC0D7B610669}" type="datetimeFigureOut">
              <a:rPr lang="sv-SE" smtClean="0"/>
              <a:t>2023-04-25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DDA838B-91BA-3841-87A0-1F1C2859E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1BEDCBC-0989-F321-1C68-3E3A307DF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201F-6868-4F97-A7EF-115FE2BED0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79177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66E6BB-C6B1-238C-AEB3-02DB479CD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B78252B-3F32-B020-FE74-A35CE1223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F1E14F3-854E-6894-E517-9B87E110B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6A5FB8D-870C-273E-1943-1C09E73C1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12E6-1185-43C7-93F3-AC0D7B610669}" type="datetimeFigureOut">
              <a:rPr lang="sv-SE" smtClean="0"/>
              <a:t>2023-04-25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880021C-43B8-9F6A-3D10-F1677A5F5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A30F827-E82B-EE9B-1E52-5FC9BED1B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201F-6868-4F97-A7EF-115FE2BED0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11427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DC29A0-C37F-4405-5529-0F800936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B1B8132-3956-5E17-6106-9B3746E1F1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7045BF6-3FA0-5AB8-E4BA-442E981FF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3FCE731-F04D-7535-3AB3-DB8862F76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12E6-1185-43C7-93F3-AC0D7B610669}" type="datetimeFigureOut">
              <a:rPr lang="sv-SE" smtClean="0"/>
              <a:t>2023-04-25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C4C008E-B1B5-A7A4-5B8C-A1827BCC8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B116C04-8D73-E9DA-6F96-78C3D8153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201F-6868-4F97-A7EF-115FE2BED0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7186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58E75E-E264-B8CB-41A9-9DA9D0CEE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3BA934E-1F54-0597-BEE4-406722344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74A67BA-780E-48ED-1752-690674E69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12E6-1185-43C7-93F3-AC0D7B610669}" type="datetimeFigureOut">
              <a:rPr lang="sv-SE" smtClean="0"/>
              <a:t>2023-04-25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08BFC29-14A7-7C1A-A9A3-07BF2025A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DB29E37-AE51-52F9-FE16-EB48FBE2E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201F-6868-4F97-A7EF-115FE2BED0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928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ast rubrik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514351" y="514350"/>
            <a:ext cx="77976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  <a:defRPr sz="41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dt" idx="10"/>
          </p:nvPr>
        </p:nvSpPr>
        <p:spPr>
          <a:xfrm>
            <a:off x="5473562" y="4318000"/>
            <a:ext cx="28386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ftr" idx="11"/>
          </p:nvPr>
        </p:nvSpPr>
        <p:spPr>
          <a:xfrm>
            <a:off x="514351" y="4318000"/>
            <a:ext cx="41247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ldNum" idx="12"/>
          </p:nvPr>
        </p:nvSpPr>
        <p:spPr>
          <a:xfrm>
            <a:off x="4715341" y="4318000"/>
            <a:ext cx="6804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B2FE49A-4EF3-A4F7-B896-AD536F817A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76ABE5E-CFD3-CC3E-8782-D8A6CF279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96D8138-B8BF-2262-6EC7-1D9DD9623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12E6-1185-43C7-93F3-AC0D7B610669}" type="datetimeFigureOut">
              <a:rPr lang="sv-SE" smtClean="0"/>
              <a:t>2023-04-25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9669FE-3BD6-4B45-FE66-BD8AD04A6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EDB17DD-2FAB-B559-27F3-953B4FA98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201F-6868-4F97-A7EF-115FE2BED0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7913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snittsrubrik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514351" y="514350"/>
            <a:ext cx="7796100" cy="23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  <a:defRPr sz="41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514351" y="2806700"/>
            <a:ext cx="7796100" cy="12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500" b="0" i="0" u="none" strike="noStrike" cap="none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dt" idx="10"/>
          </p:nvPr>
        </p:nvSpPr>
        <p:spPr>
          <a:xfrm>
            <a:off x="5473562" y="4318000"/>
            <a:ext cx="28386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ftr" idx="11"/>
          </p:nvPr>
        </p:nvSpPr>
        <p:spPr>
          <a:xfrm>
            <a:off x="514351" y="4318000"/>
            <a:ext cx="41247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4715341" y="4318000"/>
            <a:ext cx="6804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vå delar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514351" y="514350"/>
            <a:ext cx="7797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  <a:defRPr sz="41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514350" y="1547547"/>
            <a:ext cx="3816600" cy="24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810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3683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492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2"/>
          </p:nvPr>
        </p:nvSpPr>
        <p:spPr>
          <a:xfrm>
            <a:off x="4495478" y="1547547"/>
            <a:ext cx="3814800" cy="24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810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3683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492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dt" idx="10"/>
          </p:nvPr>
        </p:nvSpPr>
        <p:spPr>
          <a:xfrm>
            <a:off x="5473562" y="4318000"/>
            <a:ext cx="28386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ftr" idx="11"/>
          </p:nvPr>
        </p:nvSpPr>
        <p:spPr>
          <a:xfrm>
            <a:off x="514351" y="4318000"/>
            <a:ext cx="41247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4715341" y="4318000"/>
            <a:ext cx="6804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ämförelse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514351" y="514350"/>
            <a:ext cx="77961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  <a:defRPr sz="41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688767" y="1547547"/>
            <a:ext cx="36420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2"/>
          </p:nvPr>
        </p:nvSpPr>
        <p:spPr>
          <a:xfrm>
            <a:off x="514352" y="2146300"/>
            <a:ext cx="3816600" cy="18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810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3683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492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3"/>
          </p:nvPr>
        </p:nvSpPr>
        <p:spPr>
          <a:xfrm>
            <a:off x="4663643" y="1547547"/>
            <a:ext cx="36483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4"/>
          </p:nvPr>
        </p:nvSpPr>
        <p:spPr>
          <a:xfrm>
            <a:off x="4495477" y="2146300"/>
            <a:ext cx="3816600" cy="18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810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3683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492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dt" idx="10"/>
          </p:nvPr>
        </p:nvSpPr>
        <p:spPr>
          <a:xfrm>
            <a:off x="5473562" y="4318000"/>
            <a:ext cx="28386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ftr" idx="11"/>
          </p:nvPr>
        </p:nvSpPr>
        <p:spPr>
          <a:xfrm>
            <a:off x="514351" y="4318000"/>
            <a:ext cx="41247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sldNum" idx="12"/>
          </p:nvPr>
        </p:nvSpPr>
        <p:spPr>
          <a:xfrm>
            <a:off x="4715341" y="4318000"/>
            <a:ext cx="6804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med bildtext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520232" y="514350"/>
            <a:ext cx="3095100" cy="15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Impact"/>
              <a:buNone/>
              <a:defRPr sz="27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3784599" y="514350"/>
            <a:ext cx="4525800" cy="35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457200" marR="0" lvl="0" indent="-3810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3683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492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20231" y="2031789"/>
            <a:ext cx="3095100" cy="19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dt" idx="10"/>
          </p:nvPr>
        </p:nvSpPr>
        <p:spPr>
          <a:xfrm>
            <a:off x="5473562" y="4318000"/>
            <a:ext cx="28386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ftr" idx="11"/>
          </p:nvPr>
        </p:nvSpPr>
        <p:spPr>
          <a:xfrm>
            <a:off x="514351" y="4318000"/>
            <a:ext cx="41247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4715341" y="4318000"/>
            <a:ext cx="6804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ed bildtext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514350" y="514350"/>
            <a:ext cx="4758900" cy="15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Impact"/>
              <a:buNone/>
              <a:defRPr sz="27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4" name="Google Shape;74;p10"/>
          <p:cNvSpPr>
            <a:spLocks noGrp="1"/>
          </p:cNvSpPr>
          <p:nvPr>
            <p:ph type="pic" idx="2"/>
          </p:nvPr>
        </p:nvSpPr>
        <p:spPr>
          <a:xfrm>
            <a:off x="5611771" y="0"/>
            <a:ext cx="2698500" cy="3803700"/>
          </a:xfrm>
          <a:prstGeom prst="rect">
            <a:avLst/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514351" y="2031789"/>
            <a:ext cx="4758900" cy="17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dt" idx="10"/>
          </p:nvPr>
        </p:nvSpPr>
        <p:spPr>
          <a:xfrm>
            <a:off x="5473562" y="4318000"/>
            <a:ext cx="28386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ftr" idx="11"/>
          </p:nvPr>
        </p:nvSpPr>
        <p:spPr>
          <a:xfrm>
            <a:off x="514351" y="4318000"/>
            <a:ext cx="41247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sldNum" idx="12"/>
          </p:nvPr>
        </p:nvSpPr>
        <p:spPr>
          <a:xfrm>
            <a:off x="4715341" y="4318000"/>
            <a:ext cx="6804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abild med bildtext">
  <p:cSld name="Panoramabild med bild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>
            <a:spLocks noGrp="1"/>
          </p:cNvSpPr>
          <p:nvPr>
            <p:ph type="title"/>
          </p:nvPr>
        </p:nvSpPr>
        <p:spPr>
          <a:xfrm>
            <a:off x="514350" y="3079750"/>
            <a:ext cx="77961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mpact"/>
              <a:buNone/>
              <a:defRPr sz="2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81" name="Google Shape;81;p11"/>
          <p:cNvSpPr>
            <a:spLocks noGrp="1"/>
          </p:cNvSpPr>
          <p:nvPr>
            <p:ph type="pic" idx="2"/>
          </p:nvPr>
        </p:nvSpPr>
        <p:spPr>
          <a:xfrm>
            <a:off x="514351" y="514349"/>
            <a:ext cx="7794300" cy="2396100"/>
          </a:xfrm>
          <a:prstGeom prst="rect">
            <a:avLst/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>
            <a:off x="514335" y="3527192"/>
            <a:ext cx="7796100" cy="5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dt" idx="10"/>
          </p:nvPr>
        </p:nvSpPr>
        <p:spPr>
          <a:xfrm>
            <a:off x="5473562" y="4318000"/>
            <a:ext cx="28386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ftr" idx="11"/>
          </p:nvPr>
        </p:nvSpPr>
        <p:spPr>
          <a:xfrm>
            <a:off x="514351" y="4318000"/>
            <a:ext cx="41247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sldNum" idx="12"/>
          </p:nvPr>
        </p:nvSpPr>
        <p:spPr>
          <a:xfrm>
            <a:off x="4715341" y="4318000"/>
            <a:ext cx="6804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Brickwork-HD-R1a.jpg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oogle Shape;7;p1"/>
          <p:cNvGrpSpPr/>
          <p:nvPr/>
        </p:nvGrpSpPr>
        <p:grpSpPr>
          <a:xfrm>
            <a:off x="-19048" y="0"/>
            <a:ext cx="9003973" cy="4983075"/>
            <a:chOff x="-25397" y="0"/>
            <a:chExt cx="12005298" cy="6644100"/>
          </a:xfrm>
        </p:grpSpPr>
        <p:sp>
          <p:nvSpPr>
            <p:cNvPr id="8" name="Google Shape;8;p1"/>
            <p:cNvSpPr/>
            <p:nvPr/>
          </p:nvSpPr>
          <p:spPr>
            <a:xfrm>
              <a:off x="1" y="0"/>
              <a:ext cx="11979900" cy="6644100"/>
            </a:xfrm>
            <a:prstGeom prst="rect">
              <a:avLst/>
            </a:prstGeom>
            <a:blipFill rotWithShape="1">
              <a:blip r:embed="rId21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98425" dist="76200" dir="4380000" algn="tl" rotWithShape="0">
                <a:srgbClr val="000000">
                  <a:alpha val="67843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 extrusionOk="0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noFill/>
            <a:ln w="8255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0" name="Google Shape;10;p1"/>
            <p:cNvSpPr/>
            <p:nvPr/>
          </p:nvSpPr>
          <p:spPr>
            <a:xfrm>
              <a:off x="1" y="5600215"/>
              <a:ext cx="11706600" cy="7806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34000">
                  <a:schemeClr val="accent1"/>
                </a:gs>
                <a:gs pos="100000">
                  <a:srgbClr val="5C0607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514351" y="514350"/>
            <a:ext cx="77976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  <a:defRPr sz="41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514350" y="1547547"/>
            <a:ext cx="7797600" cy="24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457200" marR="0" lvl="0" indent="-3810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3683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492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5473562" y="4318000"/>
            <a:ext cx="28386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514351" y="4318000"/>
            <a:ext cx="41247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4715341" y="4318000"/>
            <a:ext cx="6804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A57EF70-0659-7CD7-F78E-7C4610DCE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F20E179-885E-9CD0-26DE-00FD4E5AF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45E2F33-5C34-D0E9-BF84-C0F39F587D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612E6-1185-43C7-93F3-AC0D7B610669}" type="datetimeFigureOut">
              <a:rPr lang="sv-SE" smtClean="0"/>
              <a:t>2023-04-25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DA153EA-EED9-3B48-429E-3DB6BF2A4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CF5610F-4280-8921-9398-8AB352873E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7201F-6868-4F97-A7EF-115FE2BED0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129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-QXRMvJx8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get.se/UngdomsektionenFotboll/Docume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2"/>
          <p:cNvPicPr preferRelativeResize="0"/>
          <p:nvPr/>
        </p:nvPicPr>
        <p:blipFill rotWithShape="1">
          <a:blip r:embed="rId3">
            <a:alphaModFix/>
          </a:blip>
          <a:srcRect l="11626" t="15951" r="11526" b="23582"/>
          <a:stretch/>
        </p:blipFill>
        <p:spPr>
          <a:xfrm>
            <a:off x="299425" y="727600"/>
            <a:ext cx="4679609" cy="2454901"/>
          </a:xfrm>
          <a:prstGeom prst="rect">
            <a:avLst/>
          </a:prstGeom>
          <a:noFill/>
          <a:ln>
            <a:noFill/>
          </a:ln>
          <a:effectLst>
            <a:outerShdw blurRad="57150" dist="57150" dir="5400000" algn="bl" rotWithShape="0">
              <a:srgbClr val="000000">
                <a:alpha val="51000"/>
              </a:srgbClr>
            </a:outerShdw>
          </a:effectLst>
        </p:spPr>
      </p:pic>
      <p:sp>
        <p:nvSpPr>
          <p:cNvPr id="161" name="Google Shape;161;p22"/>
          <p:cNvSpPr txBox="1">
            <a:spLocks noGrp="1"/>
          </p:cNvSpPr>
          <p:nvPr>
            <p:ph type="ctrTitle"/>
          </p:nvPr>
        </p:nvSpPr>
        <p:spPr>
          <a:xfrm rot="-179898">
            <a:off x="5050990" y="382350"/>
            <a:ext cx="2930812" cy="2074944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 dirty="0">
                <a:latin typeface="Barlow" panose="00000500000000000000" pitchFamily="2" charset="0"/>
              </a:rPr>
              <a:t>Föräldramöte PF2015</a:t>
            </a:r>
            <a:endParaRPr sz="3600" dirty="0">
              <a:latin typeface="Barlow" panose="00000500000000000000" pitchFamily="2" charset="0"/>
            </a:endParaRPr>
          </a:p>
        </p:txBody>
      </p:sp>
      <p:sp>
        <p:nvSpPr>
          <p:cNvPr id="162" name="Google Shape;162;p22"/>
          <p:cNvSpPr txBox="1">
            <a:spLocks noGrp="1"/>
          </p:cNvSpPr>
          <p:nvPr>
            <p:ph type="subTitle" idx="1"/>
          </p:nvPr>
        </p:nvSpPr>
        <p:spPr>
          <a:xfrm rot="-179945">
            <a:off x="737299" y="2628962"/>
            <a:ext cx="7316521" cy="412766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sv" dirty="0">
                <a:latin typeface="Barlow" panose="00000500000000000000" pitchFamily="2" charset="0"/>
              </a:rPr>
              <a:t>April 2023</a:t>
            </a:r>
            <a:endParaRPr dirty="0">
              <a:latin typeface="Barlow" panose="00000500000000000000" pitchFamily="2" charset="0"/>
            </a:endParaRPr>
          </a:p>
        </p:txBody>
      </p:sp>
      <p:pic>
        <p:nvPicPr>
          <p:cNvPr id="163" name="Google Shape;16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0550" y="240700"/>
            <a:ext cx="733550" cy="85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>
                <a:latin typeface="Barlow" panose="00000500000000000000" pitchFamily="2" charset="0"/>
              </a:rPr>
              <a:t>Backspegel innesäsongen 2022/2023</a:t>
            </a:r>
            <a:endParaRPr dirty="0">
              <a:latin typeface="Barlow" panose="00000500000000000000" pitchFamily="2" charset="0"/>
            </a:endParaRPr>
          </a:p>
        </p:txBody>
      </p:sp>
      <p:sp>
        <p:nvSpPr>
          <p:cNvPr id="202" name="Google Shape;202;p28"/>
          <p:cNvSpPr txBox="1">
            <a:spLocks noGrp="1"/>
          </p:cNvSpPr>
          <p:nvPr>
            <p:ph type="body" idx="1"/>
          </p:nvPr>
        </p:nvSpPr>
        <p:spPr>
          <a:xfrm>
            <a:off x="244464" y="1514356"/>
            <a:ext cx="3999900" cy="2114787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457200" lvl="0" indent="-342900" algn="l" rtl="0"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sv" sz="1800" dirty="0">
                <a:latin typeface="Barlow" panose="00000500000000000000" pitchFamily="2" charset="0"/>
              </a:rPr>
              <a:t>Regebundna träningar, ca 10-14 barn per tillfälle </a:t>
            </a:r>
          </a:p>
          <a:p>
            <a:pPr marL="457200" lvl="0" indent="-342900" algn="l" rtl="0"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sv" sz="1800" dirty="0">
                <a:latin typeface="Barlow" panose="00000500000000000000" pitchFamily="2" charset="0"/>
              </a:rPr>
              <a:t>Avlsutning med bowling i Dec </a:t>
            </a:r>
            <a:r>
              <a:rPr lang="sv" sz="1800" dirty="0">
                <a:latin typeface="Barlow" panose="00000500000000000000" pitchFamily="2" charset="0"/>
                <a:sym typeface="Wingdings" panose="05000000000000000000" pitchFamily="2" charset="2"/>
              </a:rPr>
              <a:t></a:t>
            </a:r>
            <a:endParaRPr lang="sv" sz="1800" dirty="0">
              <a:latin typeface="Barlow" panose="00000500000000000000" pitchFamily="2" charset="0"/>
            </a:endParaRPr>
          </a:p>
          <a:p>
            <a:pPr marL="457200" lvl="0" indent="-342900" algn="l" rtl="0"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sv" sz="1800" dirty="0">
                <a:latin typeface="Barlow" panose="00000500000000000000" pitchFamily="2" charset="0"/>
              </a:rPr>
              <a:t>Kåbe Mattan Cup under Feb </a:t>
            </a:r>
            <a:r>
              <a:rPr lang="sv" sz="1800" dirty="0">
                <a:latin typeface="Barlow" panose="00000500000000000000" pitchFamily="2" charset="0"/>
                <a:sym typeface="Wingdings" panose="05000000000000000000" pitchFamily="2" charset="2"/>
              </a:rPr>
              <a:t></a:t>
            </a:r>
            <a:endParaRPr sz="1800" dirty="0">
              <a:latin typeface="Barlow" panose="00000500000000000000" pitchFamily="2" charset="0"/>
            </a:endParaRPr>
          </a:p>
        </p:txBody>
      </p:sp>
      <p:pic>
        <p:nvPicPr>
          <p:cNvPr id="203" name="Google Shape;20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3925" y="1088650"/>
            <a:ext cx="4216049" cy="2810699"/>
          </a:xfrm>
          <a:prstGeom prst="rect">
            <a:avLst/>
          </a:prstGeom>
          <a:noFill/>
          <a:ln>
            <a:noFill/>
          </a:ln>
          <a:effectLst>
            <a:outerShdw blurRad="57150" dist="85725" dir="75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"/>
          <p:cNvSpPr txBox="1">
            <a:spLocks noGrp="1"/>
          </p:cNvSpPr>
          <p:nvPr>
            <p:ph type="title"/>
          </p:nvPr>
        </p:nvSpPr>
        <p:spPr>
          <a:xfrm>
            <a:off x="514350" y="59391"/>
            <a:ext cx="7797600" cy="8685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>
                <a:latin typeface="Barlow" panose="00000500000000000000" pitchFamily="2" charset="0"/>
                <a:cs typeface="Raavi" panose="020B0502040204020203" pitchFamily="34" charset="0"/>
              </a:rPr>
              <a:t>Planering utesäsongen </a:t>
            </a:r>
            <a:endParaRPr dirty="0">
              <a:latin typeface="Barlow" panose="00000500000000000000" pitchFamily="2" charset="0"/>
              <a:cs typeface="Raavi" panose="020B0502040204020203" pitchFamily="34" charset="0"/>
            </a:endParaRPr>
          </a:p>
        </p:txBody>
      </p:sp>
      <p:sp>
        <p:nvSpPr>
          <p:cNvPr id="209" name="Google Shape;209;p29"/>
          <p:cNvSpPr txBox="1">
            <a:spLocks noGrp="1"/>
          </p:cNvSpPr>
          <p:nvPr>
            <p:ph type="body" idx="1"/>
          </p:nvPr>
        </p:nvSpPr>
        <p:spPr>
          <a:xfrm>
            <a:off x="285750" y="927891"/>
            <a:ext cx="7618200" cy="2971756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marR="0" lvl="0" indent="-3048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</a:pPr>
            <a:r>
              <a:rPr lang="sv" sz="1400" dirty="0">
                <a:latin typeface="Barlow" panose="00000500000000000000" pitchFamily="2" charset="0"/>
                <a:cs typeface="Raavi" panose="020B0502040204020203" pitchFamily="34" charset="0"/>
              </a:rPr>
              <a:t>Träningar, siktar på 2 dagar i veckan. Onsdagar kl 17 + Söndagar kl 16</a:t>
            </a:r>
          </a:p>
          <a:p>
            <a:pPr marL="457200" marR="0" lvl="0" indent="-3048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</a:pPr>
            <a:r>
              <a:rPr lang="sv" sz="1400" dirty="0">
                <a:latin typeface="Barlow" panose="00000500000000000000" pitchFamily="2" charset="0"/>
                <a:cs typeface="Raavi" panose="020B0502040204020203" pitchFamily="34" charset="0"/>
              </a:rPr>
              <a:t>Poolspel. 4 tillfällen. </a:t>
            </a:r>
          </a:p>
          <a:p>
            <a:pPr lvl="1" indent="-304800">
              <a:spcBef>
                <a:spcPts val="0"/>
              </a:spcBef>
              <a:buSzPts val="1200"/>
            </a:pPr>
            <a:r>
              <a:rPr lang="sv" sz="1200" dirty="0">
                <a:latin typeface="Barlow" panose="00000500000000000000" pitchFamily="2" charset="0"/>
                <a:cs typeface="Raavi" panose="020B0502040204020203" pitchFamily="34" charset="0"/>
              </a:rPr>
              <a:t>13/14 maj. BK Forward Trängen arrangerar</a:t>
            </a:r>
          </a:p>
          <a:p>
            <a:pPr lvl="1" indent="-304800">
              <a:spcBef>
                <a:spcPts val="0"/>
              </a:spcBef>
              <a:buSzPts val="1200"/>
            </a:pPr>
            <a:r>
              <a:rPr lang="sv" sz="1200" dirty="0">
                <a:latin typeface="Barlow" panose="00000500000000000000" pitchFamily="2" charset="0"/>
                <a:cs typeface="Raavi" panose="020B0502040204020203" pitchFamily="34" charset="0"/>
              </a:rPr>
              <a:t>2/3 eller 10/11 juni. </a:t>
            </a:r>
            <a:r>
              <a:rPr lang="sv" sz="1200" dirty="0">
                <a:solidFill>
                  <a:srgbClr val="FF0000"/>
                </a:solidFill>
                <a:latin typeface="Barlow" panose="00000500000000000000" pitchFamily="2" charset="0"/>
                <a:cs typeface="Raavi" panose="020B0502040204020203" pitchFamily="34" charset="0"/>
              </a:rPr>
              <a:t>Vi arrangerar!</a:t>
            </a:r>
          </a:p>
          <a:p>
            <a:pPr lvl="1" indent="-304800">
              <a:spcBef>
                <a:spcPts val="0"/>
              </a:spcBef>
              <a:buSzPts val="1200"/>
            </a:pPr>
            <a:r>
              <a:rPr lang="sv" sz="1200" dirty="0">
                <a:latin typeface="Barlow" panose="00000500000000000000" pitchFamily="2" charset="0"/>
                <a:cs typeface="Raavi" panose="020B0502040204020203" pitchFamily="34" charset="0"/>
              </a:rPr>
              <a:t>26/27 aug eller 2/3 sep. Örebro Syrianska arrangerar</a:t>
            </a:r>
          </a:p>
          <a:p>
            <a:pPr lvl="1" indent="-304800">
              <a:spcBef>
                <a:spcPts val="0"/>
              </a:spcBef>
              <a:buSzPts val="1200"/>
            </a:pPr>
            <a:r>
              <a:rPr lang="sv" sz="1200" dirty="0">
                <a:latin typeface="Barlow" panose="00000500000000000000" pitchFamily="2" charset="0"/>
                <a:cs typeface="Raavi" panose="020B0502040204020203" pitchFamily="34" charset="0"/>
              </a:rPr>
              <a:t>S</a:t>
            </a:r>
            <a:r>
              <a:rPr lang="sv-SE" sz="1200" dirty="0">
                <a:latin typeface="Barlow" panose="00000500000000000000" pitchFamily="2" charset="0"/>
                <a:cs typeface="Raavi" panose="020B0502040204020203" pitchFamily="34" charset="0"/>
              </a:rPr>
              <a:t>l</a:t>
            </a:r>
            <a:r>
              <a:rPr lang="sv" sz="1200" dirty="0">
                <a:latin typeface="Barlow" panose="00000500000000000000" pitchFamily="2" charset="0"/>
                <a:cs typeface="Raavi" panose="020B0502040204020203" pitchFamily="34" charset="0"/>
              </a:rPr>
              <a:t>utet av sep. </a:t>
            </a:r>
            <a:r>
              <a:rPr lang="sv" sz="1200" dirty="0">
                <a:solidFill>
                  <a:srgbClr val="FF0000"/>
                </a:solidFill>
                <a:latin typeface="Barlow" panose="00000500000000000000" pitchFamily="2" charset="0"/>
                <a:cs typeface="Raavi" panose="020B0502040204020203" pitchFamily="34" charset="0"/>
              </a:rPr>
              <a:t>Vi arrangerar!</a:t>
            </a:r>
            <a:r>
              <a:rPr lang="sv" sz="1200" dirty="0">
                <a:latin typeface="Barlow" panose="00000500000000000000" pitchFamily="2" charset="0"/>
                <a:cs typeface="Raavi" panose="020B0502040204020203" pitchFamily="34" charset="0"/>
              </a:rPr>
              <a:t> </a:t>
            </a:r>
            <a:endParaRPr sz="1200" dirty="0">
              <a:latin typeface="Barlow" panose="00000500000000000000" pitchFamily="2" charset="0"/>
              <a:cs typeface="Raavi" panose="020B0502040204020203" pitchFamily="34" charset="0"/>
            </a:endParaRPr>
          </a:p>
          <a:p>
            <a:pPr marL="457200" marR="0" lvl="0" indent="-304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sv" sz="1400" dirty="0">
                <a:latin typeface="Barlow" panose="00000500000000000000" pitchFamily="2" charset="0"/>
                <a:cs typeface="Raavi" panose="020B0502040204020203" pitchFamily="34" charset="0"/>
              </a:rPr>
              <a:t>Cuper</a:t>
            </a:r>
          </a:p>
          <a:p>
            <a:pPr lvl="1" indent="-304800">
              <a:spcBef>
                <a:spcPts val="0"/>
              </a:spcBef>
              <a:buSzPts val="1200"/>
            </a:pPr>
            <a:r>
              <a:rPr lang="sv" sz="1200" dirty="0">
                <a:latin typeface="Barlow" panose="00000500000000000000" pitchFamily="2" charset="0"/>
                <a:cs typeface="Raavi" panose="020B0502040204020203" pitchFamily="34" charset="0"/>
              </a:rPr>
              <a:t>Folkpool Cup 29/4. 2 lag</a:t>
            </a:r>
          </a:p>
          <a:p>
            <a:pPr lvl="1" indent="-304800">
              <a:spcBef>
                <a:spcPts val="0"/>
              </a:spcBef>
              <a:buSzPts val="1200"/>
            </a:pPr>
            <a:r>
              <a:rPr lang="sv" sz="1200" dirty="0">
                <a:latin typeface="Barlow" panose="00000500000000000000" pitchFamily="2" charset="0"/>
                <a:cs typeface="Raavi" panose="020B0502040204020203" pitchFamily="34" charset="0"/>
              </a:rPr>
              <a:t>Lilla Lithellscupen, 21/5. 2 lag. </a:t>
            </a:r>
            <a:endParaRPr sz="1200" dirty="0">
              <a:latin typeface="Barlow" panose="00000500000000000000" pitchFamily="2" charset="0"/>
              <a:cs typeface="Raavi" panose="020B0502040204020203" pitchFamily="34" charset="0"/>
            </a:endParaRPr>
          </a:p>
          <a:p>
            <a:pPr marL="457200" marR="0" lvl="0" indent="-304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sv" sz="1400" dirty="0">
                <a:latin typeface="Barlow" panose="00000500000000000000" pitchFamily="2" charset="0"/>
                <a:cs typeface="Raavi" panose="020B0502040204020203" pitchFamily="34" charset="0"/>
              </a:rPr>
              <a:t>Fotbollsskola. 19-21/6. 2 föräldrar per dag behövs. </a:t>
            </a:r>
          </a:p>
          <a:p>
            <a:pPr marL="457200" marR="0" lvl="0" indent="-304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sv" sz="1400" dirty="0">
                <a:latin typeface="Barlow" panose="00000500000000000000" pitchFamily="2" charset="0"/>
                <a:cs typeface="Raavi" panose="020B0502040204020203" pitchFamily="34" charset="0"/>
              </a:rPr>
              <a:t>Andra aktiviteter?</a:t>
            </a:r>
            <a:endParaRPr sz="1400" dirty="0">
              <a:latin typeface="Barlow" panose="00000500000000000000" pitchFamily="2" charset="0"/>
              <a:cs typeface="Raavi" panose="020B0502040204020203" pitchFamily="34" charset="0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200" dirty="0">
              <a:latin typeface="Barlow" panose="00000500000000000000" pitchFamily="2" charset="0"/>
              <a:cs typeface="Raavi" panose="020B0502040204020203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"/>
          <p:cNvSpPr txBox="1">
            <a:spLocks noGrp="1"/>
          </p:cNvSpPr>
          <p:nvPr>
            <p:ph type="title"/>
          </p:nvPr>
        </p:nvSpPr>
        <p:spPr>
          <a:xfrm>
            <a:off x="514350" y="59391"/>
            <a:ext cx="7797600" cy="8685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>
                <a:latin typeface="Barlow" panose="00000500000000000000" pitchFamily="2" charset="0"/>
                <a:cs typeface="Raavi" panose="020B0502040204020203" pitchFamily="34" charset="0"/>
              </a:rPr>
              <a:t>Folkpool Cup</a:t>
            </a:r>
            <a:endParaRPr dirty="0">
              <a:latin typeface="Barlow" panose="00000500000000000000" pitchFamily="2" charset="0"/>
              <a:cs typeface="Raavi" panose="020B0502040204020203" pitchFamily="34" charset="0"/>
            </a:endParaRPr>
          </a:p>
        </p:txBody>
      </p:sp>
      <p:sp>
        <p:nvSpPr>
          <p:cNvPr id="209" name="Google Shape;209;p29"/>
          <p:cNvSpPr txBox="1">
            <a:spLocks noGrp="1"/>
          </p:cNvSpPr>
          <p:nvPr>
            <p:ph type="body" idx="1"/>
          </p:nvPr>
        </p:nvSpPr>
        <p:spPr>
          <a:xfrm>
            <a:off x="272302" y="860656"/>
            <a:ext cx="7618200" cy="3254144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76200" indent="0">
              <a:buNone/>
            </a:pPr>
            <a:r>
              <a:rPr lang="sv-SE" sz="1000" dirty="0">
                <a:effectLst/>
                <a:latin typeface="UICTFontTextStyleBody"/>
                <a:ea typeface="Yu Gothic" panose="020B0400000000000000" pitchFamily="34" charset="-128"/>
              </a:rPr>
              <a:t>Vi är extraresurs till kioskerna, vilket betyder att vi får uppdrag av huvudansvariga utifrån behov. </a:t>
            </a:r>
            <a:endParaRPr lang="sv-SE" sz="1000" dirty="0">
              <a:effectLst/>
              <a:latin typeface="Calibri" panose="020F0502020204030204" pitchFamily="34" charset="0"/>
              <a:ea typeface="Yu Gothic" panose="020B0400000000000000" pitchFamily="34" charset="-128"/>
            </a:endParaRPr>
          </a:p>
          <a:p>
            <a:pPr marL="76200" indent="0">
              <a:buNone/>
            </a:pPr>
            <a:r>
              <a:rPr lang="sv-SE" sz="1000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 </a:t>
            </a:r>
            <a:r>
              <a:rPr lang="sv-SE" sz="1000" b="1" u="sng" dirty="0">
                <a:effectLst/>
                <a:latin typeface="UICTFontTextStyleBody"/>
                <a:ea typeface="Yu Gothic" panose="020B0400000000000000" pitchFamily="34" charset="-128"/>
              </a:rPr>
              <a:t>Lilla kiosken </a:t>
            </a:r>
            <a:endParaRPr lang="sv-SE" sz="1000" b="1" u="sng" dirty="0">
              <a:effectLst/>
              <a:latin typeface="Calibri" panose="020F0502020204030204" pitchFamily="34" charset="0"/>
              <a:ea typeface="Yu Gothic" panose="020B0400000000000000" pitchFamily="34" charset="-128"/>
            </a:endParaRPr>
          </a:p>
          <a:p>
            <a:pPr marL="76200" indent="0">
              <a:buNone/>
            </a:pPr>
            <a:r>
              <a:rPr lang="sv-SE" sz="1000" dirty="0">
                <a:effectLst/>
                <a:latin typeface="UICTFontTextStyleBody"/>
                <a:ea typeface="Yu Gothic" panose="020B0400000000000000" pitchFamily="34" charset="-128"/>
              </a:rPr>
              <a:t>10.30-13.00 Ebbe</a:t>
            </a:r>
            <a:endParaRPr lang="sv-SE" sz="1000" dirty="0">
              <a:effectLst/>
              <a:latin typeface="Calibri" panose="020F0502020204030204" pitchFamily="34" charset="0"/>
              <a:ea typeface="Yu Gothic" panose="020B0400000000000000" pitchFamily="34" charset="-128"/>
            </a:endParaRPr>
          </a:p>
          <a:p>
            <a:pPr marL="76200" indent="0">
              <a:buNone/>
            </a:pPr>
            <a:r>
              <a:rPr lang="sv-SE" sz="1000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 </a:t>
            </a:r>
          </a:p>
          <a:p>
            <a:pPr marL="76200" indent="0">
              <a:buNone/>
            </a:pPr>
            <a:r>
              <a:rPr lang="sv-SE" sz="1000" b="1" u="sng" dirty="0">
                <a:effectLst/>
                <a:latin typeface="UICTFontTextStyleBody"/>
                <a:ea typeface="Yu Gothic" panose="020B0400000000000000" pitchFamily="34" charset="-128"/>
              </a:rPr>
              <a:t>Stora kiosken</a:t>
            </a:r>
            <a:endParaRPr lang="sv-SE" sz="1000" b="1" u="sng" dirty="0">
              <a:effectLst/>
              <a:latin typeface="Calibri" panose="020F0502020204030204" pitchFamily="34" charset="0"/>
              <a:ea typeface="Yu Gothic" panose="020B0400000000000000" pitchFamily="34" charset="-128"/>
            </a:endParaRPr>
          </a:p>
          <a:p>
            <a:pPr marL="76200" indent="0">
              <a:buNone/>
            </a:pPr>
            <a:r>
              <a:rPr lang="sv-SE" sz="1000" dirty="0">
                <a:effectLst/>
                <a:latin typeface="UICTFontTextStyleBody"/>
                <a:ea typeface="Yu Gothic" panose="020B0400000000000000" pitchFamily="34" charset="-128"/>
              </a:rPr>
              <a:t>10.30-12.00 Astrid</a:t>
            </a:r>
            <a:endParaRPr lang="sv-SE" sz="1000" dirty="0">
              <a:effectLst/>
              <a:latin typeface="Calibri" panose="020F0502020204030204" pitchFamily="34" charset="0"/>
              <a:ea typeface="Yu Gothic" panose="020B0400000000000000" pitchFamily="34" charset="-128"/>
            </a:endParaRPr>
          </a:p>
          <a:p>
            <a:pPr marL="76200" indent="0">
              <a:buNone/>
            </a:pPr>
            <a:r>
              <a:rPr lang="sv-SE" sz="1000" dirty="0">
                <a:effectLst/>
                <a:latin typeface="UICTFontTextStyleBody"/>
                <a:ea typeface="Yu Gothic" panose="020B0400000000000000" pitchFamily="34" charset="-128"/>
              </a:rPr>
              <a:t>11.45-13.00 Juni</a:t>
            </a:r>
            <a:endParaRPr lang="sv-SE" sz="1000" dirty="0">
              <a:latin typeface="Calibri" panose="020F0502020204030204" pitchFamily="34" charset="0"/>
              <a:ea typeface="Yu Gothic" panose="020B0400000000000000" pitchFamily="34" charset="-128"/>
            </a:endParaRPr>
          </a:p>
          <a:p>
            <a:pPr marL="76200" indent="0">
              <a:buNone/>
            </a:pPr>
            <a:endParaRPr lang="sv-SE" sz="1000" dirty="0">
              <a:effectLst/>
              <a:latin typeface="Calibri" panose="020F0502020204030204" pitchFamily="34" charset="0"/>
              <a:ea typeface="Yu Gothic" panose="020B0400000000000000" pitchFamily="34" charset="-128"/>
            </a:endParaRPr>
          </a:p>
          <a:p>
            <a:pPr marL="76200" indent="0">
              <a:buNone/>
            </a:pPr>
            <a:r>
              <a:rPr lang="sv-SE" sz="1000" b="1" u="sng" dirty="0">
                <a:latin typeface="UICTFontTextStyleBody"/>
                <a:ea typeface="Yu Gothic" panose="020B0400000000000000" pitchFamily="34" charset="-128"/>
              </a:rPr>
              <a:t>Baka 20 </a:t>
            </a:r>
            <a:r>
              <a:rPr lang="sv-SE" sz="1000" b="1" u="sng" dirty="0" err="1">
                <a:latin typeface="UICTFontTextStyleBody"/>
                <a:ea typeface="Yu Gothic" panose="020B0400000000000000" pitchFamily="34" charset="-128"/>
              </a:rPr>
              <a:t>st</a:t>
            </a:r>
            <a:r>
              <a:rPr lang="sv-SE" sz="1000" b="1" u="sng" dirty="0">
                <a:latin typeface="UICTFontTextStyleBody"/>
                <a:ea typeface="Yu Gothic" panose="020B0400000000000000" pitchFamily="34" charset="-128"/>
              </a:rPr>
              <a:t> chokladbollar (som golfbollar). </a:t>
            </a:r>
            <a:r>
              <a:rPr lang="sv-SE" sz="1000" dirty="0">
                <a:effectLst/>
                <a:latin typeface="UICTFontTextStyleBody"/>
                <a:ea typeface="Yu Gothic" panose="020B0400000000000000" pitchFamily="34" charset="-128"/>
              </a:rPr>
              <a:t>Chokladbollarna lämnas lördag morgon i stora kiosken.</a:t>
            </a:r>
            <a:endParaRPr lang="sv-SE" sz="1000" dirty="0">
              <a:effectLst/>
              <a:latin typeface="Calibri" panose="020F0502020204030204" pitchFamily="34" charset="0"/>
              <a:ea typeface="Yu Gothic" panose="020B0400000000000000" pitchFamily="34" charset="-128"/>
            </a:endParaRPr>
          </a:p>
          <a:p>
            <a:pPr marL="76200" indent="0">
              <a:buNone/>
            </a:pPr>
            <a:r>
              <a:rPr lang="sv-SE" sz="1000" dirty="0">
                <a:effectLst/>
                <a:latin typeface="UICTFontTextStyleBody"/>
                <a:ea typeface="Yu Gothic" panose="020B0400000000000000" pitchFamily="34" charset="-128"/>
              </a:rPr>
              <a:t>Julian, </a:t>
            </a:r>
            <a:r>
              <a:rPr lang="sv-SE" sz="1000" dirty="0" err="1">
                <a:effectLst/>
                <a:latin typeface="UICTFontTextStyleBody"/>
                <a:ea typeface="Yu Gothic" panose="020B0400000000000000" pitchFamily="34" charset="-128"/>
              </a:rPr>
              <a:t>Vire</a:t>
            </a:r>
            <a:r>
              <a:rPr lang="sv-SE" sz="1000" dirty="0">
                <a:effectLst/>
                <a:latin typeface="UICTFontTextStyleBody"/>
                <a:ea typeface="Yu Gothic" panose="020B0400000000000000" pitchFamily="34" charset="-128"/>
              </a:rPr>
              <a:t>, Samuel, Vincent, Henry</a:t>
            </a:r>
          </a:p>
          <a:p>
            <a:pPr marL="76200" indent="0">
              <a:buNone/>
            </a:pPr>
            <a:r>
              <a:rPr lang="sv-SE" sz="1000" dirty="0">
                <a:solidFill>
                  <a:srgbClr val="FF0000"/>
                </a:solidFill>
                <a:latin typeface="UICTFontTextStyleBody"/>
                <a:ea typeface="Yu Gothic" panose="020B0400000000000000" pitchFamily="34" charset="-128"/>
              </a:rPr>
              <a:t>Benjamin?</a:t>
            </a:r>
            <a:r>
              <a:rPr lang="sv-SE" sz="1000" dirty="0">
                <a:effectLst/>
                <a:latin typeface="UICTFontTextStyleBody"/>
                <a:ea typeface="Yu Gothic" panose="020B0400000000000000" pitchFamily="34" charset="-128"/>
              </a:rPr>
              <a:t> </a:t>
            </a:r>
            <a:r>
              <a:rPr lang="sv-SE" sz="1000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 </a:t>
            </a:r>
          </a:p>
          <a:p>
            <a:pPr marL="0" marR="0" lvl="0" indent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600" dirty="0">
              <a:latin typeface="Barlow" panose="00000500000000000000" pitchFamily="2" charset="0"/>
              <a:cs typeface="Raav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942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"/>
          <p:cNvSpPr txBox="1">
            <a:spLocks noGrp="1"/>
          </p:cNvSpPr>
          <p:nvPr>
            <p:ph type="title"/>
          </p:nvPr>
        </p:nvSpPr>
        <p:spPr>
          <a:xfrm>
            <a:off x="514350" y="59391"/>
            <a:ext cx="7797600" cy="8685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>
                <a:latin typeface="Barlow" panose="00000500000000000000" pitchFamily="2" charset="0"/>
              </a:rPr>
              <a:t>Poolspel, helg 1+2</a:t>
            </a:r>
            <a:endParaRPr dirty="0">
              <a:latin typeface="Barlow" panose="00000500000000000000" pitchFamily="2" charset="0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F840C413-E9EF-AF08-EDC4-B34F0CB30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389" y="828630"/>
            <a:ext cx="8115300" cy="348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977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"/>
          <p:cNvSpPr txBox="1">
            <a:spLocks noGrp="1"/>
          </p:cNvSpPr>
          <p:nvPr>
            <p:ph type="title"/>
          </p:nvPr>
        </p:nvSpPr>
        <p:spPr>
          <a:xfrm>
            <a:off x="514350" y="59391"/>
            <a:ext cx="7797600" cy="8685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>
                <a:latin typeface="Barlow" panose="00000500000000000000" pitchFamily="2" charset="0"/>
              </a:rPr>
              <a:t>Poolspel, helg 3 + 4</a:t>
            </a:r>
            <a:endParaRPr dirty="0">
              <a:latin typeface="Barlow" panose="00000500000000000000" pitchFamily="2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E5440DA-EA28-C968-3062-BBEB8CE37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29" y="834990"/>
            <a:ext cx="8411136" cy="1866092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2493446F-AA0F-21F1-97CD-E86877B8D5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429" y="2918749"/>
            <a:ext cx="8411136" cy="153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3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"/>
          <p:cNvSpPr txBox="1">
            <a:spLocks noGrp="1"/>
          </p:cNvSpPr>
          <p:nvPr>
            <p:ph type="title"/>
          </p:nvPr>
        </p:nvSpPr>
        <p:spPr>
          <a:xfrm>
            <a:off x="433668" y="0"/>
            <a:ext cx="7797600" cy="8685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 dirty="0">
                <a:latin typeface="Barlow" panose="00000500000000000000" pitchFamily="2" charset="0"/>
              </a:rPr>
              <a:t>Fotbollsskola vecka 25, ”bemanning”</a:t>
            </a:r>
            <a:endParaRPr sz="3600" dirty="0">
              <a:latin typeface="Barlow" panose="00000500000000000000" pitchFamily="2" charset="0"/>
            </a:endParaRPr>
          </a:p>
        </p:txBody>
      </p:sp>
      <p:sp>
        <p:nvSpPr>
          <p:cNvPr id="2" name="Google Shape;209;p29">
            <a:extLst>
              <a:ext uri="{FF2B5EF4-FFF2-40B4-BE49-F238E27FC236}">
                <a16:creationId xmlns:a16="http://schemas.microsoft.com/office/drawing/2014/main" id="{42D97194-299E-DD34-DBD3-9AB84B686A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65580" y="672395"/>
            <a:ext cx="7618200" cy="3274315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marR="0" lvl="0" indent="-3048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</a:pPr>
            <a:r>
              <a:rPr lang="sv" sz="1400" dirty="0">
                <a:latin typeface="Barlow" panose="00000500000000000000" pitchFamily="2" charset="0"/>
              </a:rPr>
              <a:t>Tisdag 20/6  </a:t>
            </a:r>
          </a:p>
          <a:p>
            <a:pPr lvl="1" indent="-304800">
              <a:spcBef>
                <a:spcPts val="800"/>
              </a:spcBef>
              <a:buSzPts val="1200"/>
            </a:pPr>
            <a:r>
              <a:rPr lang="sv" sz="1300" dirty="0">
                <a:latin typeface="Barlow" panose="00000500000000000000" pitchFamily="2" charset="0"/>
              </a:rPr>
              <a:t>Anna</a:t>
            </a:r>
          </a:p>
          <a:p>
            <a:pPr lvl="1" indent="-304800">
              <a:spcBef>
                <a:spcPts val="800"/>
              </a:spcBef>
              <a:buSzPts val="1200"/>
            </a:pPr>
            <a:r>
              <a:rPr lang="sv" sz="1300" dirty="0">
                <a:solidFill>
                  <a:srgbClr val="FF0000"/>
                </a:solidFill>
                <a:latin typeface="Barlow" panose="00000500000000000000" pitchFamily="2" charset="0"/>
              </a:rPr>
              <a:t>Erik?</a:t>
            </a:r>
          </a:p>
          <a:p>
            <a:pPr marL="457200" marR="0" lvl="0" indent="-3048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</a:pPr>
            <a:r>
              <a:rPr lang="sv" sz="1400" dirty="0">
                <a:latin typeface="Barlow" panose="00000500000000000000" pitchFamily="2" charset="0"/>
              </a:rPr>
              <a:t>Onsdag 21/6</a:t>
            </a:r>
          </a:p>
          <a:p>
            <a:pPr lvl="1" indent="-304800">
              <a:spcBef>
                <a:spcPts val="800"/>
              </a:spcBef>
              <a:buSzPts val="1200"/>
            </a:pPr>
            <a:r>
              <a:rPr lang="sv" sz="1200" dirty="0">
                <a:latin typeface="Barlow" panose="00000500000000000000" pitchFamily="2" charset="0"/>
              </a:rPr>
              <a:t>Linus  (kan ev en till dag)</a:t>
            </a:r>
          </a:p>
          <a:p>
            <a:pPr lvl="1" indent="-304800">
              <a:spcBef>
                <a:spcPts val="800"/>
              </a:spcBef>
              <a:buSzPts val="1200"/>
            </a:pPr>
            <a:r>
              <a:rPr lang="sv" sz="1200" dirty="0">
                <a:latin typeface="Barlow" panose="00000500000000000000" pitchFamily="2" charset="0"/>
              </a:rPr>
              <a:t>Patrik (kan ev en till dag)</a:t>
            </a:r>
          </a:p>
          <a:p>
            <a:pPr marL="457200" marR="0" lvl="0" indent="-3048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</a:pPr>
            <a:r>
              <a:rPr lang="sv" sz="1400" dirty="0">
                <a:latin typeface="Barlow" panose="00000500000000000000" pitchFamily="2" charset="0"/>
              </a:rPr>
              <a:t>Torsdag 22/5</a:t>
            </a:r>
          </a:p>
          <a:p>
            <a:pPr lvl="1" indent="-304800">
              <a:spcBef>
                <a:spcPts val="800"/>
              </a:spcBef>
              <a:buSzPts val="1200"/>
            </a:pPr>
            <a:r>
              <a:rPr lang="sv" sz="1300" dirty="0">
                <a:solidFill>
                  <a:srgbClr val="FF0000"/>
                </a:solidFill>
                <a:latin typeface="Barlow" panose="00000500000000000000" pitchFamily="2" charset="0"/>
              </a:rPr>
              <a:t>Per?</a:t>
            </a:r>
          </a:p>
          <a:p>
            <a:pPr lvl="1" indent="-304800">
              <a:spcBef>
                <a:spcPts val="800"/>
              </a:spcBef>
              <a:buSzPts val="1200"/>
            </a:pPr>
            <a:r>
              <a:rPr lang="sv" sz="1300" dirty="0">
                <a:solidFill>
                  <a:srgbClr val="FF0000"/>
                </a:solidFill>
                <a:latin typeface="Barlow" panose="00000500000000000000" pitchFamily="2" charset="0"/>
              </a:rPr>
              <a:t>Karin? Sara?</a:t>
            </a:r>
          </a:p>
          <a:p>
            <a:pPr marL="0" marR="0" lvl="0" indent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200" dirty="0"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21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Barlow" panose="00000500000000000000" pitchFamily="2" charset="0"/>
              </a:rPr>
              <a:t>Kläder, materiel</a:t>
            </a:r>
            <a:endParaRPr>
              <a:latin typeface="Barlow" panose="00000500000000000000" pitchFamily="2" charset="0"/>
            </a:endParaRPr>
          </a:p>
        </p:txBody>
      </p:sp>
      <p:sp>
        <p:nvSpPr>
          <p:cNvPr id="250" name="Google Shape;250;p3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4631775" cy="29274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sv" sz="1800" dirty="0">
                <a:latin typeface="Barlow" panose="00000500000000000000" pitchFamily="2" charset="0"/>
              </a:rPr>
              <a:t>Shorts behövs till Folkpool Cup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endParaRPr lang="sv-SE" sz="1800" dirty="0">
              <a:latin typeface="Barlow" panose="00000500000000000000" pitchFamily="2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sv-SE" sz="1800" dirty="0">
                <a:latin typeface="Barlow" panose="00000500000000000000" pitchFamily="2" charset="0"/>
              </a:rPr>
              <a:t>Vi kollar över vad som finns att beställa och gör ett nytt utskick</a:t>
            </a:r>
            <a:r>
              <a:rPr lang="sv-SE" sz="1800">
                <a:latin typeface="Barlow" panose="00000500000000000000" pitchFamily="2" charset="0"/>
              </a:rPr>
              <a:t>. </a:t>
            </a:r>
            <a:endParaRPr lang="sv-SE" sz="1800" dirty="0">
              <a:latin typeface="Barlow" panose="00000500000000000000" pitchFamily="2" charset="0"/>
            </a:endParaRPr>
          </a:p>
        </p:txBody>
      </p:sp>
      <p:pic>
        <p:nvPicPr>
          <p:cNvPr id="251" name="Google Shape;25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4400" y="1246275"/>
            <a:ext cx="2454799" cy="2454799"/>
          </a:xfrm>
          <a:prstGeom prst="rect">
            <a:avLst/>
          </a:prstGeom>
          <a:noFill/>
          <a:ln>
            <a:noFill/>
          </a:ln>
          <a:effectLst>
            <a:outerShdw blurRad="200025" dist="104775" dir="588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E6434B5D-20DB-19A2-C231-684050BD9598}"/>
              </a:ext>
            </a:extLst>
          </p:cNvPr>
          <p:cNvSpPr/>
          <p:nvPr/>
        </p:nvSpPr>
        <p:spPr>
          <a:xfrm>
            <a:off x="279643" y="667063"/>
            <a:ext cx="2057402" cy="4268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>
              <a:buClrTx/>
            </a:pPr>
            <a:r>
              <a:rPr lang="sv-SE" sz="1200" u="sng" kern="1200" dirty="0">
                <a:solidFill>
                  <a:prstClr val="white"/>
                </a:solidFill>
                <a:cs typeface="Times New Roman" panose="02020603050405020304" pitchFamily="18" charset="0"/>
              </a:rPr>
              <a:t>Erik (Calle)</a:t>
            </a:r>
          </a:p>
          <a:p>
            <a:pPr marL="214313" indent="-214313" defTabSz="685800">
              <a:buClrTx/>
              <a:buFontTx/>
              <a:buChar char="-"/>
            </a:pPr>
            <a:r>
              <a:rPr lang="sv-SE" sz="1100" kern="1200" dirty="0">
                <a:solidFill>
                  <a:prstClr val="white"/>
                </a:solidFill>
                <a:cs typeface="Times New Roman" panose="02020603050405020304" pitchFamily="18" charset="0"/>
              </a:rPr>
              <a:t>Träningar &amp; matcher </a:t>
            </a:r>
          </a:p>
          <a:p>
            <a:pPr marL="214313" indent="-214313" defTabSz="685800">
              <a:buClrTx/>
              <a:buFontTx/>
              <a:buChar char="-"/>
            </a:pPr>
            <a:r>
              <a:rPr lang="sv-SE" sz="1100" kern="1200" dirty="0">
                <a:solidFill>
                  <a:prstClr val="white"/>
                </a:solidFill>
                <a:cs typeface="Times New Roman" panose="02020603050405020304" pitchFamily="18" charset="0"/>
              </a:rPr>
              <a:t>Samordnar poolspel</a:t>
            </a:r>
          </a:p>
          <a:p>
            <a:pPr marL="214313" indent="-214313" defTabSz="685800">
              <a:buClrTx/>
              <a:buFontTx/>
              <a:buChar char="-"/>
            </a:pPr>
            <a:r>
              <a:rPr lang="sv-SE" sz="1100" kern="1200" dirty="0">
                <a:solidFill>
                  <a:prstClr val="white"/>
                </a:solidFill>
                <a:cs typeface="Times New Roman" panose="02020603050405020304" pitchFamily="18" charset="0"/>
              </a:rPr>
              <a:t>Tävlingsgrupp Lekebergs IF cuporganisation </a:t>
            </a:r>
          </a:p>
          <a:p>
            <a:pPr marL="214313" indent="-214313" defTabSz="685800">
              <a:buClrTx/>
              <a:buFontTx/>
              <a:buChar char="-"/>
            </a:pPr>
            <a:r>
              <a:rPr lang="sv-SE" sz="1100" kern="1200" dirty="0">
                <a:solidFill>
                  <a:prstClr val="white"/>
                </a:solidFill>
                <a:cs typeface="Times New Roman" panose="02020603050405020304" pitchFamily="18" charset="0"/>
              </a:rPr>
              <a:t>Ekonomiansvarig för laget</a:t>
            </a:r>
          </a:p>
          <a:p>
            <a:pPr marL="214313" indent="-214313" defTabSz="685800">
              <a:buClrTx/>
              <a:buFontTx/>
              <a:buChar char="-"/>
            </a:pPr>
            <a:r>
              <a:rPr lang="sv-SE" sz="1100" kern="1200" dirty="0">
                <a:solidFill>
                  <a:prstClr val="white"/>
                </a:solidFill>
                <a:cs typeface="Times New Roman" panose="02020603050405020304" pitchFamily="18" charset="0"/>
              </a:rPr>
              <a:t>Kommunikation </a:t>
            </a:r>
          </a:p>
          <a:p>
            <a:pPr defTabSz="685800">
              <a:buClrTx/>
            </a:pPr>
            <a:endParaRPr lang="sv-SE" sz="1200" u="sng" kern="1200" dirty="0">
              <a:solidFill>
                <a:prstClr val="white"/>
              </a:solidFill>
              <a:cs typeface="Times New Roman" panose="02020603050405020304" pitchFamily="18" charset="0"/>
            </a:endParaRPr>
          </a:p>
          <a:p>
            <a:pPr defTabSz="685800">
              <a:buClrTx/>
            </a:pPr>
            <a:r>
              <a:rPr lang="sv-SE" sz="1200" u="sng" kern="1200" dirty="0">
                <a:solidFill>
                  <a:prstClr val="white"/>
                </a:solidFill>
                <a:cs typeface="Times New Roman" panose="02020603050405020304" pitchFamily="18" charset="0"/>
              </a:rPr>
              <a:t>Robin (Jason)</a:t>
            </a:r>
          </a:p>
          <a:p>
            <a:pPr marL="214313" indent="-214313" defTabSz="685800">
              <a:buClrTx/>
              <a:buFontTx/>
              <a:buChar char="-"/>
            </a:pPr>
            <a:r>
              <a:rPr lang="sv-SE" sz="1100" kern="1200" dirty="0">
                <a:solidFill>
                  <a:prstClr val="white"/>
                </a:solidFill>
                <a:cs typeface="Times New Roman" panose="02020603050405020304" pitchFamily="18" charset="0"/>
              </a:rPr>
              <a:t>Träningar &amp; matcher</a:t>
            </a:r>
          </a:p>
          <a:p>
            <a:pPr marL="214313" indent="-214313" defTabSz="685800">
              <a:buClrTx/>
              <a:buFontTx/>
              <a:buChar char="-"/>
            </a:pPr>
            <a:r>
              <a:rPr lang="sv-SE" sz="1100" kern="1200" dirty="0">
                <a:solidFill>
                  <a:prstClr val="white"/>
                </a:solidFill>
                <a:cs typeface="Times New Roman" panose="02020603050405020304" pitchFamily="18" charset="0"/>
              </a:rPr>
              <a:t>Representant ungdomssektionen</a:t>
            </a:r>
          </a:p>
          <a:p>
            <a:pPr marL="214313" indent="-214313" defTabSz="685800">
              <a:buClrTx/>
              <a:buFontTx/>
              <a:buChar char="-"/>
            </a:pPr>
            <a:r>
              <a:rPr lang="sv-SE" sz="1100" kern="1200" dirty="0">
                <a:solidFill>
                  <a:prstClr val="white"/>
                </a:solidFill>
                <a:cs typeface="Times New Roman" panose="02020603050405020304" pitchFamily="18" charset="0"/>
              </a:rPr>
              <a:t>Kommunikation </a:t>
            </a:r>
          </a:p>
          <a:p>
            <a:pPr defTabSz="685800">
              <a:buClrTx/>
            </a:pPr>
            <a:endParaRPr lang="sv-SE" sz="1200" u="sng" kern="1200" dirty="0">
              <a:solidFill>
                <a:prstClr val="white"/>
              </a:solidFill>
              <a:cs typeface="Times New Roman" panose="02020603050405020304" pitchFamily="18" charset="0"/>
            </a:endParaRPr>
          </a:p>
          <a:p>
            <a:pPr defTabSz="685800">
              <a:buClrTx/>
            </a:pPr>
            <a:r>
              <a:rPr lang="sv-SE" sz="1200" u="sng" kern="1200" dirty="0">
                <a:solidFill>
                  <a:prstClr val="white"/>
                </a:solidFill>
                <a:cs typeface="Times New Roman" panose="02020603050405020304" pitchFamily="18" charset="0"/>
              </a:rPr>
              <a:t>Tobias (Molly)</a:t>
            </a:r>
          </a:p>
          <a:p>
            <a:pPr marL="214313" indent="-214313" defTabSz="685800">
              <a:buClrTx/>
              <a:buFontTx/>
              <a:buChar char="-"/>
            </a:pPr>
            <a:r>
              <a:rPr lang="sv-SE" sz="1100" kern="1200" dirty="0">
                <a:solidFill>
                  <a:prstClr val="white"/>
                </a:solidFill>
                <a:cs typeface="Times New Roman" panose="02020603050405020304" pitchFamily="18" charset="0"/>
              </a:rPr>
              <a:t>Träningar &amp; Matcher</a:t>
            </a:r>
          </a:p>
          <a:p>
            <a:pPr marL="214313" indent="-214313" defTabSz="685800">
              <a:buClrTx/>
              <a:buFontTx/>
              <a:buChar char="-"/>
            </a:pPr>
            <a:r>
              <a:rPr lang="sv-SE" sz="1100" kern="1200" dirty="0" err="1">
                <a:solidFill>
                  <a:prstClr val="white"/>
                </a:solidFill>
                <a:cs typeface="Times New Roman" panose="02020603050405020304" pitchFamily="18" charset="0"/>
              </a:rPr>
              <a:t>Admin</a:t>
            </a:r>
            <a:r>
              <a:rPr lang="sv-SE" sz="1100" kern="1200" dirty="0">
                <a:solidFill>
                  <a:prstClr val="white"/>
                </a:solidFill>
                <a:cs typeface="Times New Roman" panose="02020603050405020304" pitchFamily="18" charset="0"/>
              </a:rPr>
              <a:t> klädbeställningar</a:t>
            </a:r>
          </a:p>
          <a:p>
            <a:pPr marL="214313" indent="-214313" defTabSz="685800">
              <a:buClrTx/>
              <a:buFontTx/>
              <a:buChar char="-"/>
            </a:pPr>
            <a:r>
              <a:rPr lang="sv-SE" sz="1100" kern="1200" dirty="0">
                <a:solidFill>
                  <a:prstClr val="white"/>
                </a:solidFill>
                <a:cs typeface="Times New Roman" panose="02020603050405020304" pitchFamily="18" charset="0"/>
              </a:rPr>
              <a:t>Back-</a:t>
            </a:r>
            <a:r>
              <a:rPr lang="sv-SE" sz="1100" kern="1200" dirty="0" err="1">
                <a:solidFill>
                  <a:prstClr val="white"/>
                </a:solidFill>
                <a:cs typeface="Times New Roman" panose="02020603050405020304" pitchFamily="18" charset="0"/>
              </a:rPr>
              <a:t>up</a:t>
            </a:r>
            <a:r>
              <a:rPr lang="sv-SE" sz="1100" kern="1200" dirty="0">
                <a:solidFill>
                  <a:prstClr val="white"/>
                </a:solidFill>
                <a:cs typeface="Times New Roman" panose="02020603050405020304" pitchFamily="18" charset="0"/>
              </a:rPr>
              <a:t> ungdomssektionen</a:t>
            </a:r>
          </a:p>
          <a:p>
            <a:pPr defTabSz="685800">
              <a:buClrTx/>
            </a:pPr>
            <a:endParaRPr lang="sv-SE" sz="1200" u="sng" kern="1200" dirty="0">
              <a:solidFill>
                <a:prstClr val="white"/>
              </a:solidFill>
              <a:cs typeface="Times New Roman" panose="02020603050405020304" pitchFamily="18" charset="0"/>
            </a:endParaRPr>
          </a:p>
          <a:p>
            <a:pPr defTabSz="685800">
              <a:buClrTx/>
            </a:pPr>
            <a:r>
              <a:rPr lang="sv-SE" sz="1200" u="sng" kern="1200" dirty="0">
                <a:solidFill>
                  <a:prstClr val="white"/>
                </a:solidFill>
                <a:cs typeface="Times New Roman" panose="02020603050405020304" pitchFamily="18" charset="0"/>
              </a:rPr>
              <a:t>Dominik (Ebbe)</a:t>
            </a:r>
          </a:p>
          <a:p>
            <a:pPr marL="214313" indent="-214313" defTabSz="685800">
              <a:buClrTx/>
              <a:buFontTx/>
              <a:buChar char="-"/>
            </a:pPr>
            <a:r>
              <a:rPr lang="sv-SE" sz="1100" kern="1200" dirty="0">
                <a:solidFill>
                  <a:prstClr val="white"/>
                </a:solidFill>
                <a:cs typeface="Times New Roman" panose="02020603050405020304" pitchFamily="18" charset="0"/>
              </a:rPr>
              <a:t>Träningar &amp; Matcher</a:t>
            </a:r>
          </a:p>
          <a:p>
            <a:pPr defTabSz="685800">
              <a:buClrTx/>
            </a:pPr>
            <a:endParaRPr lang="sv-SE" sz="1100" u="sng" kern="1200" dirty="0">
              <a:solidFill>
                <a:prstClr val="white"/>
              </a:solidFill>
              <a:cs typeface="Times New Roman" panose="02020603050405020304" pitchFamily="18" charset="0"/>
            </a:endParaRPr>
          </a:p>
          <a:p>
            <a:pPr defTabSz="685800">
              <a:buClrTx/>
            </a:pPr>
            <a:r>
              <a:rPr lang="sv-SE" sz="1200" u="sng" kern="1200" dirty="0">
                <a:solidFill>
                  <a:prstClr val="white"/>
                </a:solidFill>
                <a:cs typeface="Times New Roman" panose="02020603050405020304" pitchFamily="18" charset="0"/>
              </a:rPr>
              <a:t>Per (Hugo)</a:t>
            </a:r>
          </a:p>
          <a:p>
            <a:pPr defTabSz="685800">
              <a:buClrTx/>
            </a:pPr>
            <a:r>
              <a:rPr lang="sv-SE" sz="1050" kern="1200" dirty="0">
                <a:solidFill>
                  <a:prstClr val="white"/>
                </a:solidFill>
                <a:cs typeface="Times New Roman" panose="02020603050405020304" pitchFamily="18" charset="0"/>
              </a:rPr>
              <a:t>- Back </a:t>
            </a:r>
            <a:r>
              <a:rPr lang="sv-SE" sz="1050" kern="1200" dirty="0" err="1">
                <a:solidFill>
                  <a:prstClr val="white"/>
                </a:solidFill>
                <a:cs typeface="Times New Roman" panose="02020603050405020304" pitchFamily="18" charset="0"/>
              </a:rPr>
              <a:t>up</a:t>
            </a:r>
            <a:endParaRPr lang="sv-SE" sz="1100" kern="1200" dirty="0">
              <a:solidFill>
                <a:prstClr val="white"/>
              </a:solidFill>
              <a:cs typeface="Times New Roman" panose="02020603050405020304" pitchFamily="18" charset="0"/>
            </a:endParaRPr>
          </a:p>
          <a:p>
            <a:pPr defTabSz="685800">
              <a:buClrTx/>
            </a:pPr>
            <a:r>
              <a:rPr lang="sv-SE" sz="1200" kern="1200" dirty="0">
                <a:solidFill>
                  <a:prstClr val="white"/>
                </a:solidFill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C9E1FC51-19D4-D43C-6C70-628653608D50}"/>
              </a:ext>
            </a:extLst>
          </p:cNvPr>
          <p:cNvSpPr/>
          <p:nvPr/>
        </p:nvSpPr>
        <p:spPr>
          <a:xfrm>
            <a:off x="279643" y="172819"/>
            <a:ext cx="2057400" cy="351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>
              <a:buClrTx/>
            </a:pPr>
            <a:r>
              <a:rPr lang="sv-SE" sz="1800" kern="1200" dirty="0">
                <a:solidFill>
                  <a:prstClr val="white"/>
                </a:solidFill>
                <a:cs typeface="Times New Roman" panose="02020603050405020304" pitchFamily="18" charset="0"/>
              </a:rPr>
              <a:t>Ledare</a:t>
            </a:r>
            <a:endParaRPr lang="sv-SE" sz="1350" u="sng" kern="1200" dirty="0">
              <a:solidFill>
                <a:prstClr val="white"/>
              </a:solidFill>
              <a:cs typeface="Times New Roman" panose="02020603050405020304" pitchFamily="18" charset="0"/>
            </a:endParaRPr>
          </a:p>
          <a:p>
            <a:pPr algn="ctr" defTabSz="685800">
              <a:buClrTx/>
            </a:pPr>
            <a:endParaRPr lang="sv-SE" sz="1350" kern="120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94D63B8-16D2-1277-0D78-A8A6E77C176C}"/>
              </a:ext>
            </a:extLst>
          </p:cNvPr>
          <p:cNvSpPr/>
          <p:nvPr/>
        </p:nvSpPr>
        <p:spPr>
          <a:xfrm>
            <a:off x="4708495" y="2829197"/>
            <a:ext cx="1882063" cy="35177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>
              <a:buClrTx/>
            </a:pPr>
            <a:r>
              <a:rPr lang="sv-SE" sz="1800" kern="1200" dirty="0">
                <a:solidFill>
                  <a:prstClr val="white"/>
                </a:solidFill>
                <a:cs typeface="Times New Roman" panose="02020603050405020304" pitchFamily="18" charset="0"/>
              </a:rPr>
              <a:t>Kiosk</a:t>
            </a:r>
            <a:endParaRPr lang="sv-SE" sz="1350" u="sng" kern="1200" dirty="0">
              <a:solidFill>
                <a:prstClr val="white"/>
              </a:solidFill>
              <a:cs typeface="Times New Roman" panose="02020603050405020304" pitchFamily="18" charset="0"/>
            </a:endParaRPr>
          </a:p>
          <a:p>
            <a:pPr algn="ctr" defTabSz="685800">
              <a:buClrTx/>
            </a:pPr>
            <a:endParaRPr lang="sv-SE" sz="1350" kern="120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32229820-FFCE-36B2-3D0D-388308D8F97E}"/>
              </a:ext>
            </a:extLst>
          </p:cNvPr>
          <p:cNvSpPr/>
          <p:nvPr/>
        </p:nvSpPr>
        <p:spPr>
          <a:xfrm>
            <a:off x="4708495" y="3289174"/>
            <a:ext cx="1882064" cy="16468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>
              <a:buClrTx/>
            </a:pPr>
            <a:r>
              <a:rPr lang="sv-SE" sz="1100" u="sng" kern="1200" dirty="0">
                <a:solidFill>
                  <a:prstClr val="white"/>
                </a:solidFill>
                <a:cs typeface="Times New Roman" panose="02020603050405020304" pitchFamily="18" charset="0"/>
              </a:rPr>
              <a:t>Stina (Calle)</a:t>
            </a:r>
          </a:p>
          <a:p>
            <a:pPr marL="214313" indent="-214313" defTabSz="685800">
              <a:buClrTx/>
              <a:buFontTx/>
              <a:buChar char="-"/>
            </a:pPr>
            <a:r>
              <a:rPr lang="sv-SE" sz="1050" kern="1200" dirty="0">
                <a:solidFill>
                  <a:prstClr val="white"/>
                </a:solidFill>
                <a:cs typeface="Times New Roman" panose="02020603050405020304" pitchFamily="18" charset="0"/>
              </a:rPr>
              <a:t>Kioskgrupp Lekebergs IF cuporganisation </a:t>
            </a:r>
          </a:p>
          <a:p>
            <a:pPr marL="214313" indent="-214313" defTabSz="685800">
              <a:buClrTx/>
              <a:buFontTx/>
              <a:buChar char="-"/>
            </a:pPr>
            <a:r>
              <a:rPr lang="sv-SE" sz="1050" kern="1200" dirty="0">
                <a:solidFill>
                  <a:prstClr val="white"/>
                </a:solidFill>
                <a:cs typeface="Times New Roman" panose="02020603050405020304" pitchFamily="18" charset="0"/>
              </a:rPr>
              <a:t>Kiosk hemmamatcher seniorlag</a:t>
            </a:r>
          </a:p>
          <a:p>
            <a:pPr marL="214313" indent="-214313" defTabSz="685800">
              <a:buClrTx/>
              <a:buFontTx/>
              <a:buChar char="-"/>
            </a:pPr>
            <a:r>
              <a:rPr lang="sv-SE" sz="1050" kern="1200" dirty="0">
                <a:solidFill>
                  <a:prstClr val="white"/>
                </a:solidFill>
                <a:cs typeface="Times New Roman" panose="02020603050405020304" pitchFamily="18" charset="0"/>
              </a:rPr>
              <a:t>Kiosk ”våra matcher”</a:t>
            </a:r>
          </a:p>
          <a:p>
            <a:pPr marL="214313" indent="-214313" defTabSz="685800">
              <a:buClrTx/>
              <a:buFontTx/>
              <a:buChar char="-"/>
            </a:pPr>
            <a:endParaRPr lang="sv-SE" sz="1050" kern="1200" dirty="0">
              <a:solidFill>
                <a:prstClr val="white"/>
              </a:solidFill>
              <a:cs typeface="Times New Roman" panose="02020603050405020304" pitchFamily="18" charset="0"/>
            </a:endParaRPr>
          </a:p>
          <a:p>
            <a:pPr defTabSz="685800">
              <a:buClrTx/>
            </a:pPr>
            <a:r>
              <a:rPr lang="sv-SE" sz="1100" u="sng" kern="1200" dirty="0">
                <a:solidFill>
                  <a:prstClr val="white"/>
                </a:solidFill>
                <a:cs typeface="Times New Roman" panose="02020603050405020304" pitchFamily="18" charset="0"/>
              </a:rPr>
              <a:t>I teamet: Marina (Astrid), Fredrik (</a:t>
            </a:r>
            <a:r>
              <a:rPr lang="sv-SE" sz="1100" u="sng" kern="1200" dirty="0" err="1">
                <a:solidFill>
                  <a:prstClr val="white"/>
                </a:solidFill>
                <a:cs typeface="Times New Roman" panose="02020603050405020304" pitchFamily="18" charset="0"/>
              </a:rPr>
              <a:t>Vire</a:t>
            </a:r>
            <a:r>
              <a:rPr lang="sv-SE" sz="1100" u="sng" kern="1200" dirty="0">
                <a:solidFill>
                  <a:prstClr val="white"/>
                </a:solidFill>
                <a:cs typeface="Times New Roman" panose="02020603050405020304" pitchFamily="18" charset="0"/>
              </a:rPr>
              <a:t>)</a:t>
            </a:r>
          </a:p>
          <a:p>
            <a:pPr marL="214313" indent="-214313" defTabSz="685800">
              <a:buClrTx/>
              <a:buFontTx/>
              <a:buChar char="-"/>
            </a:pPr>
            <a:endParaRPr lang="sv-SE" sz="1050" kern="120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44ACADC6-37EF-2E95-8F5B-1BC20E008324}"/>
              </a:ext>
            </a:extLst>
          </p:cNvPr>
          <p:cNvSpPr/>
          <p:nvPr/>
        </p:nvSpPr>
        <p:spPr>
          <a:xfrm>
            <a:off x="2553440" y="172818"/>
            <a:ext cx="1882063" cy="3517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>
              <a:buClrTx/>
            </a:pPr>
            <a:r>
              <a:rPr lang="sv-SE" sz="1800" kern="1200" dirty="0">
                <a:solidFill>
                  <a:prstClr val="white"/>
                </a:solidFill>
                <a:cs typeface="Times New Roman" panose="02020603050405020304" pitchFamily="18" charset="0"/>
              </a:rPr>
              <a:t>Arena</a:t>
            </a:r>
            <a:endParaRPr lang="sv-SE" sz="1350" u="sng" kern="1200" dirty="0">
              <a:solidFill>
                <a:prstClr val="white"/>
              </a:solidFill>
              <a:cs typeface="Times New Roman" panose="02020603050405020304" pitchFamily="18" charset="0"/>
            </a:endParaRPr>
          </a:p>
          <a:p>
            <a:pPr algn="ctr" defTabSz="685800">
              <a:buClrTx/>
            </a:pPr>
            <a:endParaRPr lang="sv-SE" sz="1350" kern="120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DF2CFA13-7D4E-4932-94D8-2624F3D08AAB}"/>
              </a:ext>
            </a:extLst>
          </p:cNvPr>
          <p:cNvSpPr/>
          <p:nvPr/>
        </p:nvSpPr>
        <p:spPr>
          <a:xfrm>
            <a:off x="2553440" y="667063"/>
            <a:ext cx="1882064" cy="20196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>
              <a:buClrTx/>
            </a:pPr>
            <a:r>
              <a:rPr lang="sv-SE" sz="1200" u="sng" kern="1200" dirty="0" err="1">
                <a:solidFill>
                  <a:prstClr val="white"/>
                </a:solidFill>
                <a:cs typeface="Times New Roman" panose="02020603050405020304" pitchFamily="18" charset="0"/>
              </a:rPr>
              <a:t>Ansv</a:t>
            </a:r>
            <a:r>
              <a:rPr lang="sv-SE" sz="1200" u="sng" kern="1200" dirty="0">
                <a:solidFill>
                  <a:prstClr val="white"/>
                </a:solidFill>
                <a:cs typeface="Times New Roman" panose="02020603050405020304" pitchFamily="18" charset="0"/>
              </a:rPr>
              <a:t>: Patrik (Oskar) </a:t>
            </a:r>
          </a:p>
          <a:p>
            <a:pPr marL="214313" indent="-214313" defTabSz="685800">
              <a:buClrTx/>
              <a:buFontTx/>
              <a:buChar char="-"/>
            </a:pPr>
            <a:r>
              <a:rPr lang="sv-SE" sz="1100" kern="1200" dirty="0">
                <a:solidFill>
                  <a:prstClr val="white"/>
                </a:solidFill>
                <a:cs typeface="Times New Roman" panose="02020603050405020304" pitchFamily="18" charset="0"/>
              </a:rPr>
              <a:t>Arenagrupp Lekebergs IF cuporganisation </a:t>
            </a:r>
          </a:p>
          <a:p>
            <a:pPr marL="214313" indent="-214313" defTabSz="685800">
              <a:buClrTx/>
              <a:buFontTx/>
              <a:buChar char="-"/>
            </a:pPr>
            <a:r>
              <a:rPr lang="sv-SE" sz="1100" kern="1200" dirty="0">
                <a:solidFill>
                  <a:prstClr val="white"/>
                </a:solidFill>
                <a:cs typeface="Times New Roman" panose="02020603050405020304" pitchFamily="18" charset="0"/>
              </a:rPr>
              <a:t>Krita planer Vretalunds IP</a:t>
            </a:r>
          </a:p>
          <a:p>
            <a:pPr marL="214313" indent="-214313" defTabSz="685800">
              <a:buClrTx/>
              <a:buFontTx/>
              <a:buChar char="-"/>
            </a:pPr>
            <a:r>
              <a:rPr lang="sv-SE" sz="1100" kern="1200" dirty="0">
                <a:solidFill>
                  <a:prstClr val="white"/>
                </a:solidFill>
                <a:cs typeface="Times New Roman" panose="02020603050405020304" pitchFamily="18" charset="0"/>
              </a:rPr>
              <a:t>Arenaansvar våra hemmamatcher</a:t>
            </a:r>
          </a:p>
          <a:p>
            <a:pPr marL="214313" indent="-214313" defTabSz="685800">
              <a:buClrTx/>
              <a:buFontTx/>
              <a:buChar char="-"/>
            </a:pPr>
            <a:endParaRPr lang="sv-SE" sz="1100" kern="1200" dirty="0">
              <a:solidFill>
                <a:prstClr val="white"/>
              </a:solidFill>
              <a:cs typeface="Times New Roman" panose="02020603050405020304" pitchFamily="18" charset="0"/>
            </a:endParaRPr>
          </a:p>
          <a:p>
            <a:pPr defTabSz="685800">
              <a:buClrTx/>
            </a:pPr>
            <a:r>
              <a:rPr lang="sv-SE" sz="1200" u="sng" kern="1200" dirty="0">
                <a:solidFill>
                  <a:prstClr val="white"/>
                </a:solidFill>
                <a:cs typeface="Times New Roman" panose="02020603050405020304" pitchFamily="18" charset="0"/>
              </a:rPr>
              <a:t>I teamet: Per (Hugo), Jocke (Melker)</a:t>
            </a:r>
          </a:p>
          <a:p>
            <a:pPr defTabSz="685800">
              <a:buClrTx/>
            </a:pPr>
            <a:endParaRPr lang="sv-SE" sz="1100" kern="1200" dirty="0">
              <a:solidFill>
                <a:prstClr val="white"/>
              </a:solidFill>
              <a:cs typeface="Times New Roman" panose="02020603050405020304" pitchFamily="18" charset="0"/>
            </a:endParaRPr>
          </a:p>
          <a:p>
            <a:pPr marL="214313" indent="-214313" defTabSz="685800">
              <a:buClrTx/>
              <a:buFontTx/>
              <a:buChar char="-"/>
            </a:pPr>
            <a:endParaRPr lang="sv-SE" sz="1100" kern="120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1AB35F93-ABFB-BEE9-C602-3A76699B0269}"/>
              </a:ext>
            </a:extLst>
          </p:cNvPr>
          <p:cNvSpPr/>
          <p:nvPr/>
        </p:nvSpPr>
        <p:spPr>
          <a:xfrm>
            <a:off x="4708492" y="183360"/>
            <a:ext cx="1882063" cy="35177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>
              <a:buClrTx/>
            </a:pPr>
            <a:r>
              <a:rPr lang="sv-SE" sz="1800" kern="1200" dirty="0">
                <a:solidFill>
                  <a:prstClr val="white"/>
                </a:solidFill>
                <a:cs typeface="Times New Roman" panose="02020603050405020304" pitchFamily="18" charset="0"/>
              </a:rPr>
              <a:t>Försäljning</a:t>
            </a:r>
            <a:endParaRPr lang="sv-SE" sz="1350" u="sng" kern="1200" dirty="0">
              <a:solidFill>
                <a:prstClr val="white"/>
              </a:solidFill>
              <a:cs typeface="Times New Roman" panose="02020603050405020304" pitchFamily="18" charset="0"/>
            </a:endParaRPr>
          </a:p>
          <a:p>
            <a:pPr algn="ctr" defTabSz="685800">
              <a:buClrTx/>
            </a:pPr>
            <a:endParaRPr lang="sv-SE" sz="1350" kern="120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B6CFA2E-13F7-30B0-A2E6-6A3BCF82091A}"/>
              </a:ext>
            </a:extLst>
          </p:cNvPr>
          <p:cNvSpPr/>
          <p:nvPr/>
        </p:nvSpPr>
        <p:spPr>
          <a:xfrm>
            <a:off x="4708492" y="669151"/>
            <a:ext cx="1882064" cy="201757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>
              <a:buClrTx/>
            </a:pPr>
            <a:r>
              <a:rPr lang="sv-SE" sz="1200" u="sng" kern="1200" dirty="0" err="1">
                <a:solidFill>
                  <a:prstClr val="white"/>
                </a:solidFill>
                <a:cs typeface="Times New Roman" panose="02020603050405020304" pitchFamily="18" charset="0"/>
              </a:rPr>
              <a:t>Ansv</a:t>
            </a:r>
            <a:r>
              <a:rPr lang="sv-SE" sz="1200" u="sng" kern="1200" dirty="0">
                <a:solidFill>
                  <a:prstClr val="white"/>
                </a:solidFill>
                <a:cs typeface="Times New Roman" panose="02020603050405020304" pitchFamily="18" charset="0"/>
              </a:rPr>
              <a:t>: Anna (Gustav)</a:t>
            </a:r>
          </a:p>
          <a:p>
            <a:pPr marL="214313" indent="-214313" defTabSz="685800">
              <a:buClrTx/>
              <a:buFontTx/>
              <a:buChar char="-"/>
            </a:pPr>
            <a:r>
              <a:rPr lang="sv-SE" sz="1100" kern="1200" dirty="0">
                <a:solidFill>
                  <a:prstClr val="white"/>
                </a:solidFill>
                <a:cs typeface="Times New Roman" panose="02020603050405020304" pitchFamily="18" charset="0"/>
              </a:rPr>
              <a:t>Försäljning av Bingolotter </a:t>
            </a:r>
            <a:r>
              <a:rPr lang="sv-SE" sz="1100" kern="1200" dirty="0" err="1">
                <a:solidFill>
                  <a:prstClr val="white"/>
                </a:solidFill>
                <a:cs typeface="Times New Roman" panose="02020603050405020304" pitchFamily="18" charset="0"/>
              </a:rPr>
              <a:t>etc</a:t>
            </a:r>
            <a:endParaRPr lang="sv-SE" sz="1100" kern="1200" dirty="0">
              <a:solidFill>
                <a:prstClr val="white"/>
              </a:solidFill>
              <a:cs typeface="Times New Roman" panose="02020603050405020304" pitchFamily="18" charset="0"/>
            </a:endParaRPr>
          </a:p>
          <a:p>
            <a:pPr marL="214313" indent="-214313" defTabSz="685800">
              <a:buClrTx/>
              <a:buFontTx/>
              <a:buChar char="-"/>
            </a:pPr>
            <a:r>
              <a:rPr lang="sv-SE" sz="1100" kern="1200" dirty="0" err="1">
                <a:solidFill>
                  <a:prstClr val="white"/>
                </a:solidFill>
                <a:cs typeface="Times New Roman" panose="02020603050405020304" pitchFamily="18" charset="0"/>
              </a:rPr>
              <a:t>Admin</a:t>
            </a:r>
            <a:r>
              <a:rPr lang="sv-SE" sz="1100" kern="1200" dirty="0">
                <a:solidFill>
                  <a:prstClr val="white"/>
                </a:solidFill>
                <a:cs typeface="Times New Roman" panose="02020603050405020304" pitchFamily="18" charset="0"/>
              </a:rPr>
              <a:t> runt klädbeställningar </a:t>
            </a:r>
          </a:p>
          <a:p>
            <a:pPr marL="214313" indent="-214313" defTabSz="685800">
              <a:buClrTx/>
              <a:buFontTx/>
              <a:buChar char="-"/>
            </a:pPr>
            <a:r>
              <a:rPr lang="sv-SE" sz="1100" kern="1200" dirty="0">
                <a:solidFill>
                  <a:prstClr val="white"/>
                </a:solidFill>
                <a:cs typeface="Times New Roman" panose="02020603050405020304" pitchFamily="18" charset="0"/>
              </a:rPr>
              <a:t>..</a:t>
            </a:r>
          </a:p>
          <a:p>
            <a:pPr marL="214313" indent="-214313" defTabSz="685800">
              <a:buClrTx/>
              <a:buFontTx/>
              <a:buChar char="-"/>
            </a:pPr>
            <a:endParaRPr lang="sv-SE" sz="1100" kern="1200" dirty="0">
              <a:solidFill>
                <a:prstClr val="white"/>
              </a:solidFill>
              <a:cs typeface="Times New Roman" panose="02020603050405020304" pitchFamily="18" charset="0"/>
            </a:endParaRPr>
          </a:p>
          <a:p>
            <a:pPr defTabSz="685800">
              <a:buClrTx/>
            </a:pPr>
            <a:r>
              <a:rPr lang="sv-SE" sz="1200" u="sng" kern="1200" dirty="0">
                <a:solidFill>
                  <a:prstClr val="white"/>
                </a:solidFill>
                <a:cs typeface="Times New Roman" panose="02020603050405020304" pitchFamily="18" charset="0"/>
              </a:rPr>
              <a:t>I teamet: Karin (Juni) </a:t>
            </a:r>
          </a:p>
          <a:p>
            <a:pPr defTabSz="685800">
              <a:buClrTx/>
            </a:pPr>
            <a:endParaRPr lang="sv-SE" sz="1100" kern="1200" dirty="0">
              <a:solidFill>
                <a:prstClr val="white"/>
              </a:solidFill>
              <a:cs typeface="Times New Roman" panose="02020603050405020304" pitchFamily="18" charset="0"/>
            </a:endParaRPr>
          </a:p>
          <a:p>
            <a:pPr marL="214313" indent="-214313" defTabSz="685800">
              <a:buClrTx/>
              <a:buFontTx/>
              <a:buChar char="-"/>
            </a:pPr>
            <a:endParaRPr lang="sv-SE" sz="1100" kern="120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C3307C14-7C3B-03FF-D260-727DBC8C9104}"/>
              </a:ext>
            </a:extLst>
          </p:cNvPr>
          <p:cNvSpPr txBox="1"/>
          <p:nvPr/>
        </p:nvSpPr>
        <p:spPr>
          <a:xfrm>
            <a:off x="6863544" y="1290193"/>
            <a:ext cx="1727947" cy="2793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sv-SE" sz="1350" u="sng" kern="1200" dirty="0">
                <a:solidFill>
                  <a:prstClr val="black"/>
                </a:solidFill>
                <a:cs typeface="Times New Roman" panose="02020603050405020304" pitchFamily="18" charset="0"/>
              </a:rPr>
              <a:t>Övriga: </a:t>
            </a:r>
          </a:p>
          <a:p>
            <a:pPr defTabSz="685800">
              <a:buClrTx/>
            </a:pPr>
            <a:r>
              <a:rPr lang="sv-SE" sz="1350" kern="1200" dirty="0">
                <a:solidFill>
                  <a:prstClr val="black"/>
                </a:solidFill>
                <a:cs typeface="Times New Roman" panose="02020603050405020304" pitchFamily="18" charset="0"/>
              </a:rPr>
              <a:t>Benjamin </a:t>
            </a:r>
          </a:p>
          <a:p>
            <a:pPr defTabSz="685800">
              <a:buClrTx/>
            </a:pPr>
            <a:r>
              <a:rPr lang="sv-SE" sz="1350" kern="1200" dirty="0">
                <a:solidFill>
                  <a:prstClr val="black"/>
                </a:solidFill>
                <a:cs typeface="Times New Roman" panose="02020603050405020304" pitchFamily="18" charset="0"/>
              </a:rPr>
              <a:t>Samuel</a:t>
            </a:r>
          </a:p>
          <a:p>
            <a:pPr defTabSz="685800">
              <a:buClrTx/>
            </a:pPr>
            <a:r>
              <a:rPr lang="sv-SE" sz="1350" kern="1200" dirty="0">
                <a:solidFill>
                  <a:prstClr val="black"/>
                </a:solidFill>
                <a:cs typeface="Times New Roman" panose="02020603050405020304" pitchFamily="18" charset="0"/>
              </a:rPr>
              <a:t>Henry</a:t>
            </a:r>
          </a:p>
          <a:p>
            <a:pPr defTabSz="685800">
              <a:buClrTx/>
            </a:pPr>
            <a:r>
              <a:rPr lang="sv-SE" sz="1350" kern="1200" dirty="0">
                <a:solidFill>
                  <a:prstClr val="black"/>
                </a:solidFill>
                <a:cs typeface="Times New Roman" panose="02020603050405020304" pitchFamily="18" charset="0"/>
              </a:rPr>
              <a:t>Nikki</a:t>
            </a:r>
          </a:p>
          <a:p>
            <a:pPr defTabSz="685800">
              <a:buClrTx/>
            </a:pPr>
            <a:r>
              <a:rPr lang="sv-SE" sz="1350" kern="1200" dirty="0">
                <a:solidFill>
                  <a:prstClr val="black"/>
                </a:solidFill>
                <a:cs typeface="Times New Roman" panose="02020603050405020304" pitchFamily="18" charset="0"/>
              </a:rPr>
              <a:t>Julian</a:t>
            </a:r>
          </a:p>
          <a:p>
            <a:pPr defTabSz="685800">
              <a:buClrTx/>
            </a:pPr>
            <a:r>
              <a:rPr lang="sv-SE" sz="1350" kern="1200" dirty="0">
                <a:solidFill>
                  <a:prstClr val="black"/>
                </a:solidFill>
                <a:cs typeface="Times New Roman" panose="02020603050405020304" pitchFamily="18" charset="0"/>
              </a:rPr>
              <a:t>Vincent</a:t>
            </a:r>
          </a:p>
          <a:p>
            <a:pPr defTabSz="685800">
              <a:buClrTx/>
            </a:pPr>
            <a:r>
              <a:rPr lang="sv-SE" sz="1350" kern="1200" dirty="0">
                <a:solidFill>
                  <a:prstClr val="black"/>
                </a:solidFill>
                <a:cs typeface="Times New Roman" panose="02020603050405020304" pitchFamily="18" charset="0"/>
              </a:rPr>
              <a:t>Mille</a:t>
            </a:r>
          </a:p>
          <a:p>
            <a:pPr defTabSz="685800">
              <a:buClrTx/>
            </a:pPr>
            <a:endParaRPr lang="sv-SE" sz="1350" kern="12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defTabSz="685800">
              <a:buClrTx/>
            </a:pPr>
            <a:r>
              <a:rPr lang="sv-SE" sz="1350" b="1" kern="1200" dirty="0">
                <a:solidFill>
                  <a:srgbClr val="FF0000"/>
                </a:solidFill>
                <a:cs typeface="Times New Roman" panose="02020603050405020304" pitchFamily="18" charset="0"/>
              </a:rPr>
              <a:t>Baka, förbereda samt stå i kiosk cuper/poolspel/</a:t>
            </a:r>
          </a:p>
          <a:p>
            <a:pPr defTabSz="685800">
              <a:buClrTx/>
            </a:pPr>
            <a:r>
              <a:rPr lang="sv-SE" sz="1350" b="1" kern="1200" dirty="0">
                <a:solidFill>
                  <a:srgbClr val="FF0000"/>
                </a:solidFill>
                <a:cs typeface="Times New Roman" panose="02020603050405020304" pitchFamily="18" charset="0"/>
              </a:rPr>
              <a:t>seniormatcher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CA4C563E-B91C-8851-BD63-E01703B7F4A2}"/>
              </a:ext>
            </a:extLst>
          </p:cNvPr>
          <p:cNvSpPr/>
          <p:nvPr/>
        </p:nvSpPr>
        <p:spPr>
          <a:xfrm>
            <a:off x="2553440" y="2829196"/>
            <a:ext cx="1882063" cy="3517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>
              <a:buClrTx/>
            </a:pPr>
            <a:r>
              <a:rPr lang="sv-SE" sz="1800" kern="1200" dirty="0">
                <a:solidFill>
                  <a:prstClr val="white"/>
                </a:solidFill>
                <a:cs typeface="Times New Roman" panose="02020603050405020304" pitchFamily="18" charset="0"/>
              </a:rPr>
              <a:t>Sponsring</a:t>
            </a:r>
            <a:endParaRPr lang="sv-SE" sz="1350" u="sng" kern="1200" dirty="0">
              <a:solidFill>
                <a:prstClr val="white"/>
              </a:solidFill>
              <a:cs typeface="Times New Roman" panose="02020603050405020304" pitchFamily="18" charset="0"/>
            </a:endParaRPr>
          </a:p>
          <a:p>
            <a:pPr algn="ctr" defTabSz="685800">
              <a:buClrTx/>
            </a:pPr>
            <a:endParaRPr lang="sv-SE" sz="1350" kern="120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4D43E467-1A20-5455-4333-191D3433996A}"/>
              </a:ext>
            </a:extLst>
          </p:cNvPr>
          <p:cNvSpPr/>
          <p:nvPr/>
        </p:nvSpPr>
        <p:spPr>
          <a:xfrm>
            <a:off x="2553441" y="3289174"/>
            <a:ext cx="1882063" cy="16468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>
              <a:buClrTx/>
            </a:pPr>
            <a:r>
              <a:rPr lang="sv-SE" sz="1200" u="sng" kern="1200" dirty="0" err="1">
                <a:solidFill>
                  <a:prstClr val="white"/>
                </a:solidFill>
                <a:cs typeface="Times New Roman" panose="02020603050405020304" pitchFamily="18" charset="0"/>
              </a:rPr>
              <a:t>Ansv</a:t>
            </a:r>
            <a:r>
              <a:rPr lang="sv-SE" sz="1200" u="sng" kern="1200" dirty="0">
                <a:solidFill>
                  <a:prstClr val="white"/>
                </a:solidFill>
                <a:cs typeface="Times New Roman" panose="02020603050405020304" pitchFamily="18" charset="0"/>
              </a:rPr>
              <a:t>: Vakant (Erik..)</a:t>
            </a:r>
          </a:p>
          <a:p>
            <a:pPr marL="214313" indent="-214313" defTabSz="685800">
              <a:buClrTx/>
              <a:buFontTx/>
              <a:buChar char="-"/>
            </a:pPr>
            <a:r>
              <a:rPr lang="sv-SE" sz="1100" kern="1200" dirty="0">
                <a:solidFill>
                  <a:prstClr val="white"/>
                </a:solidFill>
                <a:cs typeface="Times New Roman" panose="02020603050405020304" pitchFamily="18" charset="0"/>
              </a:rPr>
              <a:t>Lekebergs IF sponsringsgrupp</a:t>
            </a:r>
          </a:p>
          <a:p>
            <a:pPr marL="214313" indent="-214313" defTabSz="685800">
              <a:buClrTx/>
              <a:buFontTx/>
              <a:buChar char="-"/>
            </a:pPr>
            <a:r>
              <a:rPr lang="sv-SE" sz="1100" kern="1200" dirty="0">
                <a:solidFill>
                  <a:prstClr val="white"/>
                </a:solidFill>
                <a:cs typeface="Times New Roman" panose="02020603050405020304" pitchFamily="18" charset="0"/>
              </a:rPr>
              <a:t>Lagsponsorer</a:t>
            </a:r>
          </a:p>
          <a:p>
            <a:pPr marL="214313" indent="-214313" defTabSz="685800">
              <a:buClrTx/>
              <a:buFontTx/>
              <a:buChar char="-"/>
            </a:pPr>
            <a:endParaRPr lang="sv-SE" sz="1100" kern="1200" dirty="0">
              <a:solidFill>
                <a:prstClr val="white"/>
              </a:solidFill>
              <a:cs typeface="Times New Roman" panose="02020603050405020304" pitchFamily="18" charset="0"/>
            </a:endParaRPr>
          </a:p>
          <a:p>
            <a:pPr defTabSz="685800">
              <a:buClrTx/>
            </a:pPr>
            <a:r>
              <a:rPr lang="sv-SE" sz="1200" u="sng" kern="1200" dirty="0">
                <a:solidFill>
                  <a:prstClr val="white"/>
                </a:solidFill>
                <a:cs typeface="Times New Roman" panose="02020603050405020304" pitchFamily="18" charset="0"/>
              </a:rPr>
              <a:t>I teamet:</a:t>
            </a:r>
          </a:p>
        </p:txBody>
      </p:sp>
    </p:spTree>
    <p:extLst>
      <p:ext uri="{BB962C8B-B14F-4D97-AF65-F5344CB8AC3E}">
        <p14:creationId xmlns:p14="http://schemas.microsoft.com/office/powerpoint/2010/main" val="3717718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7"/>
          <p:cNvSpPr txBox="1">
            <a:spLocks noGrp="1"/>
          </p:cNvSpPr>
          <p:nvPr>
            <p:ph type="body" idx="1"/>
          </p:nvPr>
        </p:nvSpPr>
        <p:spPr>
          <a:xfrm>
            <a:off x="514350" y="1776150"/>
            <a:ext cx="2482500" cy="24834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000" dirty="0">
              <a:latin typeface="Barlow" panose="00000500000000000000" pitchFamily="2" charset="0"/>
            </a:endParaRPr>
          </a:p>
        </p:txBody>
      </p:sp>
      <p:sp>
        <p:nvSpPr>
          <p:cNvPr id="275" name="Google Shape;275;p37"/>
          <p:cNvSpPr txBox="1">
            <a:spLocks noGrp="1"/>
          </p:cNvSpPr>
          <p:nvPr>
            <p:ph type="body" idx="1"/>
          </p:nvPr>
        </p:nvSpPr>
        <p:spPr>
          <a:xfrm>
            <a:off x="3171063" y="1776150"/>
            <a:ext cx="2482500" cy="24834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000">
              <a:latin typeface="Barlow" panose="00000500000000000000" pitchFamily="2" charset="0"/>
            </a:endParaRPr>
          </a:p>
        </p:txBody>
      </p:sp>
      <p:sp>
        <p:nvSpPr>
          <p:cNvPr id="276" name="Google Shape;276;p37"/>
          <p:cNvSpPr txBox="1">
            <a:spLocks noGrp="1"/>
          </p:cNvSpPr>
          <p:nvPr>
            <p:ph type="body" idx="1"/>
          </p:nvPr>
        </p:nvSpPr>
        <p:spPr>
          <a:xfrm>
            <a:off x="5792613" y="1776150"/>
            <a:ext cx="2482500" cy="24834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000">
              <a:latin typeface="Barlow" panose="00000500000000000000" pitchFamily="2" charset="0"/>
            </a:endParaRPr>
          </a:p>
        </p:txBody>
      </p:sp>
      <p:sp>
        <p:nvSpPr>
          <p:cNvPr id="277" name="Google Shape;277;p37"/>
          <p:cNvSpPr txBox="1">
            <a:spLocks noGrp="1"/>
          </p:cNvSpPr>
          <p:nvPr>
            <p:ph type="title"/>
          </p:nvPr>
        </p:nvSpPr>
        <p:spPr>
          <a:xfrm>
            <a:off x="108962" y="273258"/>
            <a:ext cx="7797600" cy="8640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>
                <a:latin typeface="Barlow" panose="00000500000000000000" pitchFamily="2" charset="0"/>
              </a:rPr>
              <a:t>Återkoppling</a:t>
            </a:r>
            <a:endParaRPr dirty="0">
              <a:latin typeface="Barlow" panose="00000500000000000000" pitchFamily="2" charset="0"/>
            </a:endParaRPr>
          </a:p>
        </p:txBody>
      </p:sp>
      <p:sp>
        <p:nvSpPr>
          <p:cNvPr id="278" name="Google Shape;278;p37"/>
          <p:cNvSpPr txBox="1"/>
          <p:nvPr/>
        </p:nvSpPr>
        <p:spPr>
          <a:xfrm>
            <a:off x="514352" y="1776146"/>
            <a:ext cx="24825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sv" sz="1800" dirty="0">
                <a:solidFill>
                  <a:srgbClr val="B80E0F"/>
                </a:solidFill>
                <a:latin typeface="Barlow" panose="00000500000000000000" pitchFamily="2" charset="0"/>
                <a:ea typeface="Impact"/>
                <a:cs typeface="Impact"/>
                <a:sym typeface="Impact"/>
              </a:rPr>
              <a:t>Bra</a:t>
            </a:r>
            <a:endParaRPr sz="1800" dirty="0">
              <a:solidFill>
                <a:srgbClr val="B80E0F"/>
              </a:solidFill>
              <a:latin typeface="Barlow" panose="00000500000000000000" pitchFamily="2" charset="0"/>
              <a:ea typeface="Impact"/>
              <a:cs typeface="Impact"/>
              <a:sym typeface="Impact"/>
            </a:endParaRPr>
          </a:p>
        </p:txBody>
      </p:sp>
      <p:sp>
        <p:nvSpPr>
          <p:cNvPr id="279" name="Google Shape;279;p37"/>
          <p:cNvSpPr txBox="1"/>
          <p:nvPr/>
        </p:nvSpPr>
        <p:spPr>
          <a:xfrm>
            <a:off x="3175966" y="1776146"/>
            <a:ext cx="24825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sv" sz="1800">
                <a:solidFill>
                  <a:srgbClr val="B80E0F"/>
                </a:solidFill>
                <a:latin typeface="Barlow" panose="00000500000000000000" pitchFamily="2" charset="0"/>
                <a:ea typeface="Impact"/>
                <a:cs typeface="Impact"/>
                <a:sym typeface="Impact"/>
              </a:rPr>
              <a:t>Utvecklas</a:t>
            </a:r>
            <a:endParaRPr sz="1800">
              <a:solidFill>
                <a:srgbClr val="B80E0F"/>
              </a:solidFill>
              <a:latin typeface="Barlow" panose="00000500000000000000" pitchFamily="2" charset="0"/>
              <a:ea typeface="Impact"/>
              <a:cs typeface="Impact"/>
              <a:sym typeface="Impact"/>
            </a:endParaRPr>
          </a:p>
        </p:txBody>
      </p:sp>
      <p:sp>
        <p:nvSpPr>
          <p:cNvPr id="280" name="Google Shape;280;p37"/>
          <p:cNvSpPr txBox="1"/>
          <p:nvPr/>
        </p:nvSpPr>
        <p:spPr>
          <a:xfrm>
            <a:off x="5827785" y="1776146"/>
            <a:ext cx="24825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sv" sz="1800">
                <a:solidFill>
                  <a:srgbClr val="B80E0F"/>
                </a:solidFill>
                <a:latin typeface="Barlow" panose="00000500000000000000" pitchFamily="2" charset="0"/>
                <a:ea typeface="Impact"/>
                <a:cs typeface="Impact"/>
                <a:sym typeface="Impact"/>
              </a:rPr>
              <a:t>Sluta med</a:t>
            </a:r>
            <a:endParaRPr sz="1800">
              <a:solidFill>
                <a:srgbClr val="B80E0F"/>
              </a:solidFill>
              <a:latin typeface="Barlow" panose="00000500000000000000" pitchFamily="2" charset="0"/>
              <a:ea typeface="Impact"/>
              <a:cs typeface="Impact"/>
              <a:sym typeface="Impact"/>
            </a:endParaRPr>
          </a:p>
        </p:txBody>
      </p:sp>
      <p:sp>
        <p:nvSpPr>
          <p:cNvPr id="281" name="Google Shape;281;p37"/>
          <p:cNvSpPr/>
          <p:nvPr/>
        </p:nvSpPr>
        <p:spPr>
          <a:xfrm>
            <a:off x="4818638" y="514350"/>
            <a:ext cx="1004616" cy="629640"/>
          </a:xfrm>
          <a:prstGeom prst="cloud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200">
                <a:latin typeface="Barlow" panose="00000500000000000000" pitchFamily="2" charset="0"/>
              </a:rPr>
              <a:t>Kiosk</a:t>
            </a:r>
            <a:endParaRPr sz="1200">
              <a:latin typeface="Barlow" panose="00000500000000000000" pitchFamily="2" charset="0"/>
            </a:endParaRPr>
          </a:p>
        </p:txBody>
      </p:sp>
      <p:sp>
        <p:nvSpPr>
          <p:cNvPr id="282" name="Google Shape;282;p37"/>
          <p:cNvSpPr/>
          <p:nvPr/>
        </p:nvSpPr>
        <p:spPr>
          <a:xfrm>
            <a:off x="4892625" y="7100"/>
            <a:ext cx="1135296" cy="629640"/>
          </a:xfrm>
          <a:prstGeom prst="cloud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200">
                <a:latin typeface="Barlow" panose="00000500000000000000" pitchFamily="2" charset="0"/>
              </a:rPr>
              <a:t>Cuper</a:t>
            </a:r>
            <a:endParaRPr sz="1200">
              <a:latin typeface="Barlow" panose="00000500000000000000" pitchFamily="2" charset="0"/>
            </a:endParaRPr>
          </a:p>
        </p:txBody>
      </p:sp>
      <p:sp>
        <p:nvSpPr>
          <p:cNvPr id="283" name="Google Shape;283;p37"/>
          <p:cNvSpPr/>
          <p:nvPr/>
        </p:nvSpPr>
        <p:spPr>
          <a:xfrm>
            <a:off x="5848675" y="234075"/>
            <a:ext cx="1135296" cy="629640"/>
          </a:xfrm>
          <a:prstGeom prst="cloud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200">
                <a:latin typeface="Barlow" panose="00000500000000000000" pitchFamily="2" charset="0"/>
              </a:rPr>
              <a:t>Arena</a:t>
            </a:r>
            <a:endParaRPr sz="1200">
              <a:latin typeface="Barlow" panose="00000500000000000000" pitchFamily="2" charset="0"/>
            </a:endParaRPr>
          </a:p>
        </p:txBody>
      </p:sp>
      <p:sp>
        <p:nvSpPr>
          <p:cNvPr id="284" name="Google Shape;284;p37"/>
          <p:cNvSpPr/>
          <p:nvPr/>
        </p:nvSpPr>
        <p:spPr>
          <a:xfrm>
            <a:off x="6027925" y="773775"/>
            <a:ext cx="1358424" cy="629640"/>
          </a:xfrm>
          <a:prstGeom prst="cloud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000">
                <a:latin typeface="Barlow" panose="00000500000000000000" pitchFamily="2" charset="0"/>
              </a:rPr>
              <a:t>Information</a:t>
            </a:r>
            <a:endParaRPr sz="1000">
              <a:latin typeface="Barlow" panose="00000500000000000000" pitchFamily="2" charset="0"/>
            </a:endParaRPr>
          </a:p>
        </p:txBody>
      </p:sp>
      <p:sp>
        <p:nvSpPr>
          <p:cNvPr id="285" name="Google Shape;285;p37"/>
          <p:cNvSpPr/>
          <p:nvPr/>
        </p:nvSpPr>
        <p:spPr>
          <a:xfrm>
            <a:off x="3590825" y="61025"/>
            <a:ext cx="1358424" cy="629640"/>
          </a:xfrm>
          <a:prstGeom prst="cloud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000">
                <a:latin typeface="Barlow" panose="00000500000000000000" pitchFamily="2" charset="0"/>
              </a:rPr>
              <a:t>Delaktighet</a:t>
            </a:r>
            <a:endParaRPr sz="1000">
              <a:latin typeface="Barlow" panose="00000500000000000000" pitchFamily="2" charset="0"/>
            </a:endParaRPr>
          </a:p>
        </p:txBody>
      </p:sp>
      <p:sp>
        <p:nvSpPr>
          <p:cNvPr id="286" name="Google Shape;286;p37"/>
          <p:cNvSpPr/>
          <p:nvPr/>
        </p:nvSpPr>
        <p:spPr>
          <a:xfrm>
            <a:off x="3460225" y="591750"/>
            <a:ext cx="1358424" cy="629640"/>
          </a:xfrm>
          <a:prstGeom prst="cloud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000">
                <a:latin typeface="Barlow" panose="00000500000000000000" pitchFamily="2" charset="0"/>
              </a:rPr>
              <a:t>Träningar</a:t>
            </a:r>
            <a:endParaRPr sz="1000">
              <a:latin typeface="Barlow" panose="00000500000000000000" pitchFamily="2" charset="0"/>
            </a:endParaRPr>
          </a:p>
        </p:txBody>
      </p:sp>
      <p:sp>
        <p:nvSpPr>
          <p:cNvPr id="287" name="Google Shape;287;p37"/>
          <p:cNvSpPr/>
          <p:nvPr/>
        </p:nvSpPr>
        <p:spPr>
          <a:xfrm>
            <a:off x="7227350" y="773775"/>
            <a:ext cx="1358424" cy="629640"/>
          </a:xfrm>
          <a:prstGeom prst="cloud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000">
                <a:latin typeface="Barlow" panose="00000500000000000000" pitchFamily="2" charset="0"/>
              </a:rPr>
              <a:t>Matcher</a:t>
            </a:r>
            <a:endParaRPr sz="1000">
              <a:latin typeface="Barlow" panose="00000500000000000000" pitchFamily="2" charset="0"/>
            </a:endParaRPr>
          </a:p>
        </p:txBody>
      </p:sp>
      <p:sp>
        <p:nvSpPr>
          <p:cNvPr id="288" name="Google Shape;288;p37"/>
          <p:cNvSpPr/>
          <p:nvPr/>
        </p:nvSpPr>
        <p:spPr>
          <a:xfrm>
            <a:off x="7060850" y="144125"/>
            <a:ext cx="1358424" cy="629640"/>
          </a:xfrm>
          <a:prstGeom prst="cloud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000">
                <a:latin typeface="Barlow" panose="00000500000000000000" pitchFamily="2" charset="0"/>
              </a:rPr>
              <a:t>Materiel</a:t>
            </a:r>
            <a:endParaRPr sz="1000">
              <a:latin typeface="Barlow" panose="00000500000000000000" pitchFamily="2" charset="0"/>
            </a:endParaRPr>
          </a:p>
        </p:txBody>
      </p:sp>
      <p:sp>
        <p:nvSpPr>
          <p:cNvPr id="289" name="Google Shape;289;p37"/>
          <p:cNvSpPr/>
          <p:nvPr/>
        </p:nvSpPr>
        <p:spPr>
          <a:xfrm>
            <a:off x="4892625" y="1065750"/>
            <a:ext cx="1416420" cy="629640"/>
          </a:xfrm>
          <a:prstGeom prst="cloud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200">
                <a:latin typeface="Barlow" panose="00000500000000000000" pitchFamily="2" charset="0"/>
              </a:rPr>
              <a:t>Städ klubbstuga</a:t>
            </a:r>
            <a:endParaRPr sz="1200">
              <a:latin typeface="Barlow" panose="00000500000000000000" pitchFamily="2" charset="0"/>
            </a:endParaRPr>
          </a:p>
        </p:txBody>
      </p:sp>
      <p:sp>
        <p:nvSpPr>
          <p:cNvPr id="290" name="Google Shape;290;p37"/>
          <p:cNvSpPr/>
          <p:nvPr/>
        </p:nvSpPr>
        <p:spPr>
          <a:xfrm>
            <a:off x="3353125" y="1065750"/>
            <a:ext cx="1539540" cy="629640"/>
          </a:xfrm>
          <a:prstGeom prst="cloud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000">
                <a:latin typeface="Barlow" panose="00000500000000000000" pitchFamily="2" charset="0"/>
              </a:rPr>
              <a:t>Lagförsäljning</a:t>
            </a:r>
            <a:endParaRPr sz="1000">
              <a:latin typeface="Barlow" panose="00000500000000000000" pitchFamily="2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8"/>
          <p:cNvSpPr txBox="1">
            <a:spLocks noGrp="1"/>
          </p:cNvSpPr>
          <p:nvPr>
            <p:ph type="title"/>
          </p:nvPr>
        </p:nvSpPr>
        <p:spPr>
          <a:xfrm>
            <a:off x="514351" y="514350"/>
            <a:ext cx="7797600" cy="8685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Barlow" panose="00000500000000000000" pitchFamily="2" charset="0"/>
              </a:rPr>
              <a:t>Häng i…...så länge som möjligt!</a:t>
            </a:r>
            <a:endParaRPr>
              <a:latin typeface="Barlow" panose="00000500000000000000" pitchFamily="2" charset="0"/>
            </a:endParaRPr>
          </a:p>
        </p:txBody>
      </p:sp>
      <p:sp>
        <p:nvSpPr>
          <p:cNvPr id="296" name="Google Shape;296;p38"/>
          <p:cNvSpPr txBox="1">
            <a:spLocks noGrp="1"/>
          </p:cNvSpPr>
          <p:nvPr>
            <p:ph type="body" idx="1"/>
          </p:nvPr>
        </p:nvSpPr>
        <p:spPr>
          <a:xfrm>
            <a:off x="514350" y="1395150"/>
            <a:ext cx="4374300" cy="2483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sv" sz="1400">
                <a:latin typeface="Barlow" panose="00000500000000000000" pitchFamily="2" charset="0"/>
              </a:rPr>
              <a:t>Deltagandet i aktiv idrott är som mest vid 11 års ålder, därefter minskar det.</a:t>
            </a:r>
            <a:endParaRPr sz="1400">
              <a:latin typeface="Barlow" panose="00000500000000000000" pitchFamily="2" charset="0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sv" sz="1400">
                <a:latin typeface="Barlow" panose="00000500000000000000" pitchFamily="2" charset="0"/>
              </a:rPr>
              <a:t>Ledare - Skapa en trygg miljö.</a:t>
            </a:r>
            <a:endParaRPr sz="1400">
              <a:latin typeface="Barlow" panose="00000500000000000000" pitchFamily="2" charset="0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sv" sz="1400">
                <a:latin typeface="Barlow" panose="00000500000000000000" pitchFamily="2" charset="0"/>
              </a:rPr>
              <a:t>Ha tät dialog föräldrar, ledare, spelare.</a:t>
            </a:r>
            <a:endParaRPr sz="1400">
              <a:latin typeface="Barlow" panose="00000500000000000000" pitchFamily="2" charset="0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sv" sz="1400">
                <a:latin typeface="Barlow" panose="00000500000000000000" pitchFamily="2" charset="0"/>
              </a:rPr>
              <a:t>Uppföljning - Glädjemätare m.m.</a:t>
            </a:r>
            <a:endParaRPr sz="1000">
              <a:latin typeface="Barlow" panose="00000500000000000000" pitchFamily="2" charset="0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sv" sz="1400">
                <a:latin typeface="Barlow" panose="00000500000000000000" pitchFamily="2" charset="0"/>
              </a:rPr>
              <a:t>Föräldrar - Stötta barnen utan att pressa dem.</a:t>
            </a:r>
            <a:br>
              <a:rPr lang="sv" sz="1400">
                <a:latin typeface="Barlow" panose="00000500000000000000" pitchFamily="2" charset="0"/>
              </a:rPr>
            </a:br>
            <a:r>
              <a:rPr lang="sv" sz="1400">
                <a:latin typeface="Barlow" panose="00000500000000000000" pitchFamily="2" charset="0"/>
              </a:rPr>
              <a:t>Film: </a:t>
            </a:r>
            <a:r>
              <a:rPr lang="sv" sz="1100" u="sng">
                <a:solidFill>
                  <a:srgbClr val="1155CC"/>
                </a:solidFill>
                <a:latin typeface="Barlow" panose="00000500000000000000" pitchFamily="2" charset="0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https://youtu.be/j-QXRMvJx8g</a:t>
            </a:r>
            <a:endParaRPr sz="1000">
              <a:latin typeface="Barlow" panose="00000500000000000000" pitchFamily="2" charset="0"/>
            </a:endParaRPr>
          </a:p>
        </p:txBody>
      </p:sp>
      <p:pic>
        <p:nvPicPr>
          <p:cNvPr id="297" name="Google Shape;297;p38"/>
          <p:cNvPicPr preferRelativeResize="0"/>
          <p:nvPr/>
        </p:nvPicPr>
        <p:blipFill rotWithShape="1">
          <a:blip r:embed="rId4">
            <a:alphaModFix/>
          </a:blip>
          <a:srcRect l="7777" t="20742" r="15600" b="21074"/>
          <a:stretch/>
        </p:blipFill>
        <p:spPr>
          <a:xfrm>
            <a:off x="4888650" y="1585525"/>
            <a:ext cx="3716275" cy="1881426"/>
          </a:xfrm>
          <a:prstGeom prst="rect">
            <a:avLst/>
          </a:prstGeom>
          <a:noFill/>
          <a:ln>
            <a:noFill/>
          </a:ln>
          <a:effectLst>
            <a:outerShdw blurRad="57150" dist="76200" dir="672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98" name="Google Shape;298;p38"/>
          <p:cNvSpPr/>
          <p:nvPr/>
        </p:nvSpPr>
        <p:spPr>
          <a:xfrm>
            <a:off x="1388300" y="3787525"/>
            <a:ext cx="6137290" cy="31151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Barlow" panose="00000500000000000000" pitchFamily="2" charset="0"/>
              </a:rPr>
              <a:t>Stort tack till alla ni föräldrar!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>
            <a:spLocks noGrp="1"/>
          </p:cNvSpPr>
          <p:nvPr>
            <p:ph type="title"/>
          </p:nvPr>
        </p:nvSpPr>
        <p:spPr>
          <a:xfrm>
            <a:off x="311700" y="167756"/>
            <a:ext cx="8520600" cy="5727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>
                <a:latin typeface="Barlow" panose="00000500000000000000" pitchFamily="2" charset="0"/>
              </a:rPr>
              <a:t>Agenda</a:t>
            </a:r>
            <a:endParaRPr dirty="0">
              <a:latin typeface="Barlow" panose="00000500000000000000" pitchFamily="2" charset="0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059CEBF2-A3E5-447A-9BF8-89185556B658}"/>
              </a:ext>
            </a:extLst>
          </p:cNvPr>
          <p:cNvSpPr txBox="1"/>
          <p:nvPr/>
        </p:nvSpPr>
        <p:spPr>
          <a:xfrm>
            <a:off x="254495" y="1058110"/>
            <a:ext cx="76389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>
                <a:latin typeface="Barlow" panose="00000500000000000000" pitchFamily="2" charset="0"/>
              </a:rPr>
              <a:t>Lekebergs IF – föreningen, 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b="1" dirty="0">
              <a:latin typeface="Barlow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>
                <a:latin typeface="Barlow" panose="00000500000000000000" pitchFamily="2" charset="0"/>
              </a:rPr>
              <a:t>Backspegel avslutande innesäsong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b="1" dirty="0">
              <a:latin typeface="Barlow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>
                <a:latin typeface="Barlow" panose="00000500000000000000" pitchFamily="2" charset="0"/>
              </a:rPr>
              <a:t>Planering kommande utesäsong (träningar, cuper, poolspel, fotbollsskola)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b="1" dirty="0">
              <a:latin typeface="Barlow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>
                <a:latin typeface="Barlow" panose="00000500000000000000" pitchFamily="2" charset="0"/>
              </a:rPr>
              <a:t>Ekonomi	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b="1" dirty="0">
              <a:latin typeface="Barlow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>
                <a:latin typeface="Barlow" panose="00000500000000000000" pitchFamily="2" charset="0"/>
              </a:rPr>
              <a:t>Lagorganisation	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b="1" dirty="0">
              <a:latin typeface="Barlow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>
                <a:latin typeface="Barlow" panose="00000500000000000000" pitchFamily="2" charset="0"/>
              </a:rPr>
              <a:t>Återkoppling	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b="1" dirty="0">
              <a:latin typeface="Barlow" panose="00000500000000000000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>
                <a:latin typeface="Barlow" panose="00000500000000000000" pitchFamily="2" charset="0"/>
              </a:rPr>
              <a:t>Lekebergs IF</a:t>
            </a:r>
            <a:endParaRPr dirty="0">
              <a:latin typeface="Barlow" panose="00000500000000000000" pitchFamily="2" charset="0"/>
            </a:endParaRPr>
          </a:p>
        </p:txBody>
      </p:sp>
      <p:pic>
        <p:nvPicPr>
          <p:cNvPr id="175" name="Google Shape;17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48276"/>
            <a:ext cx="8709276" cy="27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>
                <a:latin typeface="Barlow" panose="00000500000000000000" pitchFamily="2" charset="0"/>
              </a:rPr>
              <a:t>Lekebergs IF - medlemsöversikt</a:t>
            </a:r>
            <a:endParaRPr dirty="0">
              <a:latin typeface="Barlow" panose="00000500000000000000" pitchFamily="2" charset="0"/>
            </a:endParaRPr>
          </a:p>
        </p:txBody>
      </p:sp>
      <p:pic>
        <p:nvPicPr>
          <p:cNvPr id="181" name="Google Shape;181;p25" title="Diagra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4763" y="1136463"/>
            <a:ext cx="4734476" cy="287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5"/>
          <p:cNvSpPr txBox="1"/>
          <p:nvPr/>
        </p:nvSpPr>
        <p:spPr>
          <a:xfrm>
            <a:off x="6939250" y="3667450"/>
            <a:ext cx="938700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Barlow" panose="00000500000000000000" pitchFamily="2" charset="0"/>
                <a:ea typeface="Impact"/>
                <a:cs typeface="Impact"/>
                <a:sym typeface="Impact"/>
              </a:rPr>
              <a:t>2019</a:t>
            </a:r>
            <a:endParaRPr>
              <a:latin typeface="Barlow" panose="00000500000000000000" pitchFamily="2" charset="0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618AC9-B03E-4F56-854F-3B0613BB6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Barlow" panose="00000500000000000000" pitchFamily="2" charset="0"/>
              </a:rPr>
              <a:t>Lekebergs IF vision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844293F-6B65-4604-82B5-792F028090B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11699" y="952450"/>
            <a:ext cx="4731789" cy="3416400"/>
          </a:xfrm>
        </p:spPr>
        <p:txBody>
          <a:bodyPr/>
          <a:lstStyle/>
          <a:p>
            <a:r>
              <a:rPr lang="sv-SE" sz="2000" b="1" dirty="0">
                <a:latin typeface="Barlow" panose="00000500000000000000" pitchFamily="2" charset="0"/>
              </a:rPr>
              <a:t>Glädje, gemenskap och en aktiv fritid</a:t>
            </a:r>
          </a:p>
          <a:p>
            <a:r>
              <a:rPr lang="sv-SE" sz="1200" b="1" i="1" dirty="0">
                <a:latin typeface="Barlow" panose="00000500000000000000" pitchFamily="2" charset="0"/>
              </a:rPr>
              <a:t>Lekebergs IF skapar möjligheter för en aktiv fritid för fler i Lekeberg</a:t>
            </a:r>
            <a:endParaRPr lang="sv-SE" b="1" i="1" dirty="0">
              <a:latin typeface="Barlow" panose="00000500000000000000" pitchFamily="2" charset="0"/>
            </a:endParaRPr>
          </a:p>
          <a:p>
            <a:endParaRPr lang="sv-SE" dirty="0">
              <a:latin typeface="Barlow" panose="00000500000000000000" pitchFamily="2" charset="0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3C929BBC-5711-462A-B33F-D84F66E32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3543" y="952450"/>
            <a:ext cx="2887375" cy="254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337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Barlow" panose="00000500000000000000" pitchFamily="2" charset="0"/>
              </a:rPr>
              <a:t>Fotbollsmanual</a:t>
            </a:r>
            <a:endParaRPr>
              <a:latin typeface="Barlow" panose="00000500000000000000" pitchFamily="2" charset="0"/>
            </a:endParaRPr>
          </a:p>
        </p:txBody>
      </p:sp>
      <p:sp>
        <p:nvSpPr>
          <p:cNvPr id="195" name="Google Shape;195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sv" dirty="0">
                <a:latin typeface="Barlow" panose="00000500000000000000" pitchFamily="2" charset="0"/>
              </a:rPr>
              <a:t>Förväntningar på dig som spelare</a:t>
            </a:r>
            <a:endParaRPr dirty="0">
              <a:latin typeface="Barlow" panose="00000500000000000000" pitchFamily="2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sv" dirty="0">
                <a:latin typeface="Barlow" panose="00000500000000000000" pitchFamily="2" charset="0"/>
              </a:rPr>
              <a:t>Förväntningar på dig som ledare</a:t>
            </a:r>
            <a:endParaRPr dirty="0">
              <a:latin typeface="Barlow" panose="00000500000000000000" pitchFamily="2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sv" dirty="0">
                <a:latin typeface="Barlow" panose="00000500000000000000" pitchFamily="2" charset="0"/>
              </a:rPr>
              <a:t>Förväntningar på dig som förälder</a:t>
            </a:r>
            <a:br>
              <a:rPr lang="sv" dirty="0">
                <a:latin typeface="Barlow" panose="00000500000000000000" pitchFamily="2" charset="0"/>
              </a:rPr>
            </a:br>
            <a:br>
              <a:rPr lang="sv" dirty="0">
                <a:latin typeface="Barlow" panose="00000500000000000000" pitchFamily="2" charset="0"/>
              </a:rPr>
            </a:br>
            <a:r>
              <a:rPr lang="sv-SE" dirty="0">
                <a:latin typeface="Barlow" panose="00000500000000000000" pitchFamily="2" charset="0"/>
                <a:hlinkClick r:id="rId3"/>
              </a:rPr>
              <a:t>https://www.laget.se/UngdomsektionenFotboll/Document</a:t>
            </a:r>
            <a:endParaRPr lang="sv-SE" dirty="0">
              <a:latin typeface="Barlow" panose="00000500000000000000" pitchFamily="2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endParaRPr dirty="0">
              <a:latin typeface="Barlow" panose="00000500000000000000" pitchFamily="2" charset="0"/>
            </a:endParaRP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AFCD6F12-F1DC-4DE4-AF2E-45EF02ECA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7343" y="111840"/>
            <a:ext cx="2981202" cy="400541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8CE906B-A564-5164-42B2-CF77674DE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31075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099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0"/>
          <p:cNvSpPr txBox="1">
            <a:spLocks noGrp="1"/>
          </p:cNvSpPr>
          <p:nvPr>
            <p:ph type="title"/>
          </p:nvPr>
        </p:nvSpPr>
        <p:spPr>
          <a:xfrm>
            <a:off x="432150" y="70597"/>
            <a:ext cx="7797600" cy="8685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/>
              <a:t>Ekonomi</a:t>
            </a:r>
            <a:endParaRPr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0DB0204-7CC5-D916-1B0D-19582E2F2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215" y="0"/>
            <a:ext cx="929591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491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0"/>
          <p:cNvSpPr txBox="1">
            <a:spLocks noGrp="1"/>
          </p:cNvSpPr>
          <p:nvPr>
            <p:ph type="title"/>
          </p:nvPr>
        </p:nvSpPr>
        <p:spPr>
          <a:xfrm>
            <a:off x="514350" y="244053"/>
            <a:ext cx="7797600" cy="8685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>
                <a:latin typeface="Barlow" panose="00000500000000000000" pitchFamily="2" charset="0"/>
              </a:rPr>
              <a:t>Ekonomi</a:t>
            </a:r>
            <a:endParaRPr dirty="0">
              <a:latin typeface="Barlow" panose="00000500000000000000" pitchFamily="2" charset="0"/>
            </a:endParaRPr>
          </a:p>
        </p:txBody>
      </p:sp>
      <p:sp>
        <p:nvSpPr>
          <p:cNvPr id="215" name="Google Shape;215;p30"/>
          <p:cNvSpPr txBox="1">
            <a:spLocks noGrp="1"/>
          </p:cNvSpPr>
          <p:nvPr>
            <p:ph type="body" idx="1"/>
          </p:nvPr>
        </p:nvSpPr>
        <p:spPr>
          <a:xfrm>
            <a:off x="514350" y="1251712"/>
            <a:ext cx="3816600" cy="2483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sv" dirty="0">
                <a:latin typeface="Barlow" panose="00000500000000000000" pitchFamily="2" charset="0"/>
              </a:rPr>
              <a:t>Lagkassan, knappt 5000 SEK.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endParaRPr lang="sv" dirty="0">
              <a:latin typeface="Barlow" panose="00000500000000000000" pitchFamily="2" charset="0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sv" dirty="0">
                <a:latin typeface="Barlow" panose="00000500000000000000" pitchFamily="2" charset="0"/>
              </a:rPr>
              <a:t>Stöttning för cuper från ungdomssektionen 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endParaRPr lang="sv" dirty="0">
              <a:latin typeface="Barlow" panose="00000500000000000000" pitchFamily="2" charset="0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sv" dirty="0">
                <a:latin typeface="Barlow" panose="00000500000000000000" pitchFamily="2" charset="0"/>
              </a:rPr>
              <a:t>Obligatorisk försäljning är Bingolotto (uppesittarkväll) samt Newbody. 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endParaRPr lang="sv" dirty="0">
              <a:latin typeface="Barlow" panose="00000500000000000000" pitchFamily="2" charset="0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sv" dirty="0">
                <a:latin typeface="Barlow" panose="00000500000000000000" pitchFamily="2" charset="0"/>
              </a:rPr>
              <a:t>Vill vi göra något mer? Försäljning? Lagsponsring?</a:t>
            </a:r>
            <a:endParaRPr dirty="0">
              <a:latin typeface="Barlow" panose="00000500000000000000" pitchFamily="2" charset="0"/>
            </a:endParaRPr>
          </a:p>
        </p:txBody>
      </p:sp>
      <p:pic>
        <p:nvPicPr>
          <p:cNvPr id="216" name="Google Shape;21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3586" y="1330050"/>
            <a:ext cx="2978602" cy="248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Huvudhändelse">
  <a:themeElements>
    <a:clrScheme name="Main Event">
      <a:dk1>
        <a:srgbClr val="000000"/>
      </a:dk1>
      <a:lt1>
        <a:srgbClr val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673</Words>
  <Application>Microsoft Office PowerPoint</Application>
  <PresentationFormat>Bildspel på skärmen (16:9)</PresentationFormat>
  <Paragraphs>179</Paragraphs>
  <Slides>19</Slides>
  <Notes>17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19</vt:i4>
      </vt:variant>
    </vt:vector>
  </HeadingPairs>
  <TitlesOfParts>
    <vt:vector size="28" baseType="lpstr">
      <vt:lpstr>Alfa Slab One</vt:lpstr>
      <vt:lpstr>UICTFontTextStyleBody</vt:lpstr>
      <vt:lpstr>Arial</vt:lpstr>
      <vt:lpstr>Barlow</vt:lpstr>
      <vt:lpstr>Calibri</vt:lpstr>
      <vt:lpstr>Calibri Light</vt:lpstr>
      <vt:lpstr>Impact</vt:lpstr>
      <vt:lpstr>Huvudhändelse</vt:lpstr>
      <vt:lpstr>Office-tema</vt:lpstr>
      <vt:lpstr>Föräldramöte PF2015</vt:lpstr>
      <vt:lpstr>Agenda</vt:lpstr>
      <vt:lpstr>Lekebergs IF</vt:lpstr>
      <vt:lpstr>Lekebergs IF - medlemsöversikt</vt:lpstr>
      <vt:lpstr>Lekebergs IF vision </vt:lpstr>
      <vt:lpstr>Fotbollsmanual</vt:lpstr>
      <vt:lpstr>PowerPoint-presentation</vt:lpstr>
      <vt:lpstr>Ekonomi</vt:lpstr>
      <vt:lpstr>Ekonomi</vt:lpstr>
      <vt:lpstr>Backspegel innesäsongen 2022/2023</vt:lpstr>
      <vt:lpstr>Planering utesäsongen </vt:lpstr>
      <vt:lpstr>Folkpool Cup</vt:lpstr>
      <vt:lpstr>Poolspel, helg 1+2</vt:lpstr>
      <vt:lpstr>Poolspel, helg 3 + 4</vt:lpstr>
      <vt:lpstr>Fotbollsskola vecka 25, ”bemanning”</vt:lpstr>
      <vt:lpstr>Kläder, materiel</vt:lpstr>
      <vt:lpstr>PowerPoint-presentation</vt:lpstr>
      <vt:lpstr>Återkoppling</vt:lpstr>
      <vt:lpstr>Häng i…...så länge som möjligt!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&lt;Lagnnamn&gt;</dc:title>
  <dc:creator>Alexander W Karlsson</dc:creator>
  <cp:lastModifiedBy>Erik Enghag</cp:lastModifiedBy>
  <cp:revision>7</cp:revision>
  <dcterms:modified xsi:type="dcterms:W3CDTF">2023-04-25T18:39:18Z</dcterms:modified>
</cp:coreProperties>
</file>