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9" r:id="rId9"/>
    <p:sldId id="261" r:id="rId10"/>
    <p:sldId id="264" r:id="rId11"/>
    <p:sldId id="265" r:id="rId12"/>
    <p:sldId id="262" r:id="rId13"/>
    <p:sldId id="266" r:id="rId14"/>
    <p:sldId id="267" r:id="rId15"/>
    <p:sldId id="263" r:id="rId16"/>
    <p:sldId id="268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7FB01-9E9A-6343-8B51-C172D7A56D69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DDD58-17F3-8046-A5E0-9957E251BECA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75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240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051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162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526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48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23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749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32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34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31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05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816A-9441-6D48-B899-490D7DFCF963}" type="datetimeFigureOut">
              <a:rPr lang="sv-SE" smtClean="0"/>
              <a:t>2017-03-21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6EE7C-8AC5-394A-B260-34A4C19B9B6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62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LandvetterIF_2003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hyperlink" Target="ANDTS-Riktlinjer-for-Alkohol-Narkotika-Droger-Tobak-och-Spel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LandvetterIF_2003" TargetMode="External"/><Relationship Id="rId4" Type="http://schemas.openxmlformats.org/officeDocument/2006/relationships/hyperlink" Target="https://admin.laget.se/LIF2003_F10/VideoManagement/List" TargetMode="External"/><Relationship Id="rId5" Type="http://schemas.openxmlformats.org/officeDocument/2006/relationships/hyperlink" Target="https://www.laget.se/LIF2003_F10/Video/48636" TargetMode="Externa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laget.se/LIF2003_F1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laget.se/LIF2003_F10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sv-SE" sz="8000" b="1" dirty="0" err="1" smtClean="0">
                <a:solidFill>
                  <a:srgbClr val="C00000"/>
                </a:solidFill>
              </a:rPr>
              <a:t>Föräldrarmöte</a:t>
            </a:r>
            <a:r>
              <a:rPr lang="sv-SE" sz="8000" b="1" dirty="0" smtClean="0">
                <a:solidFill>
                  <a:srgbClr val="C00000"/>
                </a:solidFill>
              </a:rPr>
              <a:t> F10</a:t>
            </a:r>
            <a:endParaRPr lang="sv-SE" sz="80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C00000"/>
                </a:solidFill>
              </a:rPr>
              <a:t>18/3</a:t>
            </a:r>
          </a:p>
          <a:p>
            <a:r>
              <a:rPr lang="sv-SE" sz="3600" b="1" dirty="0" smtClean="0">
                <a:solidFill>
                  <a:srgbClr val="C00000"/>
                </a:solidFill>
              </a:rPr>
              <a:t>09:00 – ca 09:45</a:t>
            </a:r>
            <a:r>
              <a:rPr lang="sv-SE" sz="1800" dirty="0" smtClean="0"/>
              <a:t> </a:t>
            </a:r>
            <a:endParaRPr lang="sv-SE" sz="18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335427" y="5253832"/>
            <a:ext cx="5548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C00000"/>
                </a:solidFill>
              </a:rPr>
              <a:t>Sandra Adolfsson &amp; Joel Rask</a:t>
            </a:r>
            <a:endParaRPr lang="sv-S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07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5312202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smtClean="0">
                <a:solidFill>
                  <a:srgbClr val="C00000"/>
                </a:solidFill>
              </a:rPr>
              <a:t>”Ekonomiansvarig”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5" y="1563173"/>
            <a:ext cx="8209514" cy="4503995"/>
          </a:xfrm>
        </p:spPr>
        <p:txBody>
          <a:bodyPr>
            <a:normAutofit lnSpcReduction="10000"/>
          </a:bodyPr>
          <a:lstStyle/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Hjälp med att samla in pengar, sponsorer tillsammans med </a:t>
            </a:r>
            <a:r>
              <a:rPr lang="sv-SE" sz="3200" dirty="0" err="1" smtClean="0">
                <a:solidFill>
                  <a:srgbClr val="C00000"/>
                </a:solidFill>
              </a:rPr>
              <a:t>föräldrargruppen</a:t>
            </a:r>
            <a:r>
              <a:rPr lang="sv-SE" sz="3200" dirty="0" smtClean="0">
                <a:solidFill>
                  <a:srgbClr val="C00000"/>
                </a:solidFill>
              </a:rPr>
              <a:t>.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Lagets budget m.m. 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Ha nära kontakt med LIF kassör / Ledare i F10 osv.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Kommer få en genomgång av Mattias Claesson – som är rutinerad (F07).</a:t>
            </a:r>
          </a:p>
          <a:p>
            <a:pPr algn="l"/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Vem ställer upp?</a:t>
            </a: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33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7026876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Riktlinjer spelare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3" y="1575529"/>
            <a:ext cx="9432139" cy="478820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sv-SE" smtClean="0">
                <a:solidFill>
                  <a:srgbClr val="C00000"/>
                </a:solidFill>
              </a:rPr>
              <a:t>• </a:t>
            </a:r>
            <a:r>
              <a:rPr lang="sv-SE" dirty="0">
                <a:solidFill>
                  <a:srgbClr val="C00000"/>
                </a:solidFill>
              </a:rPr>
              <a:t>Jag som spelare representerar hela föreningen när jag bär en matchtröja eller </a:t>
            </a:r>
            <a:r>
              <a:rPr lang="sv-SE" dirty="0" smtClean="0">
                <a:solidFill>
                  <a:srgbClr val="C00000"/>
                </a:solidFill>
              </a:rPr>
              <a:t>ett </a:t>
            </a:r>
            <a:r>
              <a:rPr lang="sv-SE" dirty="0" err="1" smtClean="0">
                <a:solidFill>
                  <a:srgbClr val="C00000"/>
                </a:solidFill>
              </a:rPr>
              <a:t>träningsställ</a:t>
            </a:r>
            <a:r>
              <a:rPr lang="sv-SE" dirty="0">
                <a:solidFill>
                  <a:srgbClr val="C00000"/>
                </a:solidFill>
              </a:rPr>
              <a:t>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är alltid en glad och god kompis på och utanför planen.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stöttar mina lagkamrater.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respekterar och lyssnar på mina tränare. När de pratar är jag </a:t>
            </a:r>
            <a:r>
              <a:rPr lang="sv-SE" dirty="0" smtClean="0">
                <a:solidFill>
                  <a:srgbClr val="C00000"/>
                </a:solidFill>
              </a:rPr>
              <a:t>tyst.</a:t>
            </a:r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>
                <a:solidFill>
                  <a:srgbClr val="C00000"/>
                </a:solidFill>
              </a:rPr>
              <a:t>Inför träning &amp; match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kommer i god tid till träning och match.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hör av mig om jag är sjuk.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Under träning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gör alltid mitt bästa. Det är mycket roligare om </a:t>
            </a:r>
            <a:r>
              <a:rPr lang="sv-SE" dirty="0" smtClean="0">
                <a:solidFill>
                  <a:srgbClr val="C00000"/>
                </a:solidFill>
              </a:rPr>
              <a:t>alla försöker </a:t>
            </a:r>
            <a:r>
              <a:rPr lang="sv-SE" dirty="0">
                <a:solidFill>
                  <a:srgbClr val="C00000"/>
                </a:solidFill>
              </a:rPr>
              <a:t>lära sig och ha roligt.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säger inget dumt till mina kompisar.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gör inget elakt mot någon kompis.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• Jag vet att om någon säger något dumt eller </a:t>
            </a:r>
            <a:r>
              <a:rPr lang="sv-SE" dirty="0" smtClean="0">
                <a:solidFill>
                  <a:srgbClr val="C00000"/>
                </a:solidFill>
              </a:rPr>
              <a:t>gör något </a:t>
            </a:r>
            <a:r>
              <a:rPr lang="sv-SE" dirty="0">
                <a:solidFill>
                  <a:srgbClr val="C00000"/>
                </a:solidFill>
              </a:rPr>
              <a:t>elakt mot en kompis att de plockas av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träningen.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1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5951837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Riktlinjer föräldrar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4" y="1563174"/>
            <a:ext cx="9226378" cy="477584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sv-SE" sz="5500" dirty="0" smtClean="0">
                <a:solidFill>
                  <a:srgbClr val="C00000"/>
                </a:solidFill>
              </a:rPr>
              <a:t>Att </a:t>
            </a:r>
            <a:r>
              <a:rPr lang="sv-SE" sz="5500" dirty="0">
                <a:solidFill>
                  <a:srgbClr val="C00000"/>
                </a:solidFill>
              </a:rPr>
              <a:t>vara fotbollsförälder och att få följa sitt barns utveckling från barn till ungdom och </a:t>
            </a:r>
            <a:r>
              <a:rPr lang="sv-SE" sz="5500" dirty="0" smtClean="0">
                <a:solidFill>
                  <a:srgbClr val="C00000"/>
                </a:solidFill>
              </a:rPr>
              <a:t>senare vuxen </a:t>
            </a:r>
            <a:r>
              <a:rPr lang="sv-SE" sz="5500" dirty="0">
                <a:solidFill>
                  <a:srgbClr val="C00000"/>
                </a:solidFill>
              </a:rPr>
              <a:t>är en fantastiskt resa. Fotbollen kommer förhoppningsvis berika båda dig och </a:t>
            </a:r>
            <a:r>
              <a:rPr lang="sv-SE" sz="5500" dirty="0" smtClean="0">
                <a:solidFill>
                  <a:srgbClr val="C00000"/>
                </a:solidFill>
              </a:rPr>
              <a:t>ditt barns </a:t>
            </a:r>
            <a:r>
              <a:rPr lang="sv-SE" sz="5500" dirty="0">
                <a:solidFill>
                  <a:srgbClr val="C00000"/>
                </a:solidFill>
              </a:rPr>
              <a:t>tillvaro. För att resan i Landvetter IF ska bli så bra och rolig som möjligt vill vi ha </a:t>
            </a:r>
            <a:r>
              <a:rPr lang="sv-SE" sz="5500" dirty="0" smtClean="0">
                <a:solidFill>
                  <a:srgbClr val="C00000"/>
                </a:solidFill>
              </a:rPr>
              <a:t>din hjälp </a:t>
            </a:r>
            <a:r>
              <a:rPr lang="sv-SE" sz="5500" dirty="0">
                <a:solidFill>
                  <a:srgbClr val="C00000"/>
                </a:solidFill>
              </a:rPr>
              <a:t>med följande:</a:t>
            </a:r>
          </a:p>
          <a:p>
            <a:pPr algn="l"/>
            <a:r>
              <a:rPr lang="sv-SE" sz="5500" dirty="0">
                <a:solidFill>
                  <a:srgbClr val="C00000"/>
                </a:solidFill>
              </a:rPr>
              <a:t>• Engagera dig - Förenings ledare är engagerade på ideell basis och gör ett stort jobb </a:t>
            </a:r>
            <a:r>
              <a:rPr lang="sv-SE" sz="5500" dirty="0" smtClean="0">
                <a:solidFill>
                  <a:srgbClr val="C00000"/>
                </a:solidFill>
              </a:rPr>
              <a:t>med planering </a:t>
            </a:r>
            <a:r>
              <a:rPr lang="sv-SE" sz="5500" dirty="0">
                <a:solidFill>
                  <a:srgbClr val="C00000"/>
                </a:solidFill>
              </a:rPr>
              <a:t>och genomförande av träning och match. Avlasta dem med transport till </a:t>
            </a:r>
            <a:r>
              <a:rPr lang="sv-SE" sz="5500" dirty="0" smtClean="0">
                <a:solidFill>
                  <a:srgbClr val="C00000"/>
                </a:solidFill>
              </a:rPr>
              <a:t>matcher och </a:t>
            </a:r>
            <a:r>
              <a:rPr lang="sv-SE" sz="5500" dirty="0">
                <a:solidFill>
                  <a:srgbClr val="C00000"/>
                </a:solidFill>
              </a:rPr>
              <a:t>cuper. Ditt engagemang har stor betydelse för vår verksamhet.</a:t>
            </a:r>
          </a:p>
          <a:p>
            <a:pPr algn="l"/>
            <a:r>
              <a:rPr lang="sv-SE" sz="5500" dirty="0">
                <a:solidFill>
                  <a:srgbClr val="C00000"/>
                </a:solidFill>
              </a:rPr>
              <a:t>• Lita på tränarna - Ge dem stöd och plats att göra sitt jobb. De är där varje gång och </a:t>
            </a:r>
            <a:r>
              <a:rPr lang="sv-SE" sz="5500" dirty="0" smtClean="0">
                <a:solidFill>
                  <a:srgbClr val="C00000"/>
                </a:solidFill>
              </a:rPr>
              <a:t>ser barnens </a:t>
            </a:r>
            <a:r>
              <a:rPr lang="sv-SE" sz="5500" dirty="0">
                <a:solidFill>
                  <a:srgbClr val="C00000"/>
                </a:solidFill>
              </a:rPr>
              <a:t>utveckling på nära håll. Lita på deras träningsupplägg och laguttagningar.</a:t>
            </a:r>
          </a:p>
          <a:p>
            <a:pPr algn="l"/>
            <a:r>
              <a:rPr lang="sv-SE" sz="5500" dirty="0">
                <a:solidFill>
                  <a:srgbClr val="C00000"/>
                </a:solidFill>
              </a:rPr>
              <a:t>• Låt domaren göra sitt jobb - Ditt beteende är ofta skillnaden mellan en trygg och </a:t>
            </a:r>
            <a:r>
              <a:rPr lang="sv-SE" sz="5500" dirty="0" smtClean="0">
                <a:solidFill>
                  <a:srgbClr val="C00000"/>
                </a:solidFill>
              </a:rPr>
              <a:t>positiv miljö </a:t>
            </a:r>
            <a:r>
              <a:rPr lang="sv-SE" sz="5500" dirty="0">
                <a:solidFill>
                  <a:srgbClr val="C00000"/>
                </a:solidFill>
              </a:rPr>
              <a:t>eller den raka motsatsen. Uppmuntra ditt barn till Fair Play och en positiv </a:t>
            </a:r>
            <a:r>
              <a:rPr lang="sv-SE" sz="5500" dirty="0" smtClean="0">
                <a:solidFill>
                  <a:srgbClr val="C00000"/>
                </a:solidFill>
              </a:rPr>
              <a:t>attityd genom </a:t>
            </a:r>
            <a:r>
              <a:rPr lang="sv-SE" sz="5500" dirty="0">
                <a:solidFill>
                  <a:srgbClr val="C00000"/>
                </a:solidFill>
              </a:rPr>
              <a:t>att leva som du lär.</a:t>
            </a:r>
          </a:p>
          <a:p>
            <a:pPr algn="l"/>
            <a:r>
              <a:rPr lang="sv-SE" sz="5500" dirty="0">
                <a:solidFill>
                  <a:srgbClr val="C00000"/>
                </a:solidFill>
              </a:rPr>
              <a:t>• Fokus på prestationen, inte resultatet - I Landvetter IF prioriterar vi utvecklingen av </a:t>
            </a:r>
            <a:r>
              <a:rPr lang="sv-SE" sz="5500" dirty="0" smtClean="0">
                <a:solidFill>
                  <a:srgbClr val="C00000"/>
                </a:solidFill>
              </a:rPr>
              <a:t>våra spelare </a:t>
            </a:r>
            <a:r>
              <a:rPr lang="sv-SE" sz="5500" dirty="0">
                <a:solidFill>
                  <a:srgbClr val="C00000"/>
                </a:solidFill>
              </a:rPr>
              <a:t>och grupper långt före kortsiktiga framgångar i seriespel och cuper. Vi vet att </a:t>
            </a:r>
            <a:r>
              <a:rPr lang="sv-SE" sz="5500" dirty="0" smtClean="0">
                <a:solidFill>
                  <a:srgbClr val="C00000"/>
                </a:solidFill>
              </a:rPr>
              <a:t>ett långsiktigt </a:t>
            </a:r>
            <a:r>
              <a:rPr lang="sv-SE" sz="5500" dirty="0">
                <a:solidFill>
                  <a:srgbClr val="C00000"/>
                </a:solidFill>
              </a:rPr>
              <a:t>arbete mot en bra prestation och tillämpning av inlärda moment kommer att </a:t>
            </a:r>
            <a:r>
              <a:rPr lang="sv-SE" sz="5500" dirty="0" smtClean="0">
                <a:solidFill>
                  <a:srgbClr val="C00000"/>
                </a:solidFill>
              </a:rPr>
              <a:t>leda till </a:t>
            </a:r>
            <a:r>
              <a:rPr lang="sv-SE" sz="5500" dirty="0">
                <a:solidFill>
                  <a:srgbClr val="C00000"/>
                </a:solidFill>
              </a:rPr>
              <a:t>framgång så småningom. Oavsett är det mer intressant att se att utveckling leder </a:t>
            </a:r>
            <a:r>
              <a:rPr lang="sv-SE" sz="5500" dirty="0" smtClean="0">
                <a:solidFill>
                  <a:srgbClr val="C00000"/>
                </a:solidFill>
              </a:rPr>
              <a:t>till duktiga </a:t>
            </a:r>
            <a:r>
              <a:rPr lang="sv-SE" sz="5500" dirty="0">
                <a:solidFill>
                  <a:srgbClr val="C00000"/>
                </a:solidFill>
              </a:rPr>
              <a:t>fotbollsspelare, men främst att de blir bra människor och goda medborgare.</a:t>
            </a:r>
          </a:p>
          <a:p>
            <a:pPr algn="l"/>
            <a:r>
              <a:rPr lang="sv-SE" sz="5500" dirty="0">
                <a:solidFill>
                  <a:srgbClr val="C00000"/>
                </a:solidFill>
              </a:rPr>
              <a:t>Som förälder ber vi dig att se träningen som ett tillfälle där du och ditt barn får chansen </a:t>
            </a:r>
            <a:r>
              <a:rPr lang="sv-SE" sz="5500" dirty="0" smtClean="0">
                <a:solidFill>
                  <a:srgbClr val="C00000"/>
                </a:solidFill>
              </a:rPr>
              <a:t>att vara </a:t>
            </a:r>
            <a:r>
              <a:rPr lang="sv-SE" sz="5500" dirty="0">
                <a:solidFill>
                  <a:srgbClr val="C00000"/>
                </a:solidFill>
              </a:rPr>
              <a:t>med en resa mot ett livslångt idrotts- och fotbollsintresse. Var här och titta när ditt </a:t>
            </a:r>
            <a:r>
              <a:rPr lang="sv-SE" sz="5500" dirty="0" smtClean="0">
                <a:solidFill>
                  <a:srgbClr val="C00000"/>
                </a:solidFill>
              </a:rPr>
              <a:t>barn tränar</a:t>
            </a:r>
            <a:r>
              <a:rPr lang="sv-SE" sz="5500" dirty="0">
                <a:solidFill>
                  <a:srgbClr val="C00000"/>
                </a:solidFill>
              </a:rPr>
              <a:t>. Om du duckar för dåligt väder kommer ditt barn också att göra </a:t>
            </a:r>
            <a:r>
              <a:rPr lang="sv-SE" sz="5500" dirty="0" smtClean="0">
                <a:solidFill>
                  <a:srgbClr val="C00000"/>
                </a:solidFill>
              </a:rPr>
              <a:t>det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7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5371070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smtClean="0">
                <a:solidFill>
                  <a:srgbClr val="C00000"/>
                </a:solidFill>
              </a:rPr>
              <a:t>Träningar / Seriespel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4" y="1563173"/>
            <a:ext cx="9195834" cy="4503995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sv-SE" sz="3200" dirty="0" smtClean="0">
                <a:solidFill>
                  <a:srgbClr val="C00000"/>
                </a:solidFill>
              </a:rPr>
              <a:t>Träningar lördagar 9 - 10:30 (sluttiden kan variera beroende på väder/vind)</a:t>
            </a:r>
          </a:p>
          <a:p>
            <a:pPr marL="457200" indent="-457200" algn="l">
              <a:buFont typeface="Arial" charset="0"/>
              <a:buChar char="•"/>
            </a:pPr>
            <a:r>
              <a:rPr lang="sv-SE" sz="3200" dirty="0" smtClean="0">
                <a:solidFill>
                  <a:srgbClr val="C00000"/>
                </a:solidFill>
              </a:rPr>
              <a:t>Kom i tid!</a:t>
            </a:r>
          </a:p>
          <a:p>
            <a:pPr marL="457200" indent="-457200" algn="l">
              <a:buFont typeface="Arial" charset="0"/>
              <a:buChar char="•"/>
            </a:pPr>
            <a:r>
              <a:rPr lang="sv-SE" sz="3200" dirty="0" smtClean="0">
                <a:solidFill>
                  <a:srgbClr val="C00000"/>
                </a:solidFill>
              </a:rPr>
              <a:t>Anmäl er på </a:t>
            </a:r>
            <a:r>
              <a:rPr lang="sv-SE" sz="3200" dirty="0" err="1" smtClean="0">
                <a:solidFill>
                  <a:srgbClr val="C00000"/>
                </a:solidFill>
              </a:rPr>
              <a:t>laget.se</a:t>
            </a:r>
            <a:r>
              <a:rPr lang="sv-SE" sz="3200" dirty="0" smtClean="0">
                <a:solidFill>
                  <a:srgbClr val="C00000"/>
                </a:solidFill>
              </a:rPr>
              <a:t> (Fungerar det för alla??) Viktigt! SISU!</a:t>
            </a:r>
          </a:p>
          <a:p>
            <a:pPr marL="457200" indent="-457200" algn="l">
              <a:buFont typeface="Arial" charset="0"/>
              <a:buChar char="•"/>
            </a:pPr>
            <a:r>
              <a:rPr lang="sv-SE" sz="3200" dirty="0" smtClean="0">
                <a:solidFill>
                  <a:srgbClr val="C00000"/>
                </a:solidFill>
              </a:rPr>
              <a:t>Benskydd/Vattenflaska</a:t>
            </a:r>
          </a:p>
          <a:p>
            <a:pPr marL="457200" indent="-457200" algn="l">
              <a:buFont typeface="Arial" charset="0"/>
              <a:buChar char="•"/>
            </a:pPr>
            <a:r>
              <a:rPr lang="sv-SE" sz="3200" dirty="0" smtClean="0">
                <a:solidFill>
                  <a:srgbClr val="C00000"/>
                </a:solidFill>
              </a:rPr>
              <a:t>Föräldrar delaktiga / stanna kvar.</a:t>
            </a:r>
          </a:p>
          <a:p>
            <a:pPr marL="457200" indent="-457200" algn="l">
              <a:buFont typeface="Arial" charset="0"/>
              <a:buChar char="•"/>
            </a:pPr>
            <a:r>
              <a:rPr lang="sv-SE" sz="3200" dirty="0" smtClean="0">
                <a:solidFill>
                  <a:srgbClr val="C00000"/>
                </a:solidFill>
              </a:rPr>
              <a:t>Träningskläder</a:t>
            </a:r>
          </a:p>
          <a:p>
            <a:pPr algn="l"/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Seriespel </a:t>
            </a:r>
          </a:p>
          <a:p>
            <a:pPr marL="457200" indent="-457200" algn="l">
              <a:buFont typeface="Arial" charset="0"/>
              <a:buChar char="•"/>
            </a:pPr>
            <a:r>
              <a:rPr lang="sv-SE" sz="3200" dirty="0" smtClean="0">
                <a:solidFill>
                  <a:srgbClr val="C00000"/>
                </a:solidFill>
              </a:rPr>
              <a:t>Kommer anmälas lag till ”Sammandrag” 3 mot 3. Första i juni. </a:t>
            </a: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3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6013621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smtClean="0">
                <a:solidFill>
                  <a:srgbClr val="C00000"/>
                </a:solidFill>
              </a:rPr>
              <a:t>Medlemsavgifter 2017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5" y="1563173"/>
            <a:ext cx="9165010" cy="4503995"/>
          </a:xfrm>
        </p:spPr>
        <p:txBody>
          <a:bodyPr>
            <a:normAutofit/>
          </a:bodyPr>
          <a:lstStyle/>
          <a:p>
            <a:pPr algn="l"/>
            <a:r>
              <a:rPr lang="sv-SE" sz="2800" dirty="0" smtClean="0">
                <a:solidFill>
                  <a:srgbClr val="C00000"/>
                </a:solidFill>
              </a:rPr>
              <a:t>För </a:t>
            </a:r>
            <a:r>
              <a:rPr lang="sv-SE" sz="2800" dirty="0">
                <a:solidFill>
                  <a:srgbClr val="C00000"/>
                </a:solidFill>
              </a:rPr>
              <a:t>att medverka i föreningen måste varje spelare och ledare erlägga medlemsavgift.</a:t>
            </a:r>
          </a:p>
          <a:p>
            <a:pPr algn="l"/>
            <a:r>
              <a:rPr lang="sv-SE" sz="2800" dirty="0" smtClean="0">
                <a:solidFill>
                  <a:srgbClr val="C00000"/>
                </a:solidFill>
              </a:rPr>
              <a:t>Skickas ut under april månad och sista betalningsdag 30 april. Faktura skickas ut via </a:t>
            </a:r>
            <a:r>
              <a:rPr lang="sv-SE" sz="2800" dirty="0" err="1" smtClean="0">
                <a:solidFill>
                  <a:srgbClr val="C00000"/>
                </a:solidFill>
              </a:rPr>
              <a:t>laget.se</a:t>
            </a:r>
            <a:r>
              <a:rPr lang="sv-SE" sz="2800" dirty="0" smtClean="0">
                <a:solidFill>
                  <a:srgbClr val="C00000"/>
                </a:solidFill>
              </a:rPr>
              <a:t>. </a:t>
            </a:r>
          </a:p>
          <a:p>
            <a:pPr algn="l"/>
            <a:endParaRPr lang="sv-SE" sz="2800" dirty="0">
              <a:solidFill>
                <a:srgbClr val="C00000"/>
              </a:solidFill>
            </a:endParaRPr>
          </a:p>
          <a:p>
            <a:pPr algn="l"/>
            <a:r>
              <a:rPr lang="sv-SE" sz="2800" dirty="0" smtClean="0">
                <a:solidFill>
                  <a:srgbClr val="C00000"/>
                </a:solidFill>
              </a:rPr>
              <a:t>OBS, ej klart exakt vilken avgift under 2017, men 2016 var avgiften 1000 kr för spelare och 100 kr för ledare. Sen finns det familjepriser.</a:t>
            </a:r>
            <a:endParaRPr lang="sv-SE" sz="20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8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7731211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Tillsammans för en ren fotboll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5" y="1563173"/>
            <a:ext cx="8361404" cy="4503995"/>
          </a:xfrm>
        </p:spPr>
        <p:txBody>
          <a:bodyPr>
            <a:normAutofit/>
          </a:bodyPr>
          <a:lstStyle/>
          <a:p>
            <a:pPr algn="l"/>
            <a:r>
              <a:rPr lang="sv-SE" dirty="0" smtClean="0">
                <a:hlinkClick r:id="rId2" action="ppaction://hlinkfile"/>
              </a:rPr>
              <a:t>ANDTS-Riktlinjer-for-Alkohol-Narkotika-Droger-Tobak-och-Spel.pdf</a:t>
            </a:r>
            <a:endParaRPr lang="sv-SE" dirty="0" smtClean="0"/>
          </a:p>
          <a:p>
            <a:pPr algn="l"/>
            <a:endParaRPr lang="sv-SE" dirty="0"/>
          </a:p>
          <a:p>
            <a:pPr algn="l"/>
            <a:r>
              <a:rPr lang="sv-SE" dirty="0" err="1">
                <a:hlinkClick r:id="rId3"/>
              </a:rPr>
              <a:t>https</a:t>
            </a:r>
            <a:r>
              <a:rPr lang="sv-SE" dirty="0">
                <a:hlinkClick r:id="rId3"/>
              </a:rPr>
              <a:t>://</a:t>
            </a:r>
            <a:r>
              <a:rPr lang="sv-SE" dirty="0" err="1">
                <a:hlinkClick r:id="rId3"/>
              </a:rPr>
              <a:t>www.laget.se</a:t>
            </a:r>
            <a:r>
              <a:rPr lang="sv-SE" dirty="0">
                <a:hlinkClick r:id="rId3"/>
              </a:rPr>
              <a:t>/LandvetterIF_2003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0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7731211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Övrigt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5" y="1563173"/>
            <a:ext cx="8361404" cy="450399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v-SE" sz="3200" dirty="0">
                <a:solidFill>
                  <a:srgbClr val="C00000"/>
                </a:solidFill>
                <a:hlinkClick r:id="rId2"/>
              </a:rPr>
              <a:t>https://</a:t>
            </a:r>
            <a:r>
              <a:rPr lang="sv-SE" sz="3200" dirty="0" smtClean="0">
                <a:solidFill>
                  <a:srgbClr val="C00000"/>
                </a:solidFill>
                <a:hlinkClick r:id="rId2"/>
              </a:rPr>
              <a:t>www.laget.se/LIF2003_F10</a:t>
            </a:r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>
                <a:solidFill>
                  <a:srgbClr val="C00000"/>
                </a:solidFill>
                <a:hlinkClick r:id="rId3"/>
              </a:rPr>
              <a:t>https://</a:t>
            </a:r>
            <a:r>
              <a:rPr lang="sv-SE" sz="3200" dirty="0" smtClean="0">
                <a:solidFill>
                  <a:srgbClr val="C00000"/>
                </a:solidFill>
                <a:hlinkClick r:id="rId3"/>
              </a:rPr>
              <a:t>www.laget.se/LandvetterIF_2003</a:t>
            </a:r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>
                <a:solidFill>
                  <a:srgbClr val="C00000"/>
                </a:solidFill>
                <a:hlinkClick r:id="rId4"/>
              </a:rPr>
              <a:t>https://</a:t>
            </a:r>
            <a:r>
              <a:rPr lang="sv-SE" sz="3200" dirty="0" smtClean="0">
                <a:solidFill>
                  <a:srgbClr val="C00000"/>
                </a:solidFill>
                <a:hlinkClick r:id="rId4"/>
              </a:rPr>
              <a:t>admin.laget.se/LIF2003_F10/VideoManagement/List</a:t>
            </a:r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 err="1">
                <a:solidFill>
                  <a:srgbClr val="C00000"/>
                </a:solidFill>
                <a:hlinkClick r:id="rId5"/>
              </a:rPr>
              <a:t>https</a:t>
            </a:r>
            <a:r>
              <a:rPr lang="sv-SE" sz="3200" dirty="0">
                <a:solidFill>
                  <a:srgbClr val="C00000"/>
                </a:solidFill>
                <a:hlinkClick r:id="rId5"/>
              </a:rPr>
              <a:t>://</a:t>
            </a:r>
            <a:r>
              <a:rPr lang="sv-SE" sz="3200" dirty="0" err="1">
                <a:solidFill>
                  <a:srgbClr val="C00000"/>
                </a:solidFill>
                <a:hlinkClick r:id="rId5"/>
              </a:rPr>
              <a:t>www.laget.se</a:t>
            </a:r>
            <a:r>
              <a:rPr lang="sv-SE" sz="3200" dirty="0">
                <a:solidFill>
                  <a:srgbClr val="C00000"/>
                </a:solidFill>
                <a:hlinkClick r:id="rId5"/>
              </a:rPr>
              <a:t>/LIF2003_F10/Video/48636</a:t>
            </a:r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Frågor / Funderingar?</a:t>
            </a: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84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5" y="321276"/>
            <a:ext cx="9021172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Uppdaterat med namn 2017-03-21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4" y="1563173"/>
            <a:ext cx="8332803" cy="450399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v-SE" dirty="0" smtClean="0">
                <a:solidFill>
                  <a:srgbClr val="C00000"/>
                </a:solidFill>
              </a:rPr>
              <a:t>Caféansvarig: Anna Dahlqvist</a:t>
            </a:r>
          </a:p>
          <a:p>
            <a:pPr algn="l"/>
            <a:r>
              <a:rPr lang="sv-SE" dirty="0" smtClean="0">
                <a:solidFill>
                  <a:srgbClr val="C00000"/>
                </a:solidFill>
              </a:rPr>
              <a:t>”Ekonomiansvarig”: Emely Enocson (Kom gärna fram till oss på lördag på träningen)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 smtClean="0">
                <a:solidFill>
                  <a:srgbClr val="C00000"/>
                </a:solidFill>
              </a:rPr>
              <a:t>Hjälptränare vid behov/testar på i några veckor: Håkan </a:t>
            </a:r>
            <a:r>
              <a:rPr lang="sv-SE" dirty="0" err="1" smtClean="0">
                <a:solidFill>
                  <a:srgbClr val="C00000"/>
                </a:solidFill>
              </a:rPr>
              <a:t>Stigeberg</a:t>
            </a:r>
            <a:r>
              <a:rPr lang="sv-SE" dirty="0">
                <a:solidFill>
                  <a:srgbClr val="C00000"/>
                </a:solidFill>
              </a:rPr>
              <a:t> </a:t>
            </a:r>
            <a:r>
              <a:rPr lang="sv-SE" dirty="0" smtClean="0">
                <a:solidFill>
                  <a:srgbClr val="C00000"/>
                </a:solidFill>
              </a:rPr>
              <a:t>och Karolina </a:t>
            </a:r>
            <a:r>
              <a:rPr lang="sv-SE" dirty="0" err="1" smtClean="0">
                <a:solidFill>
                  <a:srgbClr val="C00000"/>
                </a:solidFill>
              </a:rPr>
              <a:t>Wintenby</a:t>
            </a:r>
            <a:r>
              <a:rPr lang="sv-SE" dirty="0" smtClean="0">
                <a:solidFill>
                  <a:srgbClr val="C00000"/>
                </a:solidFill>
              </a:rPr>
              <a:t>,. Va på plats 8:50 på lördag. 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 err="1" smtClean="0">
                <a:solidFill>
                  <a:srgbClr val="C00000"/>
                </a:solidFill>
              </a:rPr>
              <a:t>Föräldrargrupp</a:t>
            </a:r>
            <a:r>
              <a:rPr lang="sv-SE" dirty="0" smtClean="0">
                <a:solidFill>
                  <a:srgbClr val="C00000"/>
                </a:solidFill>
              </a:rPr>
              <a:t>/Engagerade föräldrar på träning: Tomas Ring, Johan Wiik och </a:t>
            </a:r>
            <a:r>
              <a:rPr lang="sv-SE" dirty="0">
                <a:solidFill>
                  <a:srgbClr val="C00000"/>
                </a:solidFill>
              </a:rPr>
              <a:t>Anna </a:t>
            </a:r>
            <a:r>
              <a:rPr lang="sv-SE" dirty="0" smtClean="0">
                <a:solidFill>
                  <a:srgbClr val="C00000"/>
                </a:solidFill>
              </a:rPr>
              <a:t>Strandberg (Kanske även att Anna D och Emely kan vara behjälpliga här</a:t>
            </a:r>
            <a:r>
              <a:rPr lang="is-IS" dirty="0" smtClean="0">
                <a:solidFill>
                  <a:srgbClr val="C00000"/>
                </a:solidFill>
              </a:rPr>
              <a:t>… </a:t>
            </a:r>
            <a:r>
              <a:rPr lang="is-IS" dirty="0" smtClean="0">
                <a:solidFill>
                  <a:srgbClr val="C00000"/>
                </a:solidFill>
                <a:sym typeface="Wingdings"/>
              </a:rPr>
              <a:t>)</a:t>
            </a:r>
          </a:p>
          <a:p>
            <a:pPr algn="l"/>
            <a:endParaRPr lang="is-IS" dirty="0">
              <a:solidFill>
                <a:srgbClr val="C00000"/>
              </a:solidFill>
              <a:sym typeface="Wingdings"/>
            </a:endParaRPr>
          </a:p>
          <a:p>
            <a:pPr algn="l"/>
            <a:r>
              <a:rPr lang="is-IS" dirty="0" smtClean="0">
                <a:solidFill>
                  <a:srgbClr val="C00000"/>
                </a:solidFill>
                <a:sym typeface="Wingdings"/>
              </a:rPr>
              <a:t>Kanske vara det någon fler som skrev upp sig på mötet, va gärna med och hämta en boll eller så på träningen ändå. Just på lördag är vi hittils redan 5 ledare, så inget akut behov på lördag. Men viktigast är, som vi sade på mötet: Visa engagemang och fråga oss tränare om det är något vi behöver hjälp med på träningen. Det behövs ALLTID hjälp med något. </a:t>
            </a:r>
            <a:endParaRPr lang="sv-SE" dirty="0" smtClean="0">
              <a:solidFill>
                <a:srgbClr val="C00000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6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5" y="321276"/>
            <a:ext cx="3542270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Agenda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5" y="1563173"/>
            <a:ext cx="6532604" cy="450399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1. 3 mot 3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2. Värdegrund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3. Ledare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4. </a:t>
            </a:r>
            <a:r>
              <a:rPr lang="sv-SE" sz="3200" dirty="0" err="1" smtClean="0">
                <a:solidFill>
                  <a:srgbClr val="C00000"/>
                </a:solidFill>
              </a:rPr>
              <a:t>Föräldrargrupp</a:t>
            </a:r>
            <a:r>
              <a:rPr lang="sv-SE" sz="3200" dirty="0" smtClean="0">
                <a:solidFill>
                  <a:srgbClr val="C00000"/>
                </a:solidFill>
              </a:rPr>
              <a:t> / Caféansvarig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5</a:t>
            </a:r>
            <a:r>
              <a:rPr lang="sv-SE" sz="3200" dirty="0" smtClean="0">
                <a:solidFill>
                  <a:srgbClr val="C00000"/>
                </a:solidFill>
              </a:rPr>
              <a:t>. ”Ekonomiansvarig”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6</a:t>
            </a:r>
            <a:r>
              <a:rPr lang="sv-SE" sz="3200" dirty="0" smtClean="0">
                <a:solidFill>
                  <a:srgbClr val="C00000"/>
                </a:solidFill>
              </a:rPr>
              <a:t>. Riktlinjer spelare / föräldrar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7</a:t>
            </a:r>
            <a:r>
              <a:rPr lang="sv-SE" sz="3200" dirty="0" smtClean="0">
                <a:solidFill>
                  <a:srgbClr val="C00000"/>
                </a:solidFill>
              </a:rPr>
              <a:t>. Träningar / ”Seriespel”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8</a:t>
            </a:r>
            <a:r>
              <a:rPr lang="sv-SE" sz="3200" dirty="0" smtClean="0">
                <a:solidFill>
                  <a:srgbClr val="C00000"/>
                </a:solidFill>
              </a:rPr>
              <a:t>. Medlemsavgifter 2017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9</a:t>
            </a:r>
            <a:r>
              <a:rPr lang="sv-SE" sz="3200" dirty="0" smtClean="0">
                <a:solidFill>
                  <a:srgbClr val="C00000"/>
                </a:solidFill>
              </a:rPr>
              <a:t>. Tillsammans för en ren fotboll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10. Övrigt</a:t>
            </a: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3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5" y="321276"/>
            <a:ext cx="9051994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Men först lite korta punkter om F10 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5" y="1563173"/>
            <a:ext cx="9051994" cy="4503995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sv-SE" sz="3200" dirty="0" err="1">
                <a:solidFill>
                  <a:srgbClr val="C00000"/>
                </a:solidFill>
                <a:hlinkClick r:id="rId2"/>
              </a:rPr>
              <a:t>https</a:t>
            </a:r>
            <a:r>
              <a:rPr lang="sv-SE" sz="3200" dirty="0">
                <a:solidFill>
                  <a:srgbClr val="C00000"/>
                </a:solidFill>
                <a:hlinkClick r:id="rId2"/>
              </a:rPr>
              <a:t>://</a:t>
            </a:r>
            <a:r>
              <a:rPr lang="sv-SE" sz="3200" dirty="0" err="1">
                <a:solidFill>
                  <a:srgbClr val="C00000"/>
                </a:solidFill>
                <a:hlinkClick r:id="rId2"/>
              </a:rPr>
              <a:t>www.laget.se</a:t>
            </a:r>
            <a:r>
              <a:rPr lang="sv-SE" sz="3200" dirty="0">
                <a:solidFill>
                  <a:srgbClr val="C00000"/>
                </a:solidFill>
                <a:hlinkClick r:id="rId2"/>
              </a:rPr>
              <a:t>/LIF2003_F10</a:t>
            </a:r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39 </a:t>
            </a:r>
            <a:r>
              <a:rPr lang="sv-SE" sz="3200" dirty="0">
                <a:solidFill>
                  <a:srgbClr val="C00000"/>
                </a:solidFill>
              </a:rPr>
              <a:t>tjejer </a:t>
            </a:r>
            <a:r>
              <a:rPr lang="sv-SE" sz="3200" dirty="0" smtClean="0">
                <a:solidFill>
                  <a:srgbClr val="C00000"/>
                </a:solidFill>
              </a:rPr>
              <a:t>på </a:t>
            </a:r>
            <a:r>
              <a:rPr lang="sv-SE" sz="3200" dirty="0" err="1" smtClean="0">
                <a:solidFill>
                  <a:srgbClr val="C00000"/>
                </a:solidFill>
              </a:rPr>
              <a:t>laget.se</a:t>
            </a:r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Bara 6 ledare. Varav </a:t>
            </a:r>
            <a:r>
              <a:rPr lang="sv-SE" sz="3200" dirty="0" smtClean="0">
                <a:solidFill>
                  <a:srgbClr val="C00000"/>
                </a:solidFill>
              </a:rPr>
              <a:t>Joel</a:t>
            </a:r>
            <a:r>
              <a:rPr lang="sv-SE" sz="3200" dirty="0" smtClean="0">
                <a:solidFill>
                  <a:srgbClr val="C00000"/>
                </a:solidFill>
              </a:rPr>
              <a:t> </a:t>
            </a:r>
            <a:r>
              <a:rPr lang="sv-SE" sz="3200" dirty="0" smtClean="0">
                <a:solidFill>
                  <a:srgbClr val="C00000"/>
                </a:solidFill>
              </a:rPr>
              <a:t>och Mattias är delaktiga i F07 också.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Glada tjejer!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Engagerade – många på träningar!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Stor årskull! Jättekul!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Fotbollsskola 2017</a:t>
            </a:r>
            <a:r>
              <a:rPr lang="is-IS" sz="3200" dirty="0" smtClean="0">
                <a:solidFill>
                  <a:srgbClr val="C00000"/>
                </a:solidFill>
              </a:rPr>
              <a:t>… </a:t>
            </a:r>
            <a:r>
              <a:rPr lang="is-IS" sz="3200" dirty="0" smtClean="0">
                <a:solidFill>
                  <a:srgbClr val="C00000"/>
                </a:solidFill>
                <a:sym typeface="Wingdings"/>
              </a:rPr>
              <a:t></a:t>
            </a:r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sz="3200" dirty="0">
              <a:solidFill>
                <a:srgbClr val="C00000"/>
              </a:solidFill>
            </a:endParaRP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Behöver lära sig att lyssna/fokusera på fotboll... </a:t>
            </a:r>
            <a:r>
              <a:rPr lang="sv-SE" sz="3200" dirty="0" smtClean="0">
                <a:solidFill>
                  <a:srgbClr val="C00000"/>
                </a:solidFill>
                <a:sym typeface="Wingdings"/>
              </a:rPr>
              <a:t>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  <a:sym typeface="Wingdings"/>
              </a:rPr>
              <a:t>Vi tränare ”bestämmer” – det behövs jobbas på lite</a:t>
            </a:r>
            <a:r>
              <a:rPr lang="is-IS" sz="3200" dirty="0" smtClean="0">
                <a:solidFill>
                  <a:srgbClr val="C00000"/>
                </a:solidFill>
                <a:sym typeface="Wingdings"/>
              </a:rPr>
              <a:t>…</a:t>
            </a:r>
            <a:r>
              <a:rPr lang="sv-SE" sz="3200" dirty="0" smtClean="0">
                <a:solidFill>
                  <a:srgbClr val="C00000"/>
                </a:solidFill>
                <a:sym typeface="Wingdings"/>
              </a:rPr>
              <a:t>! 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  <a:sym typeface="Wingdings"/>
              </a:rPr>
              <a:t>Vi behöver fler tränare, återkommer till det senare, men fundera redan nu om du vill vara med och bidra</a:t>
            </a:r>
            <a:r>
              <a:rPr lang="is-IS" sz="3200" dirty="0" smtClean="0">
                <a:solidFill>
                  <a:srgbClr val="C00000"/>
                </a:solidFill>
                <a:sym typeface="Wingdings"/>
              </a:rPr>
              <a:t>…</a:t>
            </a:r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17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5" y="321276"/>
            <a:ext cx="3542270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3 mot 3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4" y="1563173"/>
            <a:ext cx="7541693" cy="4503995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• </a:t>
            </a:r>
            <a:r>
              <a:rPr lang="sv-SE" sz="3200" dirty="0">
                <a:solidFill>
                  <a:srgbClr val="C00000"/>
                </a:solidFill>
              </a:rPr>
              <a:t>3-manna utomhus och inomhus lär våra barn att spela fotboll på ett lekfullt sätt </a:t>
            </a:r>
            <a:r>
              <a:rPr lang="sv-SE" sz="3200" dirty="0" smtClean="0">
                <a:solidFill>
                  <a:srgbClr val="C00000"/>
                </a:solidFill>
              </a:rPr>
              <a:t>med mycket </a:t>
            </a:r>
            <a:r>
              <a:rPr lang="sv-SE" sz="3200" dirty="0">
                <a:solidFill>
                  <a:srgbClr val="C00000"/>
                </a:solidFill>
              </a:rPr>
              <a:t>bollkontakt.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• 3-manna är fotboll på barnens villkor.</a:t>
            </a:r>
          </a:p>
          <a:p>
            <a:pPr algn="l"/>
            <a:r>
              <a:rPr lang="sv-SE" sz="3200" dirty="0" smtClean="0">
                <a:solidFill>
                  <a:srgbClr val="C00000"/>
                </a:solidFill>
              </a:rPr>
              <a:t>• </a:t>
            </a:r>
            <a:r>
              <a:rPr lang="sv-SE" sz="3200" dirty="0">
                <a:solidFill>
                  <a:srgbClr val="C00000"/>
                </a:solidFill>
              </a:rPr>
              <a:t>Det ska vara positiva tongångar runt en 3-manna match.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• Spelarna har inga specifika eller bestämda positioner i laget.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• Ingen målvakt. Alla är utespelare.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• Spelarna får spela lika mycket.</a:t>
            </a:r>
          </a:p>
          <a:p>
            <a:pPr algn="l"/>
            <a:r>
              <a:rPr lang="sv-SE" sz="3200" dirty="0">
                <a:solidFill>
                  <a:srgbClr val="C00000"/>
                </a:solidFill>
              </a:rPr>
              <a:t>• Varje spelare får en möjlighet till mer bollkontakt.</a:t>
            </a:r>
          </a:p>
          <a:p>
            <a:pPr algn="l"/>
            <a:endParaRPr lang="sv-SE" sz="3200" dirty="0" smtClean="0">
              <a:solidFill>
                <a:srgbClr val="C00000"/>
              </a:solidFill>
            </a:endParaRP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4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7171825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Värdegrund Landvetter IF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4" y="1297461"/>
            <a:ext cx="10981038" cy="5362832"/>
          </a:xfrm>
        </p:spPr>
        <p:txBody>
          <a:bodyPr>
            <a:normAutofit fontScale="40000" lnSpcReduction="20000"/>
          </a:bodyPr>
          <a:lstStyle/>
          <a:p>
            <a:pPr algn="l"/>
            <a:endParaRPr lang="sv-SE" sz="4900" dirty="0" smtClean="0">
              <a:solidFill>
                <a:srgbClr val="C00000"/>
              </a:solidFill>
            </a:endParaRPr>
          </a:p>
          <a:p>
            <a:pPr algn="l"/>
            <a:r>
              <a:rPr lang="sv-SE" sz="3700" b="1" dirty="0">
                <a:solidFill>
                  <a:srgbClr val="C00000"/>
                </a:solidFill>
              </a:rPr>
              <a:t>Glädje och Gemenskap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Glädje och Gemenskap är starka drivkrafter för att idrotta. Vi vill bedriva och utveckla vår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verksamhet så att vi ska kunna ha roligt, må bra och prestera mera.</a:t>
            </a:r>
          </a:p>
          <a:p>
            <a:pPr algn="l"/>
            <a:r>
              <a:rPr lang="sv-SE" sz="3700" b="1" dirty="0">
                <a:solidFill>
                  <a:srgbClr val="C00000"/>
                </a:solidFill>
              </a:rPr>
              <a:t>Demokrati och delaktighet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Föreningsdemokratin innebär att alla medlemmars röst har lika värde. Delaktighet innebär att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alla som deltar får vara med och bestämma om och ta ansvar för vår verksamhet. Demokrati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och delaktighet ska utövas jämställt och oavsett bakgrund.</a:t>
            </a:r>
          </a:p>
          <a:p>
            <a:pPr algn="l"/>
            <a:r>
              <a:rPr lang="sv-SE" sz="3700" b="1" dirty="0">
                <a:solidFill>
                  <a:srgbClr val="C00000"/>
                </a:solidFill>
              </a:rPr>
              <a:t>Allas rätt att vara med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Allas rätt att vara med innebär att alla som vill ska kunna vara med utifrån sina förutsättningar.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Alla som vill, oavsett nationalitet, etniskt ursprung, religion, ålder, kön eller sexuell läggning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samt fysiska och psykiska förutsättningar, får vara med i föreningens verksamhet.</a:t>
            </a:r>
          </a:p>
          <a:p>
            <a:pPr algn="l"/>
            <a:r>
              <a:rPr lang="sv-SE" sz="3700" b="1" dirty="0">
                <a:solidFill>
                  <a:srgbClr val="C00000"/>
                </a:solidFill>
              </a:rPr>
              <a:t>Rent spel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Rent spel och ärlighet är en förutsättning för tävlande på lika villkor. Det innebär att hålla sig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inom ramarna för överenskommelser och en god etik och moral. Att verka mot fusk, doping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och osund ekonomi, mot mobbning, trakasserier och våld såväl på som utanför</a:t>
            </a:r>
          </a:p>
          <a:p>
            <a:pPr algn="l"/>
            <a:r>
              <a:rPr lang="sv-SE" sz="3700" dirty="0">
                <a:solidFill>
                  <a:srgbClr val="C00000"/>
                </a:solidFill>
              </a:rPr>
              <a:t>fotbollsplanen.</a:t>
            </a: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62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5" y="321276"/>
            <a:ext cx="3542270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Ledare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4" y="1563173"/>
            <a:ext cx="10622691" cy="4503995"/>
          </a:xfrm>
        </p:spPr>
        <p:txBody>
          <a:bodyPr>
            <a:normAutofit/>
          </a:bodyPr>
          <a:lstStyle/>
          <a:p>
            <a:pPr algn="l"/>
            <a:r>
              <a:rPr lang="sv-SE" sz="2000" dirty="0">
                <a:solidFill>
                  <a:srgbClr val="C00000"/>
                </a:solidFill>
              </a:rPr>
              <a:t>• Lära våra barn att leka och spela fotboll på ett lekfullt sätt med mycket bollkontakt.</a:t>
            </a:r>
          </a:p>
          <a:p>
            <a:pPr algn="l"/>
            <a:r>
              <a:rPr lang="sv-SE" sz="2000" dirty="0">
                <a:solidFill>
                  <a:srgbClr val="C00000"/>
                </a:solidFill>
              </a:rPr>
              <a:t>• Alltid utgå ifrån barnets förutsättningar.</a:t>
            </a:r>
          </a:p>
          <a:p>
            <a:pPr algn="l"/>
            <a:r>
              <a:rPr lang="sv-SE" sz="2000" dirty="0">
                <a:solidFill>
                  <a:srgbClr val="C00000"/>
                </a:solidFill>
              </a:rPr>
              <a:t>• Fotbollsverksamheten ska uppfattas som rolig.</a:t>
            </a:r>
          </a:p>
          <a:p>
            <a:pPr algn="l"/>
            <a:r>
              <a:rPr lang="sv-SE" sz="2000" dirty="0">
                <a:solidFill>
                  <a:srgbClr val="C00000"/>
                </a:solidFill>
              </a:rPr>
              <a:t>• Fotbollsverksamheten skall ge barnen en ökad självkänsla och självförtroende</a:t>
            </a:r>
            <a:r>
              <a:rPr lang="sv-SE" sz="2000" dirty="0" smtClean="0">
                <a:solidFill>
                  <a:srgbClr val="C00000"/>
                </a:solidFill>
              </a:rPr>
              <a:t>.</a:t>
            </a:r>
          </a:p>
          <a:p>
            <a:pPr algn="l"/>
            <a:r>
              <a:rPr lang="sv-SE" sz="2000" dirty="0" smtClean="0">
                <a:solidFill>
                  <a:srgbClr val="C00000"/>
                </a:solidFill>
              </a:rPr>
              <a:t>• Vara ett gott föredöme för föreningens spelare, motståndare, domare och publik.</a:t>
            </a:r>
          </a:p>
          <a:p>
            <a:pPr algn="l"/>
            <a:r>
              <a:rPr lang="sv-SE" sz="2000" dirty="0" smtClean="0">
                <a:solidFill>
                  <a:srgbClr val="C00000"/>
                </a:solidFill>
              </a:rPr>
              <a:t>• Tar ansvar för att våra föräldrar är väl medvetna om hur föreningen förväntar sig att de</a:t>
            </a:r>
          </a:p>
          <a:p>
            <a:pPr algn="l"/>
            <a:r>
              <a:rPr lang="sv-SE" sz="2000" dirty="0" smtClean="0">
                <a:solidFill>
                  <a:srgbClr val="C00000"/>
                </a:solidFill>
              </a:rPr>
              <a:t>uppträder i samband med träning och match.</a:t>
            </a:r>
          </a:p>
          <a:p>
            <a:pPr algn="l"/>
            <a:r>
              <a:rPr lang="sv-SE" sz="2000" dirty="0" smtClean="0">
                <a:solidFill>
                  <a:srgbClr val="C00000"/>
                </a:solidFill>
              </a:rPr>
              <a:t>• Ger positiv feedback till spelarna för att förstärka deras prestation.</a:t>
            </a:r>
          </a:p>
          <a:p>
            <a:pPr algn="l"/>
            <a:r>
              <a:rPr lang="sv-SE" sz="2000" dirty="0" smtClean="0">
                <a:solidFill>
                  <a:srgbClr val="C00000"/>
                </a:solidFill>
              </a:rPr>
              <a:t>• Undviker att skrika och skälla på spelarna.</a:t>
            </a:r>
          </a:p>
          <a:p>
            <a:pPr algn="l"/>
            <a:endParaRPr lang="sv-SE" sz="2000" dirty="0">
              <a:solidFill>
                <a:srgbClr val="C00000"/>
              </a:solidFill>
            </a:endParaRPr>
          </a:p>
          <a:p>
            <a:pPr algn="l"/>
            <a:r>
              <a:rPr lang="sv-SE" sz="2000" dirty="0" smtClean="0">
                <a:solidFill>
                  <a:srgbClr val="C00000"/>
                </a:solidFill>
              </a:rPr>
              <a:t>Och nu det roliga</a:t>
            </a:r>
            <a:r>
              <a:rPr lang="is-IS" sz="2000" dirty="0" smtClean="0">
                <a:solidFill>
                  <a:srgbClr val="C00000"/>
                </a:solidFill>
              </a:rPr>
              <a:t>…..</a:t>
            </a:r>
            <a:endParaRPr lang="sv-SE" sz="2000" dirty="0" smtClean="0">
              <a:solidFill>
                <a:srgbClr val="C00000"/>
              </a:solidFill>
            </a:endParaRP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9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5" y="321276"/>
            <a:ext cx="3542270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Ledare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4" y="1563173"/>
            <a:ext cx="10622691" cy="450399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s-IS" dirty="0" smtClean="0">
                <a:solidFill>
                  <a:srgbClr val="C00000"/>
                </a:solidFill>
              </a:rPr>
              <a:t>…v</a:t>
            </a:r>
            <a:r>
              <a:rPr lang="sv-SE" dirty="0" smtClean="0">
                <a:solidFill>
                  <a:srgbClr val="C00000"/>
                </a:solidFill>
              </a:rPr>
              <a:t>i </a:t>
            </a:r>
            <a:r>
              <a:rPr lang="sv-SE" dirty="0">
                <a:solidFill>
                  <a:srgbClr val="C00000"/>
                </a:solidFill>
              </a:rPr>
              <a:t>behöver mer ledare till </a:t>
            </a:r>
            <a:r>
              <a:rPr lang="sv-SE" dirty="0" smtClean="0">
                <a:solidFill>
                  <a:srgbClr val="C00000"/>
                </a:solidFill>
              </a:rPr>
              <a:t>F10!!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 smtClean="0">
                <a:solidFill>
                  <a:srgbClr val="C00000"/>
                </a:solidFill>
              </a:rPr>
              <a:t>Just </a:t>
            </a:r>
            <a:r>
              <a:rPr lang="sv-SE" dirty="0">
                <a:solidFill>
                  <a:srgbClr val="C00000"/>
                </a:solidFill>
              </a:rPr>
              <a:t>nu är vi:</a:t>
            </a:r>
          </a:p>
          <a:p>
            <a:pPr algn="l"/>
            <a:r>
              <a:rPr lang="sv-SE" dirty="0" smtClean="0">
                <a:solidFill>
                  <a:srgbClr val="C00000"/>
                </a:solidFill>
              </a:rPr>
              <a:t>Kalle Holmström (Fanny), Mattias </a:t>
            </a:r>
            <a:r>
              <a:rPr lang="sv-SE" dirty="0">
                <a:solidFill>
                  <a:srgbClr val="C00000"/>
                </a:solidFill>
              </a:rPr>
              <a:t>Claesson (Astrid), Sandra Adolfsson </a:t>
            </a:r>
            <a:r>
              <a:rPr lang="sv-SE" dirty="0" smtClean="0">
                <a:solidFill>
                  <a:srgbClr val="C00000"/>
                </a:solidFill>
              </a:rPr>
              <a:t>(Elin), </a:t>
            </a:r>
            <a:r>
              <a:rPr lang="sv-SE" dirty="0">
                <a:solidFill>
                  <a:srgbClr val="C00000"/>
                </a:solidFill>
              </a:rPr>
              <a:t>Martin Skog (</a:t>
            </a:r>
            <a:r>
              <a:rPr lang="sv-SE" dirty="0" err="1">
                <a:solidFill>
                  <a:srgbClr val="C00000"/>
                </a:solidFill>
              </a:rPr>
              <a:t>Nicolina</a:t>
            </a:r>
            <a:r>
              <a:rPr lang="sv-SE" dirty="0">
                <a:solidFill>
                  <a:srgbClr val="C00000"/>
                </a:solidFill>
              </a:rPr>
              <a:t>), Patrik </a:t>
            </a:r>
            <a:r>
              <a:rPr lang="sv-SE" dirty="0" err="1">
                <a:solidFill>
                  <a:srgbClr val="C00000"/>
                </a:solidFill>
              </a:rPr>
              <a:t>Svanfors</a:t>
            </a:r>
            <a:r>
              <a:rPr lang="sv-SE" dirty="0">
                <a:solidFill>
                  <a:srgbClr val="C00000"/>
                </a:solidFill>
              </a:rPr>
              <a:t> (Julia) och </a:t>
            </a:r>
            <a:r>
              <a:rPr lang="sv-SE" dirty="0" smtClean="0">
                <a:solidFill>
                  <a:srgbClr val="C00000"/>
                </a:solidFill>
              </a:rPr>
              <a:t>Joel Rask (Svea). Tyvärr </a:t>
            </a:r>
            <a:r>
              <a:rPr lang="sv-SE" dirty="0">
                <a:solidFill>
                  <a:srgbClr val="C00000"/>
                </a:solidFill>
              </a:rPr>
              <a:t>något avhopp och några som jobbar ”skift</a:t>
            </a:r>
            <a:r>
              <a:rPr lang="sv-SE" dirty="0" smtClean="0">
                <a:solidFill>
                  <a:srgbClr val="C00000"/>
                </a:solidFill>
              </a:rPr>
              <a:t>”</a:t>
            </a:r>
            <a:r>
              <a:rPr lang="is-IS" dirty="0" smtClean="0">
                <a:solidFill>
                  <a:srgbClr val="C00000"/>
                </a:solidFill>
              </a:rPr>
              <a:t>…</a:t>
            </a:r>
          </a:p>
          <a:p>
            <a:pPr algn="l"/>
            <a:endParaRPr lang="is-IS" dirty="0">
              <a:solidFill>
                <a:srgbClr val="C00000"/>
              </a:solidFill>
            </a:endParaRPr>
          </a:p>
          <a:p>
            <a:pPr algn="l"/>
            <a:r>
              <a:rPr lang="sv-SE" dirty="0" smtClean="0">
                <a:solidFill>
                  <a:srgbClr val="C00000"/>
                </a:solidFill>
              </a:rPr>
              <a:t>Så </a:t>
            </a:r>
            <a:r>
              <a:rPr lang="sv-SE" dirty="0">
                <a:solidFill>
                  <a:srgbClr val="C00000"/>
                </a:solidFill>
              </a:rPr>
              <a:t>vi behöver bli fler. Inget ”betungande” och man behöver </a:t>
            </a:r>
            <a:r>
              <a:rPr lang="sv-SE" u="sng" dirty="0">
                <a:solidFill>
                  <a:srgbClr val="C00000"/>
                </a:solidFill>
              </a:rPr>
              <a:t>INTE</a:t>
            </a:r>
            <a:r>
              <a:rPr lang="sv-SE" dirty="0">
                <a:solidFill>
                  <a:srgbClr val="C00000"/>
                </a:solidFill>
              </a:rPr>
              <a:t> ha fotbollsbakgrund. Bara en vilja att bidra!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>
                <a:solidFill>
                  <a:srgbClr val="C00000"/>
                </a:solidFill>
              </a:rPr>
              <a:t>Så</a:t>
            </a:r>
            <a:r>
              <a:rPr lang="is-IS" dirty="0">
                <a:solidFill>
                  <a:srgbClr val="C00000"/>
                </a:solidFill>
              </a:rPr>
              <a:t>… Vem/Vilka ställer upp? </a:t>
            </a:r>
            <a:endParaRPr lang="is-IS" dirty="0" smtClean="0">
              <a:solidFill>
                <a:srgbClr val="C00000"/>
              </a:solidFill>
            </a:endParaRPr>
          </a:p>
          <a:p>
            <a:pPr algn="l"/>
            <a:endParaRPr lang="is-IS" dirty="0">
              <a:solidFill>
                <a:srgbClr val="C00000"/>
              </a:solidFill>
            </a:endParaRPr>
          </a:p>
          <a:p>
            <a:pPr algn="l"/>
            <a:r>
              <a:rPr lang="is-IS" dirty="0" smtClean="0">
                <a:solidFill>
                  <a:srgbClr val="C00000"/>
                </a:solidFill>
              </a:rPr>
              <a:t>Vi behöver även </a:t>
            </a:r>
            <a:r>
              <a:rPr lang="is-IS" dirty="0">
                <a:solidFill>
                  <a:srgbClr val="C00000"/>
                </a:solidFill>
              </a:rPr>
              <a:t>hjälp vid </a:t>
            </a:r>
            <a:r>
              <a:rPr lang="is-IS" dirty="0" smtClean="0">
                <a:solidFill>
                  <a:srgbClr val="C00000"/>
                </a:solidFill>
              </a:rPr>
              <a:t>träningar av engagerade föräldrar...</a:t>
            </a:r>
            <a:endParaRPr lang="sv-SE" dirty="0">
              <a:solidFill>
                <a:srgbClr val="C00000"/>
              </a:solidFill>
            </a:endParaRPr>
          </a:p>
          <a:p>
            <a:pPr algn="l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7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8454" y="321276"/>
            <a:ext cx="6409037" cy="9761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sv-SE" sz="4800" b="1" dirty="0" smtClean="0">
                <a:solidFill>
                  <a:srgbClr val="C00000"/>
                </a:solidFill>
              </a:rPr>
              <a:t>Cafét / </a:t>
            </a:r>
            <a:r>
              <a:rPr lang="sv-SE" sz="4800" b="1" dirty="0" err="1" smtClean="0">
                <a:solidFill>
                  <a:srgbClr val="C00000"/>
                </a:solidFill>
              </a:rPr>
              <a:t>Föräldrargrupp</a:t>
            </a:r>
            <a:endParaRPr lang="sv-SE" sz="4800" b="1" dirty="0">
              <a:solidFill>
                <a:srgbClr val="C0000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08455" y="1563173"/>
            <a:ext cx="8966886" cy="4503995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sv-SE" dirty="0">
                <a:solidFill>
                  <a:srgbClr val="C00000"/>
                </a:solidFill>
              </a:rPr>
              <a:t>Vår verksamhet kräver ett stort engagemang från många vuxna. För att avlasta tränarna och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låta dem ta hand om barnen på planen behövs det att andra vuxna tar ansvar för andra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uppgifter. En grupp med föräldrarepresentanter ansvarar för att samla in anmälningsavgifter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till turneringar och cuper, hjälper tränarna med att ordna skjuts åt alla barnen till bortamatcher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osv</a:t>
            </a:r>
            <a:r>
              <a:rPr lang="sv-SE" dirty="0" smtClean="0">
                <a:solidFill>
                  <a:srgbClr val="C00000"/>
                </a:solidFill>
              </a:rPr>
              <a:t>.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>
                <a:solidFill>
                  <a:srgbClr val="C00000"/>
                </a:solidFill>
              </a:rPr>
              <a:t>Behöver en grupp på 3-4 personer.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>
                <a:solidFill>
                  <a:srgbClr val="C00000"/>
                </a:solidFill>
              </a:rPr>
              <a:t>I Landvetter IF samarbetar vi med Landvetter IS under ett arbetsnamn som kallas för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Landvetter Fotboll. Under året kommer varje åldersgrupp tilldelas ansvaret för att bemanna</a:t>
            </a:r>
          </a:p>
          <a:p>
            <a:pPr algn="l"/>
            <a:r>
              <a:rPr lang="sv-SE" dirty="0" err="1">
                <a:solidFill>
                  <a:srgbClr val="C00000"/>
                </a:solidFill>
              </a:rPr>
              <a:t>LF:s</a:t>
            </a:r>
            <a:r>
              <a:rPr lang="sv-SE" dirty="0">
                <a:solidFill>
                  <a:srgbClr val="C00000"/>
                </a:solidFill>
              </a:rPr>
              <a:t> Café i klubbstugan. Föräldrarepresentanterna tar ansvar för att fördela tiderna i Caféet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på alla föräldrar i laget och försöker göra det så rättvist som möjligt.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I vanlig ordning bör tränarnas familj befrias från Caféet då de lägger en stor del av sin fritid på</a:t>
            </a:r>
          </a:p>
          <a:p>
            <a:pPr algn="l"/>
            <a:r>
              <a:rPr lang="sv-SE" dirty="0">
                <a:solidFill>
                  <a:srgbClr val="C00000"/>
                </a:solidFill>
              </a:rPr>
              <a:t>att göra vår verksamhet till en bra plats för alla barnen i laget</a:t>
            </a:r>
            <a:r>
              <a:rPr lang="sv-SE" dirty="0" smtClean="0">
                <a:solidFill>
                  <a:srgbClr val="C00000"/>
                </a:solidFill>
              </a:rPr>
              <a:t>.</a:t>
            </a:r>
          </a:p>
          <a:p>
            <a:pPr algn="l"/>
            <a:endParaRPr lang="sv-SE" dirty="0">
              <a:solidFill>
                <a:srgbClr val="C00000"/>
              </a:solidFill>
            </a:endParaRPr>
          </a:p>
          <a:p>
            <a:pPr algn="l"/>
            <a:r>
              <a:rPr lang="sv-SE" dirty="0" smtClean="0">
                <a:solidFill>
                  <a:srgbClr val="C00000"/>
                </a:solidFill>
              </a:rPr>
              <a:t>Vem tar detta ansvar i F10? </a:t>
            </a:r>
            <a:endParaRPr lang="sv-SE" dirty="0">
              <a:solidFill>
                <a:srgbClr val="C00000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724" y="5103341"/>
            <a:ext cx="2507147" cy="140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9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1575</Words>
  <Application>Microsoft Macintosh PowerPoint</Application>
  <PresentationFormat>Bredbild</PresentationFormat>
  <Paragraphs>160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Wingdings</vt:lpstr>
      <vt:lpstr>Arial</vt:lpstr>
      <vt:lpstr>Office-tema</vt:lpstr>
      <vt:lpstr>Föräldrarmöte F10</vt:lpstr>
      <vt:lpstr>Uppdaterat med namn 2017-03-21</vt:lpstr>
      <vt:lpstr>Agenda</vt:lpstr>
      <vt:lpstr>Men först lite korta punkter om F10 </vt:lpstr>
      <vt:lpstr>3 mot 3</vt:lpstr>
      <vt:lpstr>Värdegrund Landvetter IF</vt:lpstr>
      <vt:lpstr>Ledare</vt:lpstr>
      <vt:lpstr>Ledare</vt:lpstr>
      <vt:lpstr>Cafét / Föräldrargrupp</vt:lpstr>
      <vt:lpstr>”Ekonomiansvarig”</vt:lpstr>
      <vt:lpstr>Riktlinjer spelare</vt:lpstr>
      <vt:lpstr>Riktlinjer föräldrar</vt:lpstr>
      <vt:lpstr>Träningar / Seriespel</vt:lpstr>
      <vt:lpstr>Medlemsavgifter 2017</vt:lpstr>
      <vt:lpstr>Tillsammans för en ren fotboll</vt:lpstr>
      <vt:lpstr>Övrigt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Föräldrarmöte F10</dc:title>
  <dc:creator>Microsoft Office-användare</dc:creator>
  <cp:lastModifiedBy>Microsoft Office-användare</cp:lastModifiedBy>
  <cp:revision>33</cp:revision>
  <dcterms:created xsi:type="dcterms:W3CDTF">2017-03-13T07:55:18Z</dcterms:created>
  <dcterms:modified xsi:type="dcterms:W3CDTF">2017-03-21T07:57:11Z</dcterms:modified>
</cp:coreProperties>
</file>