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56" r:id="rId4"/>
    <p:sldId id="266" r:id="rId5"/>
    <p:sldId id="271" r:id="rId6"/>
    <p:sldId id="272" r:id="rId7"/>
    <p:sldId id="273" r:id="rId8"/>
    <p:sldId id="275" r:id="rId9"/>
    <p:sldId id="267" r:id="rId10"/>
    <p:sldId id="265" r:id="rId11"/>
    <p:sldId id="264" r:id="rId12"/>
    <p:sldId id="257" r:id="rId13"/>
    <p:sldId id="25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2016-02-22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Landvetter IF 06</a:t>
            </a:r>
          </a:p>
        </p:txBody>
      </p:sp>
      <p:pic>
        <p:nvPicPr>
          <p:cNvPr id="7" name="Platshållare för innehåll 6" descr="12002118_10207228747618552_230517992416471808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9420" y="1600200"/>
            <a:ext cx="4785159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Föräldragruppen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v-SE" dirty="0" smtClean="0"/>
          </a:p>
          <a:p>
            <a:pPr lvl="0"/>
            <a:r>
              <a:rPr lang="sv-SE" dirty="0" smtClean="0"/>
              <a:t>Sammanhållande </a:t>
            </a:r>
            <a:r>
              <a:rPr lang="sv-SE" dirty="0" err="1" smtClean="0"/>
              <a:t>runtomkring-grejer</a:t>
            </a:r>
            <a:r>
              <a:rPr lang="sv-SE" dirty="0" smtClean="0"/>
              <a:t>, roliga aktiviteter, caféscheman, försäljningar m </a:t>
            </a:r>
            <a:r>
              <a:rPr lang="sv-SE" dirty="0" err="1" smtClean="0"/>
              <a:t>m</a:t>
            </a:r>
            <a:r>
              <a:rPr lang="sv-SE" dirty="0" smtClean="0"/>
              <a:t>…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6146" name="Picture 2" descr="\\s002af10nas\Centrum_Hemkat$\marpal1207\Dokument\Mina Bilder\10357129_10203670258418546_808461196465310733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391505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Pengar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Klubbkassa 7000 kr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Bollar, matchkläder, domare, roliga aktiviteter, matcher, cuper.</a:t>
            </a:r>
          </a:p>
          <a:p>
            <a:r>
              <a:rPr lang="sv-SE" dirty="0" smtClean="0"/>
              <a:t>Hur kan vi få in mer pengar till laget?</a:t>
            </a:r>
          </a:p>
          <a:p>
            <a:pPr lvl="0"/>
            <a:r>
              <a:rPr lang="sv-SE" dirty="0" smtClean="0"/>
              <a:t>Domarpengar - klubbens egna tjejer </a:t>
            </a:r>
          </a:p>
        </p:txBody>
      </p:sp>
      <p:pic>
        <p:nvPicPr>
          <p:cNvPr id="7170" name="Picture 2" descr="\\s002af10nas\Centrum_Hemkat$\marpal1207\Dokument\Mina Bilder\10704083_10204589391196291_2836644795522167316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6136" y="726418"/>
            <a:ext cx="3172003" cy="1982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Pengar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 Sponsortryck på matchkläderna</a:t>
            </a:r>
          </a:p>
          <a:p>
            <a:r>
              <a:rPr lang="sv-SE" dirty="0" smtClean="0"/>
              <a:t>Cuptält för skugga och regnskydd</a:t>
            </a:r>
          </a:p>
          <a:p>
            <a:r>
              <a:rPr lang="sv-SE" dirty="0" smtClean="0"/>
              <a:t>Priser i </a:t>
            </a:r>
            <a:r>
              <a:rPr lang="sv-SE" smtClean="0"/>
              <a:t>Landvetters Vårcup</a:t>
            </a:r>
            <a:endParaRPr lang="sv-SE" dirty="0" smtClean="0"/>
          </a:p>
          <a:p>
            <a:r>
              <a:rPr lang="sv-SE" dirty="0" smtClean="0"/>
              <a:t>Sponsring eller lagkassa. </a:t>
            </a:r>
          </a:p>
        </p:txBody>
      </p:sp>
      <p:pic>
        <p:nvPicPr>
          <p:cNvPr id="8194" name="Picture 2" descr="\\s002af10nas\Centrum_Hemkat$\marpal1207\Dokument\Mina Bilder\1507079_10203554074514021_3071868463322513074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98813" y="2996953"/>
            <a:ext cx="243745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Blandat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v-SE" b="1" dirty="0" smtClean="0"/>
          </a:p>
          <a:p>
            <a:r>
              <a:rPr lang="sv-SE" dirty="0" smtClean="0"/>
              <a:t>Landvetters Vargar anmälda som bollkallar för Göteborgs FC</a:t>
            </a:r>
            <a:endParaRPr lang="sv-SE" b="1" dirty="0" smtClean="0"/>
          </a:p>
          <a:p>
            <a:r>
              <a:rPr lang="sv-SE" dirty="0" smtClean="0"/>
              <a:t>Övrigt</a:t>
            </a:r>
            <a:r>
              <a:rPr lang="sv-SE" dirty="0" smtClean="0"/>
              <a:t>?</a:t>
            </a:r>
          </a:p>
          <a:p>
            <a:pPr>
              <a:buNone/>
            </a:pPr>
            <a:r>
              <a:rPr lang="sv-SE" dirty="0" smtClean="0"/>
              <a:t>  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Målsättning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v-SE" dirty="0" smtClean="0"/>
              <a:t>Ha skoj och vinna alla matcher!</a:t>
            </a:r>
          </a:p>
        </p:txBody>
      </p:sp>
      <p:pic>
        <p:nvPicPr>
          <p:cNvPr id="4098" name="Picture 2" descr="\\s002af10nas\Centrum_Hemkat$\marpal1207\Dokument\Mina Bilder\10616055_10204544603556628_6484447085729910817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01739" y="2541351"/>
            <a:ext cx="5678573" cy="3767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smtClean="0"/>
              <a:t>Träningar</a:t>
            </a:r>
            <a:endParaRPr lang="sv-SE" b="1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17.30-19.00  måndagar och onsdagar</a:t>
            </a:r>
          </a:p>
          <a:p>
            <a:r>
              <a:rPr lang="sv-SE" dirty="0" smtClean="0"/>
              <a:t>Började ute onsdagar 3/2</a:t>
            </a:r>
          </a:p>
          <a:p>
            <a:r>
              <a:rPr lang="sv-SE" dirty="0" smtClean="0"/>
              <a:t>Även måndagar </a:t>
            </a:r>
            <a:r>
              <a:rPr lang="sv-SE" dirty="0" err="1" smtClean="0"/>
              <a:t>fr</a:t>
            </a:r>
            <a:r>
              <a:rPr lang="sv-SE" dirty="0" smtClean="0"/>
              <a:t> o m 7/3</a:t>
            </a:r>
          </a:p>
          <a:p>
            <a:r>
              <a:rPr lang="sv-SE" dirty="0" smtClean="0"/>
              <a:t>Inomhus med 05, 11:00 -12:30. (14/2, 28/2 och 13/3?)</a:t>
            </a:r>
          </a:p>
        </p:txBody>
      </p:sp>
      <p:pic>
        <p:nvPicPr>
          <p:cNvPr id="1026" name="Picture 2" descr="\\s002af10nas\Centrum_Hemkat$\marpal1207\Dokument\Mina Bilder\1779342_10205017704663860_5109592616823483884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4023066"/>
            <a:ext cx="3707901" cy="278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Matcher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Serie – Göteborgs fotbollsförbund</a:t>
            </a:r>
          </a:p>
          <a:p>
            <a:r>
              <a:rPr lang="sv-SE" dirty="0" smtClean="0"/>
              <a:t>Svår serie - Två lag</a:t>
            </a:r>
          </a:p>
          <a:p>
            <a:r>
              <a:rPr lang="sv-SE" dirty="0" smtClean="0"/>
              <a:t>Besked v 11 </a:t>
            </a:r>
          </a:p>
          <a:p>
            <a:r>
              <a:rPr lang="sv-SE" dirty="0" smtClean="0"/>
              <a:t>Torsdagar/helger</a:t>
            </a:r>
          </a:p>
          <a:p>
            <a:r>
              <a:rPr lang="sv-SE" dirty="0" smtClean="0"/>
              <a:t>Cuper 2 </a:t>
            </a:r>
            <a:r>
              <a:rPr lang="sv-SE" dirty="0" err="1" smtClean="0"/>
              <a:t>st</a:t>
            </a:r>
            <a:r>
              <a:rPr lang="sv-SE" dirty="0" smtClean="0"/>
              <a:t> + egen</a:t>
            </a:r>
          </a:p>
          <a:p>
            <a:r>
              <a:rPr lang="sv-SE" dirty="0" smtClean="0"/>
              <a:t>Landvetter vårcup 9/4</a:t>
            </a:r>
          </a:p>
          <a:p>
            <a:r>
              <a:rPr lang="sv-SE" dirty="0" err="1" smtClean="0"/>
              <a:t>Jitexcupen</a:t>
            </a:r>
            <a:r>
              <a:rPr lang="sv-SE" dirty="0" smtClean="0"/>
              <a:t> 15/5</a:t>
            </a:r>
          </a:p>
          <a:p>
            <a:r>
              <a:rPr lang="sv-SE" dirty="0" smtClean="0"/>
              <a:t>Ulvacupen 17/6-19/6</a:t>
            </a:r>
          </a:p>
          <a:p>
            <a:r>
              <a:rPr lang="sv-SE" dirty="0" smtClean="0"/>
              <a:t>Träningsmatcher</a:t>
            </a:r>
          </a:p>
        </p:txBody>
      </p:sp>
      <p:pic>
        <p:nvPicPr>
          <p:cNvPr id="3074" name="Picture 2" descr="\\s002af10nas\Centrum_Hemkat$\marpal1207\Dokument\Mina Bilder\IMG_93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51651" y="3717032"/>
            <a:ext cx="434082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Landvetter vårcup 2016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9/4</a:t>
            </a:r>
          </a:p>
          <a:p>
            <a:r>
              <a:rPr lang="sv-SE" dirty="0" smtClean="0"/>
              <a:t>Inget slutspel</a:t>
            </a:r>
          </a:p>
          <a:p>
            <a:r>
              <a:rPr lang="sv-SE" dirty="0" smtClean="0"/>
              <a:t>Matchvärdar</a:t>
            </a:r>
          </a:p>
          <a:p>
            <a:r>
              <a:rPr lang="sv-SE" dirty="0" smtClean="0"/>
              <a:t>Koordinatorer</a:t>
            </a:r>
          </a:p>
          <a:p>
            <a:r>
              <a:rPr lang="sv-SE" dirty="0" smtClean="0"/>
              <a:t>Sekretariat</a:t>
            </a:r>
          </a:p>
          <a:p>
            <a:r>
              <a:rPr lang="sv-SE" dirty="0" err="1" smtClean="0"/>
              <a:t>Spons</a:t>
            </a:r>
            <a:r>
              <a:rPr lang="sv-SE" dirty="0" smtClean="0"/>
              <a:t> och priser</a:t>
            </a:r>
          </a:p>
        </p:txBody>
      </p:sp>
      <p:pic>
        <p:nvPicPr>
          <p:cNvPr id="3074" name="Picture 2" descr="\\s002af10nas\Centrum_Hemkat$\marpal1207\Dokument\Mina Bilder\IMG_93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3717032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Ulvacupen 2016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17/6 – 19/6</a:t>
            </a:r>
          </a:p>
          <a:p>
            <a:r>
              <a:rPr lang="sv-SE" dirty="0" smtClean="0"/>
              <a:t>Ledare</a:t>
            </a:r>
          </a:p>
          <a:p>
            <a:r>
              <a:rPr lang="sv-SE" dirty="0" smtClean="0"/>
              <a:t>Medföljande föräldrar</a:t>
            </a:r>
          </a:p>
          <a:p>
            <a:r>
              <a:rPr lang="sv-SE" dirty="0" smtClean="0"/>
              <a:t>Övernattning</a:t>
            </a:r>
          </a:p>
          <a:p>
            <a:r>
              <a:rPr lang="sv-SE" dirty="0" smtClean="0"/>
              <a:t>Mat</a:t>
            </a:r>
          </a:p>
        </p:txBody>
      </p:sp>
      <p:pic>
        <p:nvPicPr>
          <p:cNvPr id="3074" name="Picture 2" descr="\\s002af10nas\Centrum_Hemkat$\marpal1207\Dokument\Mina Bilder\IMG_93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6747" y="3645024"/>
            <a:ext cx="472372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Spelare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20?</a:t>
            </a:r>
          </a:p>
          <a:p>
            <a:r>
              <a:rPr lang="sv-SE" dirty="0" smtClean="0"/>
              <a:t>Anmälningar viktiga</a:t>
            </a:r>
          </a:p>
          <a:p>
            <a:r>
              <a:rPr lang="sv-SE" dirty="0" smtClean="0"/>
              <a:t>Passa tider.</a:t>
            </a:r>
          </a:p>
        </p:txBody>
      </p:sp>
      <p:pic>
        <p:nvPicPr>
          <p:cNvPr id="5122" name="Picture 2" descr="\\s002af10nas\Centrum_Hemkat$\marpal1207\Dokument\Mina Bilder\IMG_93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1761" y="3479263"/>
            <a:ext cx="4176463" cy="313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Ledare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Martin, Maria, Tobias, Torbjörn och Michelle</a:t>
            </a:r>
          </a:p>
          <a:p>
            <a:r>
              <a:rPr lang="sv-SE" dirty="0" smtClean="0"/>
              <a:t>Tobias 1 gång/v från mars</a:t>
            </a:r>
          </a:p>
          <a:p>
            <a:r>
              <a:rPr lang="sv-SE" dirty="0" smtClean="0"/>
              <a:t>Torbjörn från mitten av april</a:t>
            </a:r>
          </a:p>
          <a:p>
            <a:r>
              <a:rPr lang="sv-SE" dirty="0" smtClean="0"/>
              <a:t>Michelle då och då</a:t>
            </a:r>
          </a:p>
        </p:txBody>
      </p:sp>
      <p:pic>
        <p:nvPicPr>
          <p:cNvPr id="5122" name="Picture 2" descr="\\s002af10nas\Centrum_Hemkat$\marpal1207\Dokument\Mina Bilder\IMG_93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407707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Spel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Laguttagningar</a:t>
            </a:r>
          </a:p>
          <a:p>
            <a:r>
              <a:rPr lang="sv-SE" dirty="0" smtClean="0"/>
              <a:t>Publik</a:t>
            </a:r>
          </a:p>
          <a:p>
            <a:r>
              <a:rPr lang="sv-SE" dirty="0" smtClean="0"/>
              <a:t>Domare</a:t>
            </a:r>
          </a:p>
        </p:txBody>
      </p:sp>
      <p:pic>
        <p:nvPicPr>
          <p:cNvPr id="5122" name="Picture 2" descr="\\s002af10nas\Centrum_Hemkat$\marpal1207\Dokument\Mina Bilder\IMG_93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3429000"/>
            <a:ext cx="5322602" cy="3326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184</Words>
  <Application>Microsoft Office PowerPoint</Application>
  <PresentationFormat>Bildspel på skärmen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Landvetter IF 06</vt:lpstr>
      <vt:lpstr>Målsättning</vt:lpstr>
      <vt:lpstr>Träningar</vt:lpstr>
      <vt:lpstr>Matcher</vt:lpstr>
      <vt:lpstr>Landvetter vårcup 2016</vt:lpstr>
      <vt:lpstr>Ulvacupen 2016</vt:lpstr>
      <vt:lpstr>Spelare</vt:lpstr>
      <vt:lpstr>Ledare</vt:lpstr>
      <vt:lpstr>Spel</vt:lpstr>
      <vt:lpstr>Föräldragruppen</vt:lpstr>
      <vt:lpstr>Pengar</vt:lpstr>
      <vt:lpstr>Pengar</vt:lpstr>
      <vt:lpstr>Blandat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Landvetter IF 06</dc:title>
  <dc:creator>Martin Palm</dc:creator>
  <cp:lastModifiedBy>marpal1207</cp:lastModifiedBy>
  <cp:revision>51</cp:revision>
  <dcterms:created xsi:type="dcterms:W3CDTF">2015-02-14T15:32:28Z</dcterms:created>
  <dcterms:modified xsi:type="dcterms:W3CDTF">2016-02-22T15:42:10Z</dcterms:modified>
</cp:coreProperties>
</file>