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6" r:id="rId4"/>
    <p:sldId id="268" r:id="rId5"/>
    <p:sldId id="267" r:id="rId6"/>
    <p:sldId id="265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2015-11-02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2015-11-02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2015-11-02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2015-11-02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2015-11-02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2015-11-02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pPr/>
              <a:t>2015-11-02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otboll2000.s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Landvetter IF 06</a:t>
            </a:r>
          </a:p>
        </p:txBody>
      </p:sp>
      <p:pic>
        <p:nvPicPr>
          <p:cNvPr id="7" name="Platshållare för innehåll 6" descr="12088008_10207461077346650_767293148693375689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9860" y="1600200"/>
            <a:ext cx="736427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Träningar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Onsdagar (till 16/12?)</a:t>
            </a:r>
          </a:p>
          <a:p>
            <a:r>
              <a:rPr lang="sv-SE" dirty="0" smtClean="0"/>
              <a:t>Inomhus – strötider med 05:orna</a:t>
            </a:r>
          </a:p>
        </p:txBody>
      </p:sp>
      <p:pic>
        <p:nvPicPr>
          <p:cNvPr id="6" name="Bildobjekt 5" descr="ZBSKi768IiQh_s-cqwVrOg3V4Bhu19GSAcdpm8KjH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068960"/>
            <a:ext cx="5724000" cy="357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Matcher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Matcher inomhus utomhus?</a:t>
            </a:r>
          </a:p>
          <a:p>
            <a:r>
              <a:rPr lang="sv-SE" dirty="0" smtClean="0"/>
              <a:t>Alingsås </a:t>
            </a:r>
            <a:r>
              <a:rPr lang="sv-SE" dirty="0" err="1" smtClean="0"/>
              <a:t>KIK:s</a:t>
            </a:r>
            <a:r>
              <a:rPr lang="sv-SE" dirty="0" smtClean="0"/>
              <a:t> vintercup 31/1</a:t>
            </a:r>
          </a:p>
          <a:p>
            <a:r>
              <a:rPr lang="sv-SE" dirty="0" smtClean="0"/>
              <a:t>Ulvacupen 17-19 juni</a:t>
            </a:r>
          </a:p>
          <a:p>
            <a:r>
              <a:rPr lang="sv-SE" dirty="0" smtClean="0"/>
              <a:t>Publik</a:t>
            </a:r>
          </a:p>
          <a:p>
            <a:r>
              <a:rPr lang="sv-SE" dirty="0" smtClean="0"/>
              <a:t>Domare</a:t>
            </a:r>
          </a:p>
        </p:txBody>
      </p:sp>
      <p:pic>
        <p:nvPicPr>
          <p:cNvPr id="6" name="Bildobjekt 5" descr="2N2brJltvW2Ag2tDwOAeF3H06UUFEAhwn6vFtbM59u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4504" y="3356992"/>
            <a:ext cx="5544000" cy="346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Målsättning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v-SE" dirty="0" smtClean="0"/>
              <a:t>Ha skoj och vinna alla matcher!</a:t>
            </a:r>
          </a:p>
        </p:txBody>
      </p:sp>
      <p:pic>
        <p:nvPicPr>
          <p:cNvPr id="6" name="Bildobjekt 5" descr="xs3AZjb2Y-zWIYMFkuA0G8O54uepa-xGcRYkt-PgCB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2376" y="2385344"/>
            <a:ext cx="6624000" cy="41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Face the </a:t>
            </a:r>
            <a:r>
              <a:rPr lang="sv-SE" b="1" dirty="0" err="1" smtClean="0"/>
              <a:t>facts</a:t>
            </a:r>
            <a:endParaRPr lang="sv-SE" b="1" dirty="0" smtClean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39 matcher</a:t>
            </a:r>
          </a:p>
          <a:p>
            <a:r>
              <a:rPr lang="sv-SE" dirty="0" smtClean="0"/>
              <a:t>31-4-4</a:t>
            </a:r>
          </a:p>
          <a:p>
            <a:r>
              <a:rPr lang="sv-SE" dirty="0" smtClean="0"/>
              <a:t>175-34</a:t>
            </a:r>
          </a:p>
        </p:txBody>
      </p:sp>
      <p:pic>
        <p:nvPicPr>
          <p:cNvPr id="6" name="Bildobjekt 5" descr="R4Y-NKduZwAthZUbw-FR6PvHd-NZrAtslezuiyh0m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0488" y="2385344"/>
            <a:ext cx="6624000" cy="41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/>
              <a:t>Bolltrixet</a:t>
            </a:r>
            <a:endParaRPr lang="sv-SE" b="1" dirty="0" smtClean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hlinkClick r:id="rId2"/>
              </a:rPr>
              <a:t>www.fotboll2000.se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pic>
        <p:nvPicPr>
          <p:cNvPr id="6" name="Bildobjekt 5" descr="2IeGf0dh4QylsBwpXdMEMvwAoaJaRZzCzBiGneSS7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4384" y="2385344"/>
            <a:ext cx="6624000" cy="41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45</Words>
  <Application>Microsoft Office PowerPoint</Application>
  <PresentationFormat>Bildspel på skärmen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Office-tema</vt:lpstr>
      <vt:lpstr>Landvetter IF 06</vt:lpstr>
      <vt:lpstr>Träningar</vt:lpstr>
      <vt:lpstr>Matcher</vt:lpstr>
      <vt:lpstr>Målsättning</vt:lpstr>
      <vt:lpstr>Face the facts</vt:lpstr>
      <vt:lpstr>Bolltrixet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Landvetter IF 06</dc:title>
  <dc:creator>Martin Palm</dc:creator>
  <cp:lastModifiedBy>marpal1207</cp:lastModifiedBy>
  <cp:revision>38</cp:revision>
  <dcterms:created xsi:type="dcterms:W3CDTF">2015-02-14T15:32:28Z</dcterms:created>
  <dcterms:modified xsi:type="dcterms:W3CDTF">2015-11-02T15:00:29Z</dcterms:modified>
</cp:coreProperties>
</file>