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0" r:id="rId4"/>
    <p:sldId id="266" r:id="rId5"/>
    <p:sldId id="268" r:id="rId6"/>
    <p:sldId id="267" r:id="rId7"/>
    <p:sldId id="265" r:id="rId8"/>
    <p:sldId id="264" r:id="rId9"/>
    <p:sldId id="257" r:id="rId10"/>
    <p:sldId id="259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2015-02-19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2015-02-19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2015-02-19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2015-02-19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2015-02-19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2015-02-19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2015-02-19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2015-02-19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pPr/>
              <a:t>2015-02-19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Traningar%20Kategorier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Landvetter IF 06</a:t>
            </a:r>
          </a:p>
        </p:txBody>
      </p:sp>
      <p:pic>
        <p:nvPicPr>
          <p:cNvPr id="6" name="Platshållare för innehåll 5" descr="10917322_10205389224671628_334656074177262880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6929" y="1600200"/>
            <a:ext cx="7290142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Blandat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 </a:t>
            </a:r>
            <a:r>
              <a:rPr lang="sv-SE" smtClean="0"/>
              <a:t>Flyers </a:t>
            </a:r>
            <a:r>
              <a:rPr lang="sv-SE" dirty="0" smtClean="0"/>
              <a:t>till Lunnaskolan, Landvetterskolan och Wings</a:t>
            </a:r>
            <a:endParaRPr lang="sv-SE" b="1" dirty="0" smtClean="0"/>
          </a:p>
          <a:p>
            <a:r>
              <a:rPr lang="sv-SE" dirty="0" smtClean="0"/>
              <a:t>Landvetters Vargar anmälda till aktiviteter i samband i med Blåvitts hemmamatcher</a:t>
            </a:r>
            <a:endParaRPr lang="sv-SE" b="1" dirty="0" smtClean="0"/>
          </a:p>
          <a:p>
            <a:r>
              <a:rPr lang="sv-SE" dirty="0" smtClean="0"/>
              <a:t>Pizzakväll på Romas, klubbstugan med film eller frågesport, eller </a:t>
            </a:r>
            <a:r>
              <a:rPr lang="sv-SE" dirty="0" err="1" smtClean="0"/>
              <a:t>tacokväll</a:t>
            </a:r>
            <a:r>
              <a:rPr lang="sv-SE" dirty="0" smtClean="0"/>
              <a:t> och </a:t>
            </a:r>
            <a:r>
              <a:rPr lang="sv-SE" dirty="0" err="1" smtClean="0"/>
              <a:t>kareokekväll</a:t>
            </a:r>
            <a:r>
              <a:rPr lang="sv-SE" dirty="0" smtClean="0"/>
              <a:t> kanske sova över, träningsläger…</a:t>
            </a:r>
          </a:p>
          <a:p>
            <a:r>
              <a:rPr lang="sv-SE" dirty="0" smtClean="0"/>
              <a:t>Övrigt?</a:t>
            </a:r>
          </a:p>
          <a:p>
            <a:pPr>
              <a:buNone/>
            </a:pPr>
            <a:r>
              <a:rPr lang="sv-SE" dirty="0" smtClean="0"/>
              <a:t>  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Träningar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17.15-18.30  måndagar och onsdagar</a:t>
            </a:r>
          </a:p>
          <a:p>
            <a:r>
              <a:rPr lang="sv-SE" dirty="0" smtClean="0"/>
              <a:t>Vi har planen från 17.00</a:t>
            </a:r>
          </a:p>
          <a:p>
            <a:r>
              <a:rPr lang="sv-SE" dirty="0" smtClean="0"/>
              <a:t>Började ute måndagar 2/2</a:t>
            </a:r>
          </a:p>
          <a:p>
            <a:r>
              <a:rPr lang="sv-SE" dirty="0" smtClean="0"/>
              <a:t>Även onsdagar </a:t>
            </a:r>
            <a:r>
              <a:rPr lang="sv-SE" dirty="0" err="1" smtClean="0"/>
              <a:t>fr</a:t>
            </a:r>
            <a:r>
              <a:rPr lang="sv-SE" dirty="0" smtClean="0"/>
              <a:t> o m 4/3</a:t>
            </a:r>
          </a:p>
          <a:p>
            <a:r>
              <a:rPr lang="sv-SE" dirty="0" smtClean="0"/>
              <a:t>Inomhus med 05 - Datum på hemsidan</a:t>
            </a:r>
          </a:p>
        </p:txBody>
      </p:sp>
      <p:pic>
        <p:nvPicPr>
          <p:cNvPr id="1026" name="Picture 2" descr="\\s002af10nas\Centrum_Hemkat$\marpal1207\Dokument\Mina Bilder\1779342_10205017704663860_51095926168234838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63126"/>
            <a:ext cx="2987822" cy="2240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Träningsupplägg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dirty="0" smtClean="0">
                <a:hlinkClick r:id="rId2" action="ppaction://hlinkfile"/>
              </a:rPr>
              <a:t>Kategorier</a:t>
            </a:r>
            <a:endParaRPr lang="sv-SE" dirty="0" smtClean="0"/>
          </a:p>
        </p:txBody>
      </p:sp>
      <p:pic>
        <p:nvPicPr>
          <p:cNvPr id="2050" name="Picture 2" descr="\\s002af10nas\Centrum_Hemkat$\marpal1207\Dokument\Mina Bilder\10615372_10204454031092373_273425083511964425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66882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Matcher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Serie – Mölndalsalliansen - Två lag </a:t>
            </a:r>
          </a:p>
          <a:p>
            <a:r>
              <a:rPr lang="sv-SE" dirty="0" smtClean="0"/>
              <a:t>Torsdagar vecka 17-24 (20/4 – 14/6)</a:t>
            </a:r>
          </a:p>
          <a:p>
            <a:r>
              <a:rPr lang="sv-SE" dirty="0" smtClean="0"/>
              <a:t>Cuper 2 </a:t>
            </a:r>
            <a:r>
              <a:rPr lang="sv-SE" dirty="0" err="1" smtClean="0"/>
              <a:t>st</a:t>
            </a:r>
            <a:r>
              <a:rPr lang="sv-SE" dirty="0" smtClean="0"/>
              <a:t> </a:t>
            </a:r>
            <a:r>
              <a:rPr lang="sv-SE" smtClean="0"/>
              <a:t>+ egen 11/4?</a:t>
            </a:r>
            <a:endParaRPr lang="sv-SE" dirty="0" smtClean="0"/>
          </a:p>
          <a:p>
            <a:r>
              <a:rPr lang="sv-SE" dirty="0" smtClean="0"/>
              <a:t>Jitex 10/5 + 6:e juni 6/6</a:t>
            </a:r>
          </a:p>
          <a:p>
            <a:r>
              <a:rPr lang="sv-SE" dirty="0" smtClean="0"/>
              <a:t>Träningsmatcher</a:t>
            </a:r>
          </a:p>
          <a:p>
            <a:r>
              <a:rPr lang="sv-SE" dirty="0" smtClean="0"/>
              <a:t>Laguttagningar</a:t>
            </a:r>
          </a:p>
          <a:p>
            <a:r>
              <a:rPr lang="sv-SE" dirty="0" smtClean="0"/>
              <a:t>Publik</a:t>
            </a:r>
          </a:p>
          <a:p>
            <a:r>
              <a:rPr lang="sv-SE" dirty="0" smtClean="0"/>
              <a:t>Domare</a:t>
            </a:r>
          </a:p>
        </p:txBody>
      </p:sp>
      <p:pic>
        <p:nvPicPr>
          <p:cNvPr id="3074" name="Picture 2" descr="\\s002af10nas\Centrum_Hemkat$\marpal1207\Dokument\Mina Bilder\IMG_9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96952"/>
            <a:ext cx="2664296" cy="3552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Målsättning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v-SE" dirty="0" smtClean="0"/>
              <a:t>Ha skoj och vinna alla matcher!</a:t>
            </a:r>
          </a:p>
        </p:txBody>
      </p:sp>
      <p:pic>
        <p:nvPicPr>
          <p:cNvPr id="4098" name="Picture 2" descr="\\s002af10nas\Centrum_Hemkat$\marpal1207\Dokument\Mina Bilder\10616055_10204544603556628_648444708572991081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0888"/>
            <a:ext cx="4130824" cy="4130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Ledare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Martin och Maria</a:t>
            </a:r>
          </a:p>
          <a:p>
            <a:r>
              <a:rPr lang="sv-SE" dirty="0" smtClean="0"/>
              <a:t>Tobias 1 gång/v från 4/3</a:t>
            </a:r>
          </a:p>
          <a:p>
            <a:r>
              <a:rPr lang="sv-SE" dirty="0" smtClean="0"/>
              <a:t>Torbjörn i början av april </a:t>
            </a:r>
          </a:p>
          <a:p>
            <a:r>
              <a:rPr lang="sv-SE" dirty="0" smtClean="0"/>
              <a:t>Mikael och Jerker slutat </a:t>
            </a:r>
          </a:p>
        </p:txBody>
      </p:sp>
      <p:pic>
        <p:nvPicPr>
          <p:cNvPr id="5122" name="Picture 2" descr="\\s002af10nas\Centrum_Hemkat$\marpal1207\Dokument\Mina Bilder\IMG_9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49605"/>
            <a:ext cx="3456384" cy="2131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Ledare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Tränare</a:t>
            </a:r>
          </a:p>
          <a:p>
            <a:pPr lvl="0"/>
            <a:r>
              <a:rPr lang="sv-SE" dirty="0" smtClean="0"/>
              <a:t>Sammanhållande lagmamma/lagpappa</a:t>
            </a:r>
          </a:p>
          <a:p>
            <a:pPr lvl="0"/>
            <a:r>
              <a:rPr lang="sv-SE" dirty="0" err="1" smtClean="0"/>
              <a:t>Runtomkring-grejer</a:t>
            </a:r>
            <a:r>
              <a:rPr lang="sv-SE" dirty="0" smtClean="0"/>
              <a:t>, roliga aktiviteter, caféscheman, matchkläder, domare, hemsida, säljare… 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6146" name="Picture 2" descr="\\s002af10nas\Centrum_Hemkat$\marpal1207\Dokument\Mina Bilder\10357129_10203670258418546_80846119646531073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1505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Pengar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Klubbkassa 7000 kr</a:t>
            </a:r>
          </a:p>
          <a:p>
            <a:r>
              <a:rPr lang="sv-SE" dirty="0" smtClean="0"/>
              <a:t>Lagkassa</a:t>
            </a:r>
          </a:p>
          <a:p>
            <a:r>
              <a:rPr lang="sv-SE" dirty="0" smtClean="0"/>
              <a:t>Bollar, matchkläder, domare, roliga aktiviteter, matcher, cuper, hemsida</a:t>
            </a:r>
          </a:p>
          <a:p>
            <a:r>
              <a:rPr lang="sv-SE" dirty="0" smtClean="0"/>
              <a:t>Hur kan vi få in mer pengar till laget?</a:t>
            </a:r>
          </a:p>
          <a:p>
            <a:pPr lvl="0"/>
            <a:r>
              <a:rPr lang="sv-SE" dirty="0" smtClean="0"/>
              <a:t>Sponsring</a:t>
            </a:r>
          </a:p>
          <a:p>
            <a:pPr lvl="0"/>
            <a:r>
              <a:rPr lang="sv-SE" dirty="0" smtClean="0"/>
              <a:t>Domarpengar - klubbens egna tjejer </a:t>
            </a:r>
          </a:p>
        </p:txBody>
      </p:sp>
      <p:pic>
        <p:nvPicPr>
          <p:cNvPr id="7170" name="Picture 2" descr="\\s002af10nas\Centrum_Hemkat$\marpal1207\Dokument\Mina Bilder\10704083_10204589391196291_28366447955221673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4664"/>
            <a:ext cx="2843808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Pengar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 </a:t>
            </a:r>
            <a:r>
              <a:rPr lang="sv-SE" b="1" dirty="0" smtClean="0"/>
              <a:t>Nya Matchkläder</a:t>
            </a:r>
          </a:p>
          <a:p>
            <a:r>
              <a:rPr lang="sv-SE" dirty="0" smtClean="0"/>
              <a:t>Sponsring eller betala själva</a:t>
            </a:r>
          </a:p>
          <a:p>
            <a:r>
              <a:rPr lang="sv-SE" dirty="0" smtClean="0"/>
              <a:t>Pris exempel - Ställ 10 000 kr </a:t>
            </a:r>
            <a:r>
              <a:rPr lang="sv-SE" dirty="0" smtClean="0"/>
              <a:t>25 </a:t>
            </a:r>
            <a:r>
              <a:rPr lang="sv-SE" dirty="0" err="1" smtClean="0"/>
              <a:t>st</a:t>
            </a:r>
            <a:r>
              <a:rPr lang="sv-SE" dirty="0" smtClean="0"/>
              <a:t>, bara </a:t>
            </a:r>
            <a:r>
              <a:rPr lang="sv-SE" dirty="0" smtClean="0"/>
              <a:t>tröjor 6000 </a:t>
            </a:r>
            <a:r>
              <a:rPr lang="sv-SE" dirty="0" smtClean="0"/>
              <a:t>kr ???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smtClean="0"/>
              <a:t>Nya bollar</a:t>
            </a:r>
          </a:p>
          <a:p>
            <a:r>
              <a:rPr lang="sv-SE" dirty="0" smtClean="0"/>
              <a:t>Sponsring eller lagkassa. </a:t>
            </a:r>
          </a:p>
        </p:txBody>
      </p:sp>
      <p:pic>
        <p:nvPicPr>
          <p:cNvPr id="8194" name="Picture 2" descr="\\s002af10nas\Centrum_Hemkat$\marpal1207\Dokument\Mina Bilder\1507079_10203554074514021_30718684633225130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61047"/>
            <a:ext cx="3456384" cy="2880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146</Words>
  <Application>Microsoft Office PowerPoint</Application>
  <PresentationFormat>Bildspel på skärmen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Landvetter IF 06</vt:lpstr>
      <vt:lpstr>Träningar</vt:lpstr>
      <vt:lpstr>Träningsupplägg</vt:lpstr>
      <vt:lpstr>Matcher</vt:lpstr>
      <vt:lpstr>Målsättning</vt:lpstr>
      <vt:lpstr>Ledare</vt:lpstr>
      <vt:lpstr>Ledare</vt:lpstr>
      <vt:lpstr>Pengar</vt:lpstr>
      <vt:lpstr>Pengar</vt:lpstr>
      <vt:lpstr>Blandat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Landvetter IF 06</dc:title>
  <dc:creator>Martin Palm</dc:creator>
  <cp:lastModifiedBy>marpal1207</cp:lastModifiedBy>
  <cp:revision>28</cp:revision>
  <dcterms:created xsi:type="dcterms:W3CDTF">2015-02-14T15:32:28Z</dcterms:created>
  <dcterms:modified xsi:type="dcterms:W3CDTF">2015-02-19T17:17:58Z</dcterms:modified>
</cp:coreProperties>
</file>