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1FDFFFB-C175-6374-4413-0E6304904B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FB470BA0-1EBA-9BB5-ABE9-EB18EAE21EB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4C672B0C-EFFE-11AE-66AB-C677A6FE74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F1537-BC96-4F5D-AB88-E4407B28FCE6}" type="datetimeFigureOut">
              <a:rPr lang="sv-SE" smtClean="0"/>
              <a:t>2023-07-19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CEBE6A8D-20A4-F75A-F767-BCFE08233D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FE218121-58F9-65D3-3B1B-CCC010C4B3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C5590-211E-44C9-8ECB-8A005263275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188818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A90F9D6-5A0B-EC62-EED4-555CA8F420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CEE804E3-95E9-0ED7-0409-3B1D3310EC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6FC2B251-6F81-2B76-B4D1-96148DEB5B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F1537-BC96-4F5D-AB88-E4407B28FCE6}" type="datetimeFigureOut">
              <a:rPr lang="sv-SE" smtClean="0"/>
              <a:t>2023-07-19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750E014-DED1-9191-E8F4-0B642B6D86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45516B9-7335-6AF9-A1E7-FE1CBF13ED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C5590-211E-44C9-8ECB-8A005263275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912254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14DD947C-5500-B699-F555-1FDC4BE29F4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829AB88E-1F47-7818-1E3A-C4726AFB22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E1433D28-5EDE-5B42-6E3A-1361F3247D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F1537-BC96-4F5D-AB88-E4407B28FCE6}" type="datetimeFigureOut">
              <a:rPr lang="sv-SE" smtClean="0"/>
              <a:t>2023-07-19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1B86768-E57D-4762-F51A-7224D1D2CF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4C5E2729-A3A1-6FDA-1600-70A752EC4B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C5590-211E-44C9-8ECB-8A005263275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905175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8FA9E5B-4A61-21FF-5470-7D7462AD10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678F21B-CBEF-4E4E-EEEB-1EF984B303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48DD4C51-C8C4-FEA8-AC78-AD39D733B9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F1537-BC96-4F5D-AB88-E4407B28FCE6}" type="datetimeFigureOut">
              <a:rPr lang="sv-SE" smtClean="0"/>
              <a:t>2023-07-19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1D915C75-F627-64FC-3F18-937FA2B7B5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E5055632-F516-7CDC-02CD-411891C6EA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C5590-211E-44C9-8ECB-8A005263275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5655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FB6EDF2-387B-2042-F388-379B86AFFF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7F2BC8AD-5916-8BE5-0692-C5A800B3BB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65058E26-41E5-1920-9A9D-B65D233775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F1537-BC96-4F5D-AB88-E4407B28FCE6}" type="datetimeFigureOut">
              <a:rPr lang="sv-SE" smtClean="0"/>
              <a:t>2023-07-19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595058B-4ABA-4F91-FC81-D588FCF82B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BF8791D-0331-0CB2-4757-29C4B8E9E9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C5590-211E-44C9-8ECB-8A005263275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782014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842195E-C0C9-BCC2-4AA1-07B27972D4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D7B43C4E-023A-CA27-82BB-C989732BFB2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A8338730-746C-D45E-C04E-4B43782B5D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FD0A8D95-7D9C-C0D7-F29E-AAEBE1086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F1537-BC96-4F5D-AB88-E4407B28FCE6}" type="datetimeFigureOut">
              <a:rPr lang="sv-SE" smtClean="0"/>
              <a:t>2023-07-19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7D94245B-B125-5A11-B84F-3277E46893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3E6D6F84-F9D2-9B47-EED8-E072C1EDCB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C5590-211E-44C9-8ECB-8A005263275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320152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5992B60-E35D-BDBB-B593-9171D2911D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4BA178F7-6F77-09EC-C3BB-BCECA3883F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39EE9E79-48E2-371A-4FF5-7EC07561D5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85FBF086-3D2F-670E-2A7A-E0AA5E79408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70EADCB7-88A9-07B9-E284-C8FC1742F19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6A4563DD-DAF1-869F-831A-696CEA90EB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F1537-BC96-4F5D-AB88-E4407B28FCE6}" type="datetimeFigureOut">
              <a:rPr lang="sv-SE" smtClean="0"/>
              <a:t>2023-07-19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F3C5C370-03DD-F3DB-68CF-B8C804C8F0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1EB78541-668D-1626-1965-B6DFB445DD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C5590-211E-44C9-8ECB-8A005263275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252283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67C2FE8-92E9-3AA9-B802-369EFC8170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C3FA5900-959C-B461-0D81-7338C5B7D9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F1537-BC96-4F5D-AB88-E4407B28FCE6}" type="datetimeFigureOut">
              <a:rPr lang="sv-SE" smtClean="0"/>
              <a:t>2023-07-19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38A1CE6C-8D59-4AA6-77F4-8C4213C050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63464C45-5696-50AB-DBD3-F80367CC60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C5590-211E-44C9-8ECB-8A005263275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867399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4719FF69-2988-43F8-A7E1-28396EB889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F1537-BC96-4F5D-AB88-E4407B28FCE6}" type="datetimeFigureOut">
              <a:rPr lang="sv-SE" smtClean="0"/>
              <a:t>2023-07-19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97BE9C29-B9CB-67B9-CDC4-DBDC873F7B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4B91C40D-DA9A-5876-839E-529FC35B20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C5590-211E-44C9-8ECB-8A005263275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518856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9A99CAB-8627-243B-0F1D-0A3E10ECE7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7FEC636-49B7-A558-14FC-88CE064BE7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8B7F2D27-9F52-28EC-B6AB-489078AF0E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11A269F1-26E4-7D8D-5C66-D1FB0753BA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F1537-BC96-4F5D-AB88-E4407B28FCE6}" type="datetimeFigureOut">
              <a:rPr lang="sv-SE" smtClean="0"/>
              <a:t>2023-07-19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A8085DBA-6A43-597B-478C-D091A20B5E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A7CA2994-25AD-750A-4870-AA98BE2498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C5590-211E-44C9-8ECB-8A005263275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357432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6BEA1BB-3F7D-8C44-3D75-445EF4F74F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CABC971A-230F-A44D-17D8-7B31B44C0ED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49A594F4-C2C5-0CA7-7A6C-24AF500A6F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DC069AF0-E037-1093-6EF6-6DACB9C1AB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F1537-BC96-4F5D-AB88-E4407B28FCE6}" type="datetimeFigureOut">
              <a:rPr lang="sv-SE" smtClean="0"/>
              <a:t>2023-07-19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CBB94FFB-E365-0988-905C-B6E42D9831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94DC561A-F5CC-0801-A87D-7D95B89B0F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C5590-211E-44C9-8ECB-8A005263275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231025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8F2254D4-1408-A45C-A52E-68388CC334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304D5F2F-915A-8982-52ED-9DB51D1562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3A6BEAEF-B388-5603-9A98-78ACC4A7BB2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5F1537-BC96-4F5D-AB88-E4407B28FCE6}" type="datetimeFigureOut">
              <a:rPr lang="sv-SE" smtClean="0"/>
              <a:t>2023-07-19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8D10A428-A7EB-5789-6241-6D017D5746F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C00BC78D-BE1A-26B5-850B-0794C920573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BC5590-211E-44C9-8ECB-8A005263275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691224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05C29A3-C139-6246-6DC6-AAB60C0C5B1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v-SE" dirty="0" err="1"/>
              <a:t>Playbook</a:t>
            </a:r>
            <a:br>
              <a:rPr lang="sv-SE" dirty="0"/>
            </a:br>
            <a:r>
              <a:rPr lang="sv-SE" dirty="0"/>
              <a:t>för </a:t>
            </a:r>
            <a:br>
              <a:rPr lang="sv-SE" dirty="0"/>
            </a:br>
            <a:r>
              <a:rPr lang="sv-SE" dirty="0"/>
              <a:t>LidBas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77AB5A7A-BDA8-84BB-2D94-76C5323A0DC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840131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CE0AC3F-DBB9-F759-9494-E12DEA47CC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66218"/>
            <a:ext cx="10515600" cy="1325563"/>
          </a:xfrm>
        </p:spPr>
        <p:txBody>
          <a:bodyPr/>
          <a:lstStyle/>
          <a:p>
            <a:r>
              <a:rPr lang="sv-SE" dirty="0"/>
              <a:t>Denna är under uppbyggnad, skicka förslag på innehåll till Anders</a:t>
            </a:r>
          </a:p>
        </p:txBody>
      </p:sp>
    </p:spTree>
    <p:extLst>
      <p:ext uri="{BB962C8B-B14F-4D97-AF65-F5344CB8AC3E}">
        <p14:creationId xmlns:p14="http://schemas.microsoft.com/office/powerpoint/2010/main" val="24801978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FD56B6F-ABB6-6CD5-CD62-A8A57878C5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Innehåll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37A9B8B-089F-F2DE-ACF1-B41D7E56EC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sv-SE" dirty="0"/>
              <a:t>Värdegrund och vad föreningen står för</a:t>
            </a:r>
          </a:p>
          <a:p>
            <a:pPr marL="514350" indent="-514350">
              <a:buFont typeface="+mj-lt"/>
              <a:buAutoNum type="arabicPeriod"/>
            </a:pPr>
            <a:r>
              <a:rPr lang="sv-SE" dirty="0"/>
              <a:t>Övergripande filosofi inom LidBas</a:t>
            </a:r>
          </a:p>
          <a:p>
            <a:pPr marL="514350" indent="-514350">
              <a:buFont typeface="+mj-lt"/>
              <a:buAutoNum type="arabicPeriod"/>
            </a:pPr>
            <a:r>
              <a:rPr lang="sv-SE" dirty="0"/>
              <a:t>Träningen inom LidBas</a:t>
            </a:r>
          </a:p>
          <a:p>
            <a:pPr marL="514350" indent="-514350">
              <a:buFont typeface="+mj-lt"/>
              <a:buAutoNum type="arabicPeriod"/>
            </a:pPr>
            <a:r>
              <a:rPr lang="sv-SE" dirty="0"/>
              <a:t>Ansvar</a:t>
            </a:r>
          </a:p>
          <a:p>
            <a:pPr marL="514350" indent="-514350">
              <a:buFont typeface="+mj-lt"/>
              <a:buAutoNum type="arabicPeriod"/>
            </a:pPr>
            <a:r>
              <a:rPr lang="sv-SE" dirty="0"/>
              <a:t>Åtgärder vid match </a:t>
            </a:r>
          </a:p>
          <a:p>
            <a:pPr marL="514350" indent="-514350">
              <a:buFont typeface="+mj-lt"/>
              <a:buAutoNum type="arabicPeriod"/>
            </a:pPr>
            <a:endParaRPr lang="sv-SE" dirty="0"/>
          </a:p>
          <a:p>
            <a:pPr marL="514350" indent="-514350">
              <a:buFont typeface="+mj-lt"/>
              <a:buAutoNum type="arabicPeriod"/>
            </a:pPr>
            <a:endParaRPr lang="sv-SE" dirty="0"/>
          </a:p>
          <a:p>
            <a:pPr marL="514350" indent="-514350">
              <a:buFont typeface="+mj-lt"/>
              <a:buAutoNum type="arabicPeriod"/>
            </a:pPr>
            <a:endParaRPr lang="sv-SE" dirty="0"/>
          </a:p>
          <a:p>
            <a:pPr marL="514350" indent="-514350">
              <a:buFont typeface="+mj-lt"/>
              <a:buAutoNum type="arabicPeriod"/>
            </a:pPr>
            <a:endParaRPr lang="sv-SE" dirty="0"/>
          </a:p>
          <a:p>
            <a:pPr marL="514350" indent="-514350">
              <a:buFont typeface="+mj-lt"/>
              <a:buAutoNum type="arabicPeriod"/>
            </a:pPr>
            <a:endParaRPr lang="sv-SE" dirty="0"/>
          </a:p>
          <a:p>
            <a:pPr marL="514350" indent="-514350">
              <a:buFont typeface="+mj-lt"/>
              <a:buAutoNum type="arabicPeriod"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2810980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27A3C32-CD48-BEEE-F0DB-0225F7356F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Värdegrund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0964987-1651-D563-F174-FE885D74E5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45125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AD50D43-2FB8-7E3C-398A-C0F7ED2BC1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Övergripande filosofi inom LidBas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7B3792A3-638E-F05A-C0AD-7DC1451855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209108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A80EEC8-9E1C-8B9A-57D9-74E70E1BCD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Träning inom LidBas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24FF6ED-E7E3-6C42-3620-A1E86363A6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575195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26B807F-F114-272B-B239-D69916D5F1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Ansvar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3E47DF0-D5D1-8490-B5BB-B5F4FCC335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336967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192C27E-21CC-2711-B841-FFF83DC66E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Åtgärder innan match 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40923364-F309-9B78-2797-8476156425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025652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46</Words>
  <Application>Microsoft Office PowerPoint</Application>
  <PresentationFormat>Bredbild</PresentationFormat>
  <Paragraphs>17</Paragraphs>
  <Slides>8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Office-tema</vt:lpstr>
      <vt:lpstr>Playbook för  LidBas</vt:lpstr>
      <vt:lpstr>Denna är under uppbyggnad, skicka förslag på innehåll till Anders</vt:lpstr>
      <vt:lpstr>Innehåll</vt:lpstr>
      <vt:lpstr>Värdegrund</vt:lpstr>
      <vt:lpstr>Övergripande filosofi inom LidBas</vt:lpstr>
      <vt:lpstr>Träning inom LidBas</vt:lpstr>
      <vt:lpstr>Ansvar</vt:lpstr>
      <vt:lpstr>Åtgärder innan match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Playbook för  LidBas</dc:title>
  <dc:creator>Anders Nygren</dc:creator>
  <cp:lastModifiedBy>Anders Nygren</cp:lastModifiedBy>
  <cp:revision>1</cp:revision>
  <dcterms:created xsi:type="dcterms:W3CDTF">2023-07-19T09:18:32Z</dcterms:created>
  <dcterms:modified xsi:type="dcterms:W3CDTF">2023-07-19T09:32:47Z</dcterms:modified>
</cp:coreProperties>
</file>