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3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BD967-0C7F-4673-B6F0-444C41BE7A2B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88641-CADB-44CF-A447-8A533653662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9884A-3ED3-4EC4-A79A-36E9CB9E7DE9}" type="datetimeFigureOut">
              <a:rPr lang="sv-SE" smtClean="0"/>
              <a:pPr/>
              <a:t>2012-10-25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023B8-3A3B-49B2-839C-D52A1C7151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lustret.com/toppbild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789040"/>
            <a:ext cx="1846734" cy="2304256"/>
          </a:xfrm>
          <a:prstGeom prst="rect">
            <a:avLst/>
          </a:prstGeom>
          <a:noFill/>
        </p:spPr>
      </p:pic>
      <p:pic>
        <p:nvPicPr>
          <p:cNvPr id="1028" name="Picture 4" descr="http://www.cumap2.se/cuponweb/upload/2565_start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789040"/>
            <a:ext cx="2160240" cy="1944216"/>
          </a:xfrm>
          <a:prstGeom prst="rect">
            <a:avLst/>
          </a:prstGeom>
          <a:noFill/>
        </p:spPr>
      </p:pic>
      <p:sp>
        <p:nvSpPr>
          <p:cNvPr id="6" name="Rektangel 5"/>
          <p:cNvSpPr/>
          <p:nvPr/>
        </p:nvSpPr>
        <p:spPr>
          <a:xfrm>
            <a:off x="107504" y="116632"/>
            <a:ext cx="8856983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contourW="12700">
              <a:contourClr>
                <a:srgbClr val="00B0F0"/>
              </a:contourClr>
            </a:sp3d>
          </a:bodyPr>
          <a:lstStyle/>
          <a:p>
            <a:pPr algn="ctr"/>
            <a:r>
              <a:rPr lang="sv-SE" sz="2800" b="1" cap="none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</a:rPr>
              <a:t>Lessebo GoIF ber att få inbjuda 2012-års </a:t>
            </a:r>
          </a:p>
          <a:p>
            <a:pPr algn="ctr"/>
            <a:r>
              <a:rPr lang="sv-SE" sz="2800" b="1" cap="none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</a:rPr>
              <a:t>herr- &amp; damspelare</a:t>
            </a:r>
          </a:p>
          <a:p>
            <a:pPr algn="ctr"/>
            <a:r>
              <a:rPr lang="sv-SE" sz="2800" b="1" cap="none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</a:rPr>
              <a:t> samt tränare, ledare och övriga </a:t>
            </a:r>
          </a:p>
          <a:p>
            <a:pPr algn="ctr"/>
            <a:r>
              <a:rPr lang="sv-SE" sz="2800" b="1" cap="none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</a:rPr>
              <a:t>funktionärer till årets upplaga </a:t>
            </a:r>
            <a:r>
              <a:rPr lang="sv-SE" sz="2800" b="1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</a:rPr>
              <a:t>av </a:t>
            </a:r>
          </a:p>
          <a:p>
            <a:pPr algn="ctr"/>
            <a:r>
              <a:rPr lang="sv-SE" sz="2800" b="1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50800" dir="5400000" algn="ctr" rotWithShape="0">
                    <a:schemeClr val="tx1"/>
                  </a:outerShdw>
                </a:effectLst>
              </a:rPr>
              <a:t>vår egen Fotbollsgala!</a:t>
            </a:r>
            <a:endParaRPr lang="sv-SE" sz="2800" b="1" cap="none" spc="300" dirty="0">
              <a:ln w="1905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619672" y="2420888"/>
            <a:ext cx="5742533" cy="19697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Boka in lördagen den 10/11 kl. 18.00.</a:t>
            </a:r>
          </a:p>
          <a:p>
            <a:pPr algn="ctr"/>
            <a:r>
              <a:rPr lang="sv-S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 håller till på ”Holmquists Salonger” på Flustret!</a:t>
            </a:r>
          </a:p>
          <a:p>
            <a:pPr algn="ctr"/>
            <a:r>
              <a:rPr lang="sv-S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Kalaset kostar 150 kr/person</a:t>
            </a:r>
          </a:p>
          <a:p>
            <a:pPr algn="ctr"/>
            <a:r>
              <a:rPr lang="sv-SE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(Där ingår middag + 1 öl/1 glas vin/1 läsk )</a:t>
            </a:r>
          </a:p>
          <a:p>
            <a:pPr algn="ctr"/>
            <a:r>
              <a:rPr lang="sv-SE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Baren hålls öppen hela kvällen!</a:t>
            </a:r>
          </a:p>
          <a:p>
            <a:pPr algn="ctr"/>
            <a:endParaRPr lang="sv-SE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2699792" y="4293096"/>
            <a:ext cx="3672408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Man anmäler sig till Peter Fransson via 070-4220985</a:t>
            </a:r>
          </a:p>
          <a:p>
            <a:pPr algn="ctr"/>
            <a:r>
              <a:rPr lang="sv-S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senast den 3/11. </a:t>
            </a:r>
            <a:endParaRPr lang="sv-S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998730" y="5733256"/>
            <a:ext cx="5165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Varmt Välkomna!</a:t>
            </a:r>
            <a:endParaRPr lang="sv-SE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82</Words>
  <Application>Microsoft Office PowerPoint</Application>
  <PresentationFormat>Bildspel på skärmen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Peter</dc:creator>
  <cp:lastModifiedBy>Peter</cp:lastModifiedBy>
  <cp:revision>4</cp:revision>
  <dcterms:created xsi:type="dcterms:W3CDTF">2012-10-25T07:22:59Z</dcterms:created>
  <dcterms:modified xsi:type="dcterms:W3CDTF">2012-10-25T09:16:09Z</dcterms:modified>
</cp:coreProperties>
</file>