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01c39552f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01c39552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3fdcf33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3fdcf33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03fdcf336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03fdcf336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03fdcf336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03fdcf336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3fdcf336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03fdcf336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046276e9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046276e9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107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Föräldramöte F12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6788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tisdag 24 september 2024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1281900" y="744575"/>
            <a:ext cx="6580200" cy="1667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b="12226" l="0" r="0" t="14476"/>
          <a:stretch/>
        </p:blipFill>
        <p:spPr>
          <a:xfrm>
            <a:off x="1633525" y="2521525"/>
            <a:ext cx="2522553" cy="246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b="0" l="0" r="0" t="19788"/>
          <a:stretch/>
        </p:blipFill>
        <p:spPr>
          <a:xfrm>
            <a:off x="5205438" y="2521525"/>
            <a:ext cx="2305059" cy="246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Agenda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F4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065"/>
              </a:buClr>
              <a:buSzPts val="1100"/>
              <a:buFont typeface="Arial"/>
              <a:buNone/>
            </a:pP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Laget just nu - presentationsrunda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4065"/>
              </a:buClr>
              <a:buSzPts val="1100"/>
              <a:buFont typeface="Arial"/>
              <a:buNone/>
            </a:pP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Träningarna - upplägg för träningsdagarna</a:t>
            </a:r>
            <a:b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Anmälan /Avanmälan på laget.se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4065"/>
              </a:buClr>
              <a:buSzPts val="1100"/>
              <a:buFont typeface="Arial"/>
              <a:buNone/>
            </a:pP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Seriespel - Nivå 3 och Nivå 2</a:t>
            </a:r>
            <a:b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EMP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4065"/>
              </a:buClr>
              <a:buSzPts val="1100"/>
              <a:buFont typeface="Arial"/>
              <a:buNone/>
            </a:pP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Cuper under året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004065"/>
              </a:buClr>
              <a:buSzPts val="1100"/>
              <a:buFont typeface="Arial"/>
              <a:buNone/>
            </a:pP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Försäljning</a:t>
            </a:r>
            <a:b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Budget/Ekonomi</a:t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0000" y="1152475"/>
            <a:ext cx="2562303" cy="3416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Träningarna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F4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065"/>
              </a:buClr>
              <a:buSzPts val="1100"/>
              <a:buFont typeface="Arial"/>
              <a:buNone/>
            </a:pP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Måndagar kl 18-19.30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4065"/>
              </a:buClr>
              <a:buSzPts val="1100"/>
              <a:buFont typeface="Arial"/>
              <a:buNone/>
            </a:pP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Torsdagar kl 17-18.45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4065"/>
              </a:buClr>
              <a:buSzPts val="1100"/>
              <a:buFont typeface="Arial"/>
              <a:buNone/>
            </a:pP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</a:t>
            </a: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pplägg för träningsdagarna - spetsträning, matchspel, fysträning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004065"/>
              </a:buClr>
              <a:buSzPts val="1100"/>
              <a:buFont typeface="Arial"/>
              <a:buNone/>
            </a:pP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Anmälan /Avanmälan på laget.se - skriv anledning så vet vi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Seriespel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F4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065"/>
              </a:buClr>
              <a:buSzPts val="1100"/>
              <a:buFont typeface="Arial"/>
              <a:buNone/>
            </a:pP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 har anmält ett lag i en n</a:t>
            </a: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ivå 3-serie - en sammandrags-serie med två matcher ca varannan helg -</a:t>
            </a:r>
            <a:b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och ett lag till en nivå 2-serie - en rak serie med match ca varje helg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4065"/>
              </a:buClr>
              <a:buSzPts val="1100"/>
              <a:buFont typeface="Arial"/>
              <a:buNone/>
            </a:pP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 har inte två fasta lag utan de flesta tjejer kommer att spela i båda nivåerna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4065"/>
              </a:buClr>
              <a:buSzPts val="1100"/>
              <a:buFont typeface="Arial"/>
              <a:buNone/>
            </a:pP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Anmälan skickas ut ca 2 veckor innan match och vi behöver ha svar 1 vecka innan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4065"/>
              </a:buClr>
              <a:buSzPts val="1100"/>
              <a:buFont typeface="Arial"/>
              <a:buNone/>
            </a:pP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EMP - vilka föräldrar har gått kursen?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200"/>
              </a:spcAft>
              <a:buNone/>
            </a:pP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Arrangemang</a:t>
            </a:r>
            <a:endParaRPr/>
          </a:p>
        </p:txBody>
      </p:sp>
    </p:spTree>
  </p:cSld>
  <p:clrMapOvr>
    <a:masterClrMapping/>
  </p:clrMapOvr>
  <p:transition spd="med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Cuper och andra aktiviteter under året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F4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Göteborgs cup - anmält två lag men vi spelade bara med ett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Hellton cup i Karlstad 22-24/11 - ett lag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Tygrikesnatta i Marks kommun 4-6/1 - ett lag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Mölndalsspelen 7-8/6 - två lag</a:t>
            </a:r>
            <a:b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________________________________________________________________________________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Kick-off med minigolf och glass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Lagresa?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Träningsmatcher under våren?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28049" l="0" r="0" t="31960"/>
          <a:stretch/>
        </p:blipFill>
        <p:spPr>
          <a:xfrm>
            <a:off x="5044625" y="1850851"/>
            <a:ext cx="3787673" cy="201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Försäljning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F4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065"/>
              </a:buClr>
              <a:buSzPct val="61111"/>
              <a:buFont typeface="Arial"/>
              <a:buNone/>
            </a:pP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 behöver verkligen ha er hjälp att hjälpa tjejerna att få in pengar till lagkassan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4065"/>
              </a:buClr>
              <a:buSzPct val="61111"/>
              <a:buFont typeface="Arial"/>
              <a:buNone/>
            </a:pP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Ekonomi - just nu har vi ca 30 000 kr i lagkassan och vi är 30 spelare i laget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4065"/>
              </a:buClr>
              <a:buSzPct val="61111"/>
              <a:buFont typeface="Arial"/>
              <a:buNone/>
            </a:pP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Lagkassan kan i dagsläget tyvärr inte sponsra tjejernas gästkort till cuper utan bara betala cupavgifter samt sponsra ledarnas gästkort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4065"/>
              </a:buClr>
              <a:buSzPct val="61111"/>
              <a:buFont typeface="Arial"/>
              <a:buNone/>
            </a:pP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Newbody - 17 tjejer har sålt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4065"/>
              </a:buClr>
              <a:buSzPct val="61111"/>
              <a:buFont typeface="Arial"/>
              <a:buNone/>
            </a:pP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Julblommor och bingolotter är nästa försäljning - hur ska vi maxa denna försäljning?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4065"/>
              </a:buClr>
              <a:buSzPct val="61111"/>
              <a:buFont typeface="Arial"/>
              <a:buNone/>
            </a:pP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Halloween - spökrunda för att få in pengar?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004065"/>
              </a:buClr>
              <a:buSzPct val="61111"/>
              <a:buFont typeface="Arial"/>
              <a:buNone/>
            </a:pPr>
            <a:r>
              <a:rPr lang="sv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Vad vill vi göra mer för att få in pengar? När?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Försäljning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F4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rgbClr val="004065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438" y="1311700"/>
            <a:ext cx="239077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438" y="2915013"/>
            <a:ext cx="8239125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