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60" r:id="rId5"/>
    <p:sldId id="262" r:id="rId6"/>
    <p:sldId id="263" r:id="rId7"/>
    <p:sldId id="261" r:id="rId8"/>
    <p:sldId id="264" r:id="rId9"/>
    <p:sldId id="265" r:id="rId10"/>
    <p:sldId id="270" r:id="rId11"/>
    <p:sldId id="266" r:id="rId12"/>
    <p:sldId id="267" r:id="rId13"/>
    <p:sldId id="275" r:id="rId14"/>
    <p:sldId id="268" r:id="rId15"/>
    <p:sldId id="271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-4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0" y="-226"/>
            <a:ext cx="1849510" cy="1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7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08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0" y="-226"/>
            <a:ext cx="1849510" cy="1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2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62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6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8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F558-111C-4C39-B3AA-6BAC0E1FD7A0}" type="datetimeFigureOut">
              <a:rPr lang="sv-SE" smtClean="0"/>
              <a:t>2016-04-18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Sommarfotbollsskola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pmate.nu/event/kungsbacka-if-sommarfotbollsskol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get.se/KungsbackaIFF0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-290187"/>
            <a:ext cx="10363200" cy="1470025"/>
          </a:xfrm>
        </p:spPr>
        <p:txBody>
          <a:bodyPr/>
          <a:lstStyle/>
          <a:p>
            <a:r>
              <a:rPr lang="sv-SE" dirty="0" smtClean="0"/>
              <a:t>Föräldramöte KIF F07-08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236303"/>
            <a:ext cx="7569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051101"/>
            <a:ext cx="12192000" cy="735012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i="1" dirty="0" smtClean="0"/>
              <a:t>”Så många som möjligt-så länge som möjligt-så bra som möjligt”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035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"/>
            <a:ext cx="10972800" cy="1143000"/>
          </a:xfrm>
        </p:spPr>
        <p:txBody>
          <a:bodyPr/>
          <a:lstStyle/>
          <a:p>
            <a:r>
              <a:rPr lang="sv-SE" b="1" dirty="0" smtClean="0"/>
              <a:t>Maskotar IFK Göteborg</a:t>
            </a:r>
            <a:endParaRPr lang="sv-SE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4" y="1539686"/>
            <a:ext cx="10441110" cy="48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9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000"/>
            <a:ext cx="10515600" cy="1325563"/>
          </a:xfrm>
        </p:spPr>
        <p:txBody>
          <a:bodyPr/>
          <a:lstStyle/>
          <a:p>
            <a:r>
              <a:rPr lang="sv-SE" b="1" dirty="0" smtClean="0"/>
              <a:t>Sommarfotbollsskolan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7" y="1336711"/>
            <a:ext cx="6502400" cy="531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5834" y="3258580"/>
            <a:ext cx="4413665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sz="2400" dirty="0"/>
              <a:t>5 av våra tjejer anmälda</a:t>
            </a:r>
          </a:p>
          <a:p>
            <a:pPr algn="ctr"/>
            <a:r>
              <a:rPr lang="sv-SE" sz="2400" dirty="0"/>
              <a:t>Sista anmälningsdag 8/5</a:t>
            </a:r>
          </a:p>
          <a:p>
            <a:endParaRPr lang="sv-SE" dirty="0" smtClean="0">
              <a:hlinkClick r:id="rId3"/>
            </a:endParaRPr>
          </a:p>
          <a:p>
            <a:r>
              <a:rPr lang="sv-SE" dirty="0" smtClean="0">
                <a:hlinkClick r:id="rId3"/>
              </a:rPr>
              <a:t>http</a:t>
            </a:r>
            <a:r>
              <a:rPr lang="sv-SE" dirty="0">
                <a:hlinkClick r:id="rId3"/>
              </a:rPr>
              <a:t>://</a:t>
            </a:r>
            <a:r>
              <a:rPr lang="sv-SE" dirty="0" smtClean="0">
                <a:hlinkClick r:id="rId3"/>
              </a:rPr>
              <a:t>www.laget.se/Sommarfotbollsskolan</a:t>
            </a:r>
            <a:endParaRPr lang="sv-SE" dirty="0" smtClean="0"/>
          </a:p>
          <a:p>
            <a:endParaRPr lang="sv-SE" dirty="0"/>
          </a:p>
          <a:p>
            <a:r>
              <a:rPr lang="sv-SE" dirty="0">
                <a:hlinkClick r:id="rId4"/>
              </a:rPr>
              <a:t>http://www.cupmate.nu/event/kungsbacka-if-sommarfotbollsskola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Föräldrarepresentanter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Aktivitet under året t.ex. fotbollsmatch, picknick, grillkväll osv.      </a:t>
            </a:r>
          </a:p>
          <a:p>
            <a:pPr marL="0" indent="0">
              <a:buNone/>
            </a:pPr>
            <a:r>
              <a:rPr lang="sv-SE" sz="1800" dirty="0" smtClean="0"/>
              <a:t>    (</a:t>
            </a:r>
            <a:r>
              <a:rPr lang="sv-SE" sz="1800" dirty="0"/>
              <a:t>14/5 Aranäs </a:t>
            </a:r>
            <a:r>
              <a:rPr lang="sv-SE" sz="1800" dirty="0" err="1"/>
              <a:t>open</a:t>
            </a:r>
            <a:r>
              <a:rPr lang="sv-SE" sz="1800" dirty="0"/>
              <a:t>= ingen träning</a:t>
            </a:r>
            <a:r>
              <a:rPr lang="sv-SE" sz="1800" dirty="0" smtClean="0"/>
              <a:t>…) (6/8, träning 10-11:15, bollkullor 13:00)</a:t>
            </a:r>
            <a:endParaRPr lang="sv-SE" sz="1800" dirty="0"/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KIF arrangemang</a:t>
            </a:r>
          </a:p>
          <a:p>
            <a:r>
              <a:rPr lang="sv-SE" sz="2900" dirty="0"/>
              <a:t>Sommarfotbollskolan </a:t>
            </a:r>
            <a:r>
              <a:rPr lang="sv-SE" sz="2900" dirty="0" smtClean="0"/>
              <a:t>flera </a:t>
            </a:r>
            <a:r>
              <a:rPr lang="sv-SE" sz="2900" dirty="0"/>
              <a:t>föräldrar som är med som stöd till de unga ledarna. Hel/halv dagar.</a:t>
            </a:r>
          </a:p>
          <a:p>
            <a:r>
              <a:rPr lang="sv-SE" sz="2900" dirty="0"/>
              <a:t>Gothia </a:t>
            </a:r>
            <a:r>
              <a:rPr lang="sv-SE" sz="2900" dirty="0" smtClean="0"/>
              <a:t>cup/arbetspass</a:t>
            </a:r>
            <a:endParaRPr lang="sv-SE" sz="2900" dirty="0"/>
          </a:p>
          <a:p>
            <a:r>
              <a:rPr lang="sv-SE" sz="2900" dirty="0" smtClean="0"/>
              <a:t>KIF-dagen</a:t>
            </a:r>
          </a:p>
          <a:p>
            <a:r>
              <a:rPr lang="sv-SE" sz="2900" dirty="0" smtClean="0"/>
              <a:t>Kryddor/New Body</a:t>
            </a:r>
          </a:p>
          <a:p>
            <a:r>
              <a:rPr lang="sv-SE" sz="2900" dirty="0" smtClean="0"/>
              <a:t>Sponsring?</a:t>
            </a:r>
            <a:endParaRPr lang="sv-SE" sz="2900" dirty="0"/>
          </a:p>
          <a:p>
            <a:endParaRPr lang="sv-SE" dirty="0" smtClean="0">
              <a:solidFill>
                <a:srgbClr val="FF0000"/>
              </a:solidFill>
            </a:endParaRPr>
          </a:p>
          <a:p>
            <a:endParaRPr lang="sv-SE" dirty="0" smtClean="0">
              <a:solidFill>
                <a:srgbClr val="FF000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9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EM kval Gamla Ullevi 6 Juni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25" y="1922278"/>
            <a:ext cx="71913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9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Lagkassa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Sponsring</a:t>
            </a:r>
          </a:p>
          <a:p>
            <a:r>
              <a:rPr lang="sv-SE" dirty="0" smtClean="0"/>
              <a:t>Kryddor</a:t>
            </a:r>
          </a:p>
          <a:p>
            <a:r>
              <a:rPr lang="sv-SE" dirty="0" smtClean="0"/>
              <a:t>New Body</a:t>
            </a:r>
          </a:p>
          <a:p>
            <a:r>
              <a:rPr lang="sv-SE" dirty="0" smtClean="0"/>
              <a:t>Cupavgifter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23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97" y="3637824"/>
            <a:ext cx="3352800" cy="31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" y="482600"/>
            <a:ext cx="3454400" cy="57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399" y="5600700"/>
            <a:ext cx="3098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37" y="216010"/>
            <a:ext cx="3535063" cy="33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3466" y="5151720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7823200" y="3237719"/>
            <a:ext cx="1625600" cy="40010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593124" y="3468053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35400"/>
            <a:ext cx="1625600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5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4145" y="6407699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7200" y="4883589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16299" y="2460141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0612" y="5693591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2720197" y="216010"/>
            <a:ext cx="10972800" cy="1143000"/>
          </a:xfrm>
        </p:spPr>
        <p:txBody>
          <a:bodyPr/>
          <a:lstStyle/>
          <a:p>
            <a:r>
              <a:rPr lang="sv-SE" b="1" dirty="0" smtClean="0"/>
              <a:t>Träningskläder</a:t>
            </a:r>
            <a:endParaRPr lang="sv-SE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23" y="2412999"/>
            <a:ext cx="3060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80997" y="5848649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7681268" y="2564348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8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09" y="1149160"/>
            <a:ext cx="4377304" cy="43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4584988" y="164693"/>
            <a:ext cx="3125147" cy="66274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Januari</a:t>
            </a:r>
            <a:endParaRPr lang="sv-SE" sz="1600" b="1" dirty="0">
              <a:solidFill>
                <a:prstClr val="black"/>
              </a:solidFill>
            </a:endParaRPr>
          </a:p>
          <a:p>
            <a:pPr defTabSz="1280153"/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8246398" y="150909"/>
            <a:ext cx="3499889" cy="908967"/>
          </a:xfrm>
          <a:prstGeom prst="rect">
            <a:avLst/>
          </a:prstGeom>
          <a:gradFill>
            <a:gsLst>
              <a:gs pos="3000">
                <a:schemeClr val="accent5">
                  <a:lumMod val="67000"/>
                  <a:lumOff val="33000"/>
                </a:schemeClr>
              </a:gs>
              <a:gs pos="45000">
                <a:srgbClr val="85C2FF"/>
              </a:gs>
              <a:gs pos="88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Februari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Ungdomsledarmöte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Tränarutbildning C  28 feb 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8864763" y="1760625"/>
            <a:ext cx="3075997" cy="1114147"/>
          </a:xfrm>
          <a:prstGeom prst="rect">
            <a:avLst/>
          </a:prstGeom>
          <a:gradFill>
            <a:gsLst>
              <a:gs pos="3000">
                <a:srgbClr val="61F5F1"/>
              </a:gs>
              <a:gs pos="75000">
                <a:srgbClr val="85C2FF"/>
              </a:gs>
              <a:gs pos="92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Mars</a:t>
            </a:r>
            <a:endParaRPr lang="sv-SE" sz="1500" b="1" dirty="0">
              <a:solidFill>
                <a:prstClr val="black"/>
              </a:solidFill>
            </a:endParaRPr>
          </a:p>
          <a:p>
            <a:pPr marL="246696" indent="-246696" defTabSz="1280153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prstClr val="black"/>
                </a:solidFill>
              </a:rPr>
              <a:t>Tränarutbildning C  13/3</a:t>
            </a:r>
          </a:p>
          <a:p>
            <a:pPr marL="246696" indent="-246696" defTabSz="1280153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prstClr val="black"/>
                </a:solidFill>
              </a:rPr>
              <a:t>Ledar-Kick off 19 mars </a:t>
            </a:r>
          </a:p>
          <a:p>
            <a:pPr defTabSz="1280153"/>
            <a:endParaRPr lang="sv-SE" sz="1500" b="1" dirty="0">
              <a:solidFill>
                <a:prstClr val="black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8432801" y="3063548"/>
            <a:ext cx="3578087" cy="1344980"/>
          </a:xfrm>
          <a:prstGeom prst="rect">
            <a:avLst/>
          </a:prstGeom>
          <a:gradFill>
            <a:gsLst>
              <a:gs pos="3000">
                <a:srgbClr val="C59EE2"/>
              </a:gs>
              <a:gs pos="75000">
                <a:srgbClr val="85C2FF"/>
              </a:gs>
              <a:gs pos="92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 anchor="t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April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prstClr val="black"/>
                </a:solidFill>
              </a:rPr>
              <a:t>Grönt kort 6/4 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prstClr val="black"/>
                </a:solidFill>
              </a:rPr>
              <a:t>Prova på PF11 10/4 &amp; 17/4 inomhus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prstClr val="black"/>
                </a:solidFill>
              </a:rPr>
              <a:t>Föräldramöte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prstClr val="black"/>
                </a:solidFill>
              </a:rPr>
              <a:t>Försäljning kryddor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8303124" y="4964149"/>
            <a:ext cx="3499889" cy="1647631"/>
          </a:xfrm>
          <a:prstGeom prst="rect">
            <a:avLst/>
          </a:prstGeom>
          <a:gradFill flip="none" rotWithShape="1">
            <a:gsLst>
              <a:gs pos="3000">
                <a:srgbClr val="3FFFB1"/>
              </a:gs>
              <a:gs pos="52000">
                <a:srgbClr val="85C2FF"/>
              </a:gs>
              <a:gs pos="92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Maj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KIF-dagen 5 maj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Utbildning Spelarutbildningsplanen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Föräldramöte Ungdomssektionen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Ungdomsledarmöte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Kungsbackaleken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4695360" y="5696315"/>
            <a:ext cx="3288072" cy="908967"/>
          </a:xfrm>
          <a:prstGeom prst="rect">
            <a:avLst/>
          </a:prstGeom>
          <a:gradFill flip="none" rotWithShape="1">
            <a:gsLst>
              <a:gs pos="0">
                <a:srgbClr val="76EB35"/>
              </a:gs>
              <a:gs pos="100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Juni</a:t>
            </a:r>
            <a:endParaRPr lang="sv-SE" sz="1600" b="1" dirty="0">
              <a:solidFill>
                <a:prstClr val="black"/>
              </a:solidFill>
            </a:endParaRP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Sommarfotbollsskolan 20-23/6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Kungsbackaleken</a:t>
            </a:r>
          </a:p>
        </p:txBody>
      </p:sp>
      <p:sp>
        <p:nvSpPr>
          <p:cNvPr id="12" name="TextBox 10"/>
          <p:cNvSpPr txBox="1"/>
          <p:nvPr/>
        </p:nvSpPr>
        <p:spPr>
          <a:xfrm rot="10800000" flipV="1">
            <a:off x="774997" y="5942536"/>
            <a:ext cx="3577836" cy="662745"/>
          </a:xfrm>
          <a:prstGeom prst="rect">
            <a:avLst/>
          </a:prstGeom>
          <a:gradFill flip="none" rotWithShape="1">
            <a:gsLst>
              <a:gs pos="0">
                <a:srgbClr val="08FC14"/>
              </a:gs>
              <a:gs pos="100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Juli</a:t>
            </a:r>
            <a:endParaRPr lang="sv-SE" sz="1600" b="1" dirty="0">
              <a:solidFill>
                <a:prstClr val="black"/>
              </a:solidFill>
            </a:endParaRP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Gothia Cup 17-23/7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86297" y="4581393"/>
            <a:ext cx="3701512" cy="908967"/>
          </a:xfrm>
          <a:prstGeom prst="rect">
            <a:avLst/>
          </a:prstGeom>
          <a:gradFill flip="none" rotWithShape="1">
            <a:gsLst>
              <a:gs pos="0">
                <a:srgbClr val="36A127"/>
              </a:gs>
              <a:gs pos="100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Augusti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Kungsbackaleken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IFK GBG maskotar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341438" y="3530601"/>
            <a:ext cx="3427581" cy="908967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 anchor="t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September</a:t>
            </a:r>
            <a:endParaRPr lang="sv-SE" sz="1600" b="1" dirty="0">
              <a:solidFill>
                <a:prstClr val="black"/>
              </a:solidFill>
            </a:endParaRP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New Body försäljning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Kungsbacka leken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203200" y="2563056"/>
            <a:ext cx="3565819" cy="662745"/>
          </a:xfrm>
          <a:prstGeom prst="rect">
            <a:avLst/>
          </a:prstGeom>
          <a:gradFill flip="none" rotWithShape="1">
            <a:gsLst>
              <a:gs pos="0">
                <a:srgbClr val="FF5B5B"/>
              </a:gs>
              <a:gs pos="100000">
                <a:srgbClr val="C4D6EB">
                  <a:lumMod val="0"/>
                  <a:lumOff val="100000"/>
                </a:srgbClr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Oktober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Avslutning Ungdomssektionen 8/10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15896" y="1460171"/>
            <a:ext cx="4149704" cy="90896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C4D6EB">
                  <a:lumMod val="0"/>
                  <a:lumOff val="100000"/>
                </a:srgbClr>
              </a:gs>
              <a:gs pos="56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November</a:t>
            </a:r>
            <a:endParaRPr lang="sv-SE" sz="1600" b="1" dirty="0">
              <a:solidFill>
                <a:prstClr val="black"/>
              </a:solidFill>
            </a:endParaRP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Ungdomsledarmöte (Materialgenomgång)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Inomhus cup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711200" y="150909"/>
            <a:ext cx="3290240" cy="115518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4D6EB">
                  <a:lumMod val="0"/>
                  <a:lumOff val="100000"/>
                </a:srgbClr>
              </a:gs>
              <a:gs pos="56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8013" tIns="64006" rIns="128013" bIns="64006" rtlCol="0">
            <a:spAutoFit/>
          </a:bodyPr>
          <a:lstStyle>
            <a:defPPr>
              <a:defRPr lang="sv-SE"/>
            </a:defPPr>
            <a:lvl1pPr marL="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53"/>
            <a:r>
              <a:rPr lang="sv-SE" sz="1900" b="1" dirty="0">
                <a:solidFill>
                  <a:prstClr val="white"/>
                </a:solidFill>
              </a:rPr>
              <a:t>December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Årsmöte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Julmarknad</a:t>
            </a:r>
          </a:p>
          <a:p>
            <a:pPr marL="240029" indent="-240029" defTabSz="1280153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prstClr val="black"/>
                </a:solidFill>
              </a:rPr>
              <a:t>Lucia</a:t>
            </a:r>
          </a:p>
        </p:txBody>
      </p:sp>
    </p:spTree>
    <p:extLst>
      <p:ext uri="{BB962C8B-B14F-4D97-AF65-F5344CB8AC3E}">
        <p14:creationId xmlns:p14="http://schemas.microsoft.com/office/powerpoint/2010/main" val="24088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77801"/>
            <a:ext cx="3630341" cy="48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79" y="3728"/>
            <a:ext cx="56628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219200" y="5562601"/>
            <a:ext cx="7472392" cy="73501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700" i="1" dirty="0"/>
              <a:t>”Så många som möjligt</a:t>
            </a:r>
          </a:p>
          <a:p>
            <a:r>
              <a:rPr lang="sv-SE" sz="3700" i="1" dirty="0"/>
              <a:t>så länge som möjligt</a:t>
            </a:r>
          </a:p>
          <a:p>
            <a:r>
              <a:rPr lang="sv-SE" sz="3700" i="1" dirty="0"/>
              <a:t>så bra som möjligt”</a:t>
            </a:r>
          </a:p>
        </p:txBody>
      </p:sp>
    </p:spTree>
    <p:extLst>
      <p:ext uri="{BB962C8B-B14F-4D97-AF65-F5344CB8AC3E}">
        <p14:creationId xmlns:p14="http://schemas.microsoft.com/office/powerpoint/2010/main" val="2445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7842"/>
            <a:ext cx="4470400" cy="655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00" y="68250"/>
            <a:ext cx="10515600" cy="1325563"/>
          </a:xfrm>
        </p:spPr>
        <p:txBody>
          <a:bodyPr/>
          <a:lstStyle/>
          <a:p>
            <a:r>
              <a:rPr lang="sv-SE" b="1" dirty="0" smtClean="0"/>
              <a:t>Agenda: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00" y="1291250"/>
            <a:ext cx="10515600" cy="4351338"/>
          </a:xfrm>
        </p:spPr>
        <p:txBody>
          <a:bodyPr>
            <a:noAutofit/>
          </a:bodyPr>
          <a:lstStyle/>
          <a:p>
            <a:r>
              <a:rPr lang="sv-SE" sz="2400" dirty="0" smtClean="0"/>
              <a:t>Presentation ledare</a:t>
            </a:r>
          </a:p>
          <a:p>
            <a:r>
              <a:rPr lang="sv-SE" sz="2400" dirty="0" smtClean="0"/>
              <a:t>Träningar</a:t>
            </a:r>
          </a:p>
          <a:p>
            <a:r>
              <a:rPr lang="sv-SE" sz="2400" dirty="0" smtClean="0"/>
              <a:t>Matcher</a:t>
            </a:r>
          </a:p>
          <a:p>
            <a:r>
              <a:rPr lang="sv-SE" sz="2400" dirty="0" smtClean="0"/>
              <a:t>Laget.se</a:t>
            </a:r>
          </a:p>
          <a:p>
            <a:r>
              <a:rPr lang="sv-SE" sz="2400" dirty="0" smtClean="0"/>
              <a:t>Cuper</a:t>
            </a:r>
          </a:p>
          <a:p>
            <a:r>
              <a:rPr lang="sv-SE" sz="2400" dirty="0" smtClean="0"/>
              <a:t>KIF dagen</a:t>
            </a:r>
          </a:p>
          <a:p>
            <a:r>
              <a:rPr lang="sv-SE" sz="2400" dirty="0" smtClean="0"/>
              <a:t>Bollkullor/maskotar</a:t>
            </a:r>
          </a:p>
          <a:p>
            <a:r>
              <a:rPr lang="sv-SE" sz="2400" dirty="0" smtClean="0"/>
              <a:t>Sommarfotbollsskolan</a:t>
            </a:r>
          </a:p>
          <a:p>
            <a:r>
              <a:rPr lang="sv-SE" sz="2400" dirty="0" smtClean="0"/>
              <a:t>Föräldrarepresentanter</a:t>
            </a:r>
          </a:p>
          <a:p>
            <a:r>
              <a:rPr lang="sv-SE" sz="2400" dirty="0" smtClean="0"/>
              <a:t>Lagkassa</a:t>
            </a:r>
          </a:p>
          <a:p>
            <a:r>
              <a:rPr lang="sv-SE" sz="2400" dirty="0" smtClean="0"/>
              <a:t>Träningskläder</a:t>
            </a:r>
          </a:p>
          <a:p>
            <a:r>
              <a:rPr lang="sv-SE" sz="2400" dirty="0" smtClean="0"/>
              <a:t>Årshjulet</a:t>
            </a:r>
            <a:endParaRPr lang="sv-SE" sz="2400" dirty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50773" y="4771900"/>
            <a:ext cx="6388925" cy="1581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v-SE" sz="2400" dirty="0" smtClean="0"/>
              <a:t>Presentationen finns på Laget.se</a:t>
            </a:r>
          </a:p>
          <a:p>
            <a:pPr marL="0" indent="0" algn="ctr">
              <a:buNone/>
            </a:pPr>
            <a:r>
              <a:rPr lang="sv-SE" sz="2400" dirty="0"/>
              <a:t>Samtliga datum finns i kalendern på Laget.se</a:t>
            </a:r>
          </a:p>
        </p:txBody>
      </p:sp>
    </p:spTree>
    <p:extLst>
      <p:ext uri="{BB962C8B-B14F-4D97-AF65-F5344CB8AC3E}">
        <p14:creationId xmlns:p14="http://schemas.microsoft.com/office/powerpoint/2010/main" val="31588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Ledare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Åsa Enander</a:t>
            </a:r>
          </a:p>
          <a:p>
            <a:r>
              <a:rPr lang="sv-SE" dirty="0" smtClean="0"/>
              <a:t>Stefan </a:t>
            </a:r>
            <a:r>
              <a:rPr lang="sv-SE" dirty="0" err="1" smtClean="0"/>
              <a:t>Blennerstedt</a:t>
            </a:r>
            <a:endParaRPr lang="sv-SE" dirty="0" smtClean="0"/>
          </a:p>
          <a:p>
            <a:r>
              <a:rPr lang="sv-SE" dirty="0" smtClean="0"/>
              <a:t>Martin Hoffmann</a:t>
            </a:r>
          </a:p>
          <a:p>
            <a:r>
              <a:rPr lang="sv-SE" dirty="0" smtClean="0"/>
              <a:t>Tobias Hagman</a:t>
            </a:r>
          </a:p>
          <a:p>
            <a:r>
              <a:rPr lang="sv-SE" dirty="0" smtClean="0"/>
              <a:t>Mattias Gustavsson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59" y="2697553"/>
            <a:ext cx="5103064" cy="29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54" y="662236"/>
            <a:ext cx="15906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8136" y="4726377"/>
            <a:ext cx="3990108" cy="1864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v-SE" dirty="0" smtClean="0"/>
              <a:t>23 </a:t>
            </a:r>
            <a:r>
              <a:rPr lang="sv-SE" dirty="0" err="1" smtClean="0"/>
              <a:t>st</a:t>
            </a:r>
            <a:r>
              <a:rPr lang="sv-SE" dirty="0" smtClean="0"/>
              <a:t> Tjejer</a:t>
            </a:r>
          </a:p>
          <a:p>
            <a:pPr marL="0" indent="0" algn="ctr">
              <a:buNone/>
            </a:pPr>
            <a:r>
              <a:rPr lang="sv-SE" dirty="0" smtClean="0"/>
              <a:t>5-07, 15-08, 3-09</a:t>
            </a:r>
          </a:p>
        </p:txBody>
      </p:sp>
    </p:spTree>
    <p:extLst>
      <p:ext uri="{BB962C8B-B14F-4D97-AF65-F5344CB8AC3E}">
        <p14:creationId xmlns:p14="http://schemas.microsoft.com/office/powerpoint/2010/main" val="2994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Träningar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0" y="2054430"/>
            <a:ext cx="6215743" cy="44550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sv-SE" sz="2400" dirty="0" smtClean="0"/>
          </a:p>
          <a:p>
            <a:r>
              <a:rPr lang="sv-SE" sz="2400" dirty="0" smtClean="0"/>
              <a:t>April </a:t>
            </a:r>
            <a:r>
              <a:rPr lang="sv-SE" sz="2400" b="1" dirty="0" smtClean="0"/>
              <a:t>Konstgräs</a:t>
            </a:r>
            <a:r>
              <a:rPr lang="sv-SE" sz="2400" dirty="0" smtClean="0"/>
              <a:t> Tisdagar 17-18   (</a:t>
            </a:r>
            <a:r>
              <a:rPr lang="sv-SE" sz="2400" dirty="0"/>
              <a:t>26/4, 3/5)</a:t>
            </a:r>
            <a:endParaRPr lang="sv-SE" sz="2400" dirty="0" smtClean="0"/>
          </a:p>
          <a:p>
            <a:r>
              <a:rPr lang="sv-SE" sz="2400" dirty="0" smtClean="0"/>
              <a:t>Maj-Juni </a:t>
            </a:r>
            <a:r>
              <a:rPr lang="sv-SE" sz="2400" b="1" dirty="0" smtClean="0"/>
              <a:t>Gräs</a:t>
            </a:r>
            <a:r>
              <a:rPr lang="sv-SE" sz="2400" dirty="0" smtClean="0"/>
              <a:t> Lördagar 10-11:15  (start 7/5)</a:t>
            </a:r>
          </a:p>
          <a:p>
            <a:r>
              <a:rPr lang="sv-SE" sz="2400" dirty="0" smtClean="0">
                <a:solidFill>
                  <a:srgbClr val="FF0000"/>
                </a:solidFill>
              </a:rPr>
              <a:t>Juli – Uppehåll</a:t>
            </a:r>
          </a:p>
          <a:p>
            <a:r>
              <a:rPr lang="sv-SE" sz="2400" dirty="0" smtClean="0"/>
              <a:t>Augusti-September Gräs Lördagar 10-11:15</a:t>
            </a:r>
          </a:p>
          <a:p>
            <a:r>
              <a:rPr lang="sv-SE" sz="2400" dirty="0" smtClean="0"/>
              <a:t>Oktober-November Konstgräs</a:t>
            </a:r>
          </a:p>
          <a:p>
            <a:r>
              <a:rPr lang="sv-SE" sz="2400" dirty="0" smtClean="0">
                <a:solidFill>
                  <a:srgbClr val="FF0000"/>
                </a:solidFill>
              </a:rPr>
              <a:t>December-Januari Inomhus/uppehåll</a:t>
            </a:r>
          </a:p>
          <a:p>
            <a:endParaRPr lang="sv-SE" sz="2400" dirty="0">
              <a:solidFill>
                <a:srgbClr val="FF0000"/>
              </a:solidFill>
            </a:endParaRPr>
          </a:p>
          <a:p>
            <a:r>
              <a:rPr lang="sv-SE" sz="2400" dirty="0" smtClean="0">
                <a:solidFill>
                  <a:schemeClr val="accent5">
                    <a:lumMod val="50000"/>
                  </a:schemeClr>
                </a:solidFill>
              </a:rPr>
              <a:t>Kläder, benskydd, vattenflaska</a:t>
            </a:r>
            <a:endParaRPr lang="sv-SE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36426" y="2054430"/>
            <a:ext cx="5617029" cy="4441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sv-SE" sz="2400" dirty="0" smtClean="0">
              <a:solidFill>
                <a:srgbClr val="FF0000"/>
              </a:solidFill>
            </a:endParaRPr>
          </a:p>
          <a:p>
            <a:r>
              <a:rPr lang="sv-SE" sz="2400" dirty="0" smtClean="0"/>
              <a:t>Vi kommer i tid till samlingen.</a:t>
            </a:r>
          </a:p>
          <a:p>
            <a:r>
              <a:rPr lang="sv-SE" sz="2400" dirty="0" smtClean="0"/>
              <a:t>Vi använder ett vårdat språk.</a:t>
            </a:r>
          </a:p>
          <a:p>
            <a:r>
              <a:rPr lang="sv-SE" sz="2400" dirty="0" smtClean="0"/>
              <a:t>Vi anmäler oss till träningarna så ledarna vet hur många som kommer och kan planera efter det.</a:t>
            </a:r>
          </a:p>
          <a:p>
            <a:r>
              <a:rPr lang="sv-SE" sz="2400" dirty="0" smtClean="0"/>
              <a:t>Vi uppträder schysst mot varandra, motståndarlag och domare.</a:t>
            </a:r>
          </a:p>
          <a:p>
            <a:r>
              <a:rPr lang="sv-SE" sz="2400" dirty="0" smtClean="0"/>
              <a:t>Fokus på lek-glädje, grundläggande teknik, passningar, skott</a:t>
            </a:r>
          </a:p>
          <a:p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25" y="744279"/>
            <a:ext cx="10515600" cy="1892043"/>
          </a:xfrm>
        </p:spPr>
        <p:txBody>
          <a:bodyPr>
            <a:normAutofit fontScale="90000"/>
          </a:bodyPr>
          <a:lstStyle/>
          <a:p>
            <a:pPr marL="0" indent="0"/>
            <a:r>
              <a:rPr lang="sv-SE" b="1" dirty="0" smtClean="0"/>
              <a:t>Matcher/Kungsbackaleken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900" dirty="0" smtClean="0"/>
              <a:t>.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smtClean="0"/>
              <a:t>2 </a:t>
            </a:r>
            <a:r>
              <a:rPr lang="sv-SE" sz="2700" dirty="0"/>
              <a:t>lag, </a:t>
            </a:r>
            <a:r>
              <a:rPr lang="sv-SE" sz="2700" dirty="0" smtClean="0"/>
              <a:t>3 </a:t>
            </a:r>
            <a:r>
              <a:rPr lang="sv-SE" sz="2700" dirty="0"/>
              <a:t>sammandrag vår + 3 höst (3 matcher 2x11 min</a:t>
            </a:r>
            <a:r>
              <a:rPr lang="sv-SE" sz="2700" dirty="0" smtClean="0"/>
              <a:t>.)</a:t>
            </a:r>
            <a:r>
              <a:rPr lang="sv-SE" sz="2700" dirty="0"/>
              <a:t/>
            </a:r>
            <a:br>
              <a:rPr lang="sv-SE" sz="2700" dirty="0"/>
            </a:br>
            <a:r>
              <a:rPr lang="sv-SE" sz="1200" dirty="0" smtClean="0"/>
              <a:t>.</a:t>
            </a:r>
            <a:r>
              <a:rPr lang="sv-SE" sz="3600" b="1" dirty="0"/>
              <a:t/>
            </a:r>
            <a:br>
              <a:rPr lang="sv-SE" sz="3600" b="1" dirty="0"/>
            </a:br>
            <a:r>
              <a:rPr lang="sv-SE" sz="2700" b="1" dirty="0" smtClean="0"/>
              <a:t>22/5 kl.15-18			</a:t>
            </a:r>
            <a:r>
              <a:rPr lang="sv-SE" sz="2700" b="1" dirty="0" smtClean="0">
                <a:solidFill>
                  <a:srgbClr val="FF0000"/>
                </a:solidFill>
              </a:rPr>
              <a:t>3-4/9</a:t>
            </a:r>
            <a:r>
              <a:rPr lang="sv-SE" sz="2700" b="1" dirty="0" smtClean="0"/>
              <a:t/>
            </a:r>
            <a:br>
              <a:rPr lang="sv-SE" sz="2700" b="1" dirty="0" smtClean="0"/>
            </a:br>
            <a:r>
              <a:rPr lang="sv-SE" sz="2700" b="1" dirty="0" smtClean="0"/>
              <a:t>29/5 kl.12-15			</a:t>
            </a:r>
            <a:r>
              <a:rPr lang="sv-SE" sz="2700" b="1" dirty="0" smtClean="0">
                <a:solidFill>
                  <a:srgbClr val="FF0000"/>
                </a:solidFill>
              </a:rPr>
              <a:t>10-11/9</a:t>
            </a:r>
            <a:r>
              <a:rPr lang="sv-SE" sz="2700" b="1" dirty="0" smtClean="0"/>
              <a:t/>
            </a:r>
            <a:br>
              <a:rPr lang="sv-SE" sz="2700" b="1" dirty="0" smtClean="0"/>
            </a:br>
            <a:r>
              <a:rPr lang="sv-SE" sz="2700" b="1" dirty="0" smtClean="0"/>
              <a:t>12/6 kl.9-12			</a:t>
            </a:r>
            <a:r>
              <a:rPr lang="sv-SE" sz="2700" b="1" dirty="0" smtClean="0">
                <a:solidFill>
                  <a:srgbClr val="FF0000"/>
                </a:solidFill>
              </a:rPr>
              <a:t>17-18/9</a:t>
            </a:r>
            <a:endParaRPr lang="sv-SE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1" y="3158836"/>
            <a:ext cx="11625942" cy="3467597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sv-SE" sz="3200" dirty="0" smtClean="0">
              <a:solidFill>
                <a:srgbClr val="FF0000"/>
              </a:solidFill>
            </a:endParaRPr>
          </a:p>
          <a:p>
            <a:r>
              <a:rPr lang="sv-SE" sz="3200" dirty="0"/>
              <a:t>Vi kommer i tid till </a:t>
            </a:r>
            <a:r>
              <a:rPr lang="sv-SE" sz="3200" dirty="0" smtClean="0"/>
              <a:t>samlingen.</a:t>
            </a:r>
            <a:endParaRPr lang="sv-SE" sz="3200" dirty="0"/>
          </a:p>
          <a:p>
            <a:r>
              <a:rPr lang="sv-SE" sz="3200" dirty="0"/>
              <a:t>Vi använder ett vårdat språk.</a:t>
            </a:r>
          </a:p>
          <a:p>
            <a:r>
              <a:rPr lang="sv-SE" sz="3200" dirty="0"/>
              <a:t>Vi anmäler oss till </a:t>
            </a:r>
            <a:r>
              <a:rPr lang="sv-SE" sz="3200" dirty="0" smtClean="0"/>
              <a:t>matcherna så </a:t>
            </a:r>
            <a:r>
              <a:rPr lang="sv-SE" sz="3200" dirty="0"/>
              <a:t>ledarna vet hur många som kommer och kan </a:t>
            </a:r>
            <a:r>
              <a:rPr lang="sv-SE" sz="3200" dirty="0" smtClean="0"/>
              <a:t>planera efter </a:t>
            </a:r>
            <a:r>
              <a:rPr lang="sv-SE" sz="3200" dirty="0"/>
              <a:t>det.</a:t>
            </a:r>
          </a:p>
          <a:p>
            <a:r>
              <a:rPr lang="sv-SE" sz="3200" dirty="0" smtClean="0"/>
              <a:t>Vi </a:t>
            </a:r>
            <a:r>
              <a:rPr lang="sv-SE" sz="3200" dirty="0"/>
              <a:t>byter om tillsammans innan och efter </a:t>
            </a:r>
            <a:r>
              <a:rPr lang="sv-SE" sz="3200" dirty="0" smtClean="0"/>
              <a:t>match. Inga föräldrar i omklädningsrummet</a:t>
            </a:r>
            <a:endParaRPr lang="sv-SE" sz="3200" dirty="0"/>
          </a:p>
          <a:p>
            <a:r>
              <a:rPr lang="sv-SE" sz="3200" dirty="0" smtClean="0"/>
              <a:t>Vi </a:t>
            </a:r>
            <a:r>
              <a:rPr lang="sv-SE" sz="3200" dirty="0"/>
              <a:t>uppträder schysst mot varandra, motståndarlag och domare.</a:t>
            </a:r>
          </a:p>
          <a:p>
            <a:r>
              <a:rPr lang="sv-SE" sz="3200" dirty="0"/>
              <a:t>Alla får vara med</a:t>
            </a:r>
            <a:r>
              <a:rPr lang="sv-SE" sz="3200" dirty="0" smtClean="0"/>
              <a:t>! </a:t>
            </a:r>
          </a:p>
          <a:p>
            <a:pPr marL="0" indent="0">
              <a:buNone/>
            </a:pPr>
            <a:r>
              <a:rPr lang="sv-SE" sz="3200" dirty="0"/>
              <a:t> </a:t>
            </a:r>
            <a:r>
              <a:rPr lang="sv-SE" sz="3200" dirty="0" smtClean="0"/>
              <a:t>  Ingen toppning, lika mycket speltid, rotera på positioner t.ex. målvakt</a:t>
            </a:r>
          </a:p>
          <a:p>
            <a:r>
              <a:rPr lang="sv-SE" sz="3200" dirty="0" smtClean="0"/>
              <a:t>Vi låter spelarna ta egna beslut på planen</a:t>
            </a:r>
          </a:p>
          <a:p>
            <a:endParaRPr lang="sv-SE" sz="3200" dirty="0"/>
          </a:p>
          <a:p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Cuper</a:t>
            </a:r>
            <a:endParaRPr lang="sv-S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600201"/>
            <a:ext cx="6464300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1" y="3420109"/>
            <a:ext cx="6616700" cy="326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9270" y="2640409"/>
            <a:ext cx="1479551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sv-SE" sz="4300" dirty="0"/>
              <a:t>27/8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0723" y="4209070"/>
            <a:ext cx="3373332" cy="21082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sv-SE" sz="4300" dirty="0" smtClean="0"/>
              <a:t>3/7</a:t>
            </a:r>
          </a:p>
          <a:p>
            <a:pPr algn="ctr"/>
            <a:endParaRPr lang="sv-SE" sz="4300" dirty="0"/>
          </a:p>
          <a:p>
            <a:pPr algn="ctr"/>
            <a:r>
              <a:rPr lang="sv-SE" sz="4300" dirty="0" smtClean="0">
                <a:solidFill>
                  <a:schemeClr val="accent5">
                    <a:lumMod val="50000"/>
                  </a:schemeClr>
                </a:solidFill>
              </a:rPr>
              <a:t>+inomhus cup</a:t>
            </a:r>
            <a:endParaRPr lang="sv-SE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Laget.se</a:t>
            </a:r>
            <a:r>
              <a:rPr lang="sv-SE" b="1" dirty="0"/>
              <a:t/>
            </a:r>
            <a:br>
              <a:rPr lang="sv-SE" b="1" dirty="0"/>
            </a:br>
            <a:r>
              <a:rPr lang="sv-SE" sz="1800" dirty="0">
                <a:hlinkClick r:id="rId2"/>
              </a:rPr>
              <a:t>http://www.laget.se/KungsbackaIFF08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750"/>
            <a:ext cx="10515600" cy="4351338"/>
          </a:xfrm>
        </p:spPr>
        <p:txBody>
          <a:bodyPr/>
          <a:lstStyle/>
          <a:p>
            <a:r>
              <a:rPr lang="sv-SE" dirty="0" smtClean="0"/>
              <a:t>Kalender, prenumerera</a:t>
            </a:r>
          </a:p>
          <a:p>
            <a:r>
              <a:rPr lang="sv-SE" dirty="0" smtClean="0"/>
              <a:t>Medlemsavgifter</a:t>
            </a:r>
          </a:p>
          <a:p>
            <a:r>
              <a:rPr lang="sv-SE" dirty="0" smtClean="0"/>
              <a:t>Kallelser träningar/matcher</a:t>
            </a:r>
          </a:p>
          <a:p>
            <a:r>
              <a:rPr lang="sv-SE" dirty="0" smtClean="0"/>
              <a:t>Nyheter</a:t>
            </a:r>
          </a:p>
          <a:p>
            <a:r>
              <a:rPr lang="sv-SE" dirty="0" smtClean="0"/>
              <a:t>Mailadress, telefon nummer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1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7800"/>
            <a:ext cx="10972800" cy="1143000"/>
          </a:xfrm>
        </p:spPr>
        <p:txBody>
          <a:bodyPr/>
          <a:lstStyle/>
          <a:p>
            <a:r>
              <a:rPr lang="sv-SE" b="1" dirty="0" smtClean="0"/>
              <a:t>KIF dagen</a:t>
            </a:r>
            <a:endParaRPr lang="sv-S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65" y="1097450"/>
            <a:ext cx="4573609" cy="546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341852" y="3318326"/>
            <a:ext cx="4545348" cy="14875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sz="3200" dirty="0" smtClean="0"/>
          </a:p>
          <a:p>
            <a:pPr marL="0" indent="0" algn="ctr">
              <a:buNone/>
            </a:pPr>
            <a:r>
              <a:rPr lang="sv-SE" sz="3200" dirty="0" smtClean="0"/>
              <a:t>Anmälan senast 28/4</a:t>
            </a:r>
          </a:p>
          <a:p>
            <a:endParaRPr lang="sv-SE" sz="3200" dirty="0" smtClean="0"/>
          </a:p>
          <a:p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353250"/>
            <a:ext cx="10515600" cy="1325563"/>
          </a:xfrm>
        </p:spPr>
        <p:txBody>
          <a:bodyPr/>
          <a:lstStyle/>
          <a:p>
            <a:r>
              <a:rPr lang="sv-SE" b="1" dirty="0" smtClean="0"/>
              <a:t>Bollkullor KIF A-lag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500403"/>
            <a:ext cx="9885218" cy="14921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6/8 KIF-Kågeröds</a:t>
            </a:r>
          </a:p>
          <a:p>
            <a:pPr marL="0" indent="0">
              <a:buNone/>
            </a:pPr>
            <a:r>
              <a:rPr lang="sv-SE" dirty="0" smtClean="0"/>
              <a:t>Samling: 13:00</a:t>
            </a:r>
          </a:p>
          <a:p>
            <a:pPr marL="0" indent="0">
              <a:buNone/>
            </a:pPr>
            <a:r>
              <a:rPr lang="sv-SE" dirty="0" smtClean="0"/>
              <a:t>Matchstart 14:00</a:t>
            </a:r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8" y="3137805"/>
            <a:ext cx="10292295" cy="35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436</Words>
  <Application>Microsoft Office PowerPoint</Application>
  <PresentationFormat>Custom</PresentationFormat>
  <Paragraphs>146</Paragraphs>
  <Slides>18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Föräldramöte KIF F07-08</vt:lpstr>
      <vt:lpstr>Agenda: </vt:lpstr>
      <vt:lpstr>Ledare </vt:lpstr>
      <vt:lpstr>Träningar</vt:lpstr>
      <vt:lpstr>Matcher/Kungsbackaleken . 2 lag, 3 sammandrag vår + 3 höst (3 matcher 2x11 min.) . 22/5 kl.15-18   3-4/9 29/5 kl.12-15   10-11/9 12/6 kl.9-12   17-18/9</vt:lpstr>
      <vt:lpstr>Cuper</vt:lpstr>
      <vt:lpstr>Laget.se http://www.laget.se/KungsbackaIFF08</vt:lpstr>
      <vt:lpstr>KIF dagen</vt:lpstr>
      <vt:lpstr>Bollkullor KIF A-lag</vt:lpstr>
      <vt:lpstr>Maskotar IFK Göteborg</vt:lpstr>
      <vt:lpstr>Sommarfotbollsskolan </vt:lpstr>
      <vt:lpstr>Föräldrarepresentanter</vt:lpstr>
      <vt:lpstr>EM kval Gamla Ullevi 6 Juni</vt:lpstr>
      <vt:lpstr>Lagkassa</vt:lpstr>
      <vt:lpstr>Träningskläder</vt:lpstr>
      <vt:lpstr>PowerPoint Presentation</vt:lpstr>
      <vt:lpstr>PowerPoint Presentation</vt:lpstr>
      <vt:lpstr>PowerPoint Presentation</vt:lpstr>
    </vt:vector>
  </TitlesOfParts>
  <Company>CEVT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KIF P06</dc:title>
  <dc:creator>Erik Gräns</dc:creator>
  <cp:lastModifiedBy>Gustavsson Mattias (GOT)</cp:lastModifiedBy>
  <cp:revision>28</cp:revision>
  <dcterms:created xsi:type="dcterms:W3CDTF">2014-05-07T07:00:42Z</dcterms:created>
  <dcterms:modified xsi:type="dcterms:W3CDTF">2016-04-18T19:42:50Z</dcterms:modified>
</cp:coreProperties>
</file>