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56" r:id="rId2"/>
    <p:sldId id="312" r:id="rId3"/>
    <p:sldId id="316" r:id="rId4"/>
    <p:sldId id="313" r:id="rId5"/>
    <p:sldId id="314" r:id="rId6"/>
    <p:sldId id="315" r:id="rId7"/>
    <p:sldId id="295" r:id="rId8"/>
    <p:sldId id="258" r:id="rId9"/>
    <p:sldId id="288" r:id="rId10"/>
    <p:sldId id="262" r:id="rId11"/>
    <p:sldId id="260" r:id="rId12"/>
    <p:sldId id="261" r:id="rId13"/>
    <p:sldId id="320" r:id="rId14"/>
    <p:sldId id="319" r:id="rId15"/>
    <p:sldId id="321" r:id="rId16"/>
    <p:sldId id="317" r:id="rId17"/>
    <p:sldId id="318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234CA-8740-4E68-A183-786BC831F458}" type="datetimeFigureOut">
              <a:rPr lang="sv-SE"/>
              <a:t>2019-03-25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6EF73-379C-4DD0-8856-71C581973F19}" type="slidenum">
              <a:rPr lang="sv-SE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EF73-379C-4DD0-8856-71C581973F19}" type="slidenum">
              <a:rPr lang="sv-SE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1527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EF73-379C-4DD0-8856-71C581973F19}" type="slidenum">
              <a:rPr lang="sv-SE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874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EF73-379C-4DD0-8856-71C581973F19}" type="slidenum">
              <a:rPr lang="sv-SE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152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EF73-379C-4DD0-8856-71C581973F19}" type="slidenum">
              <a:rPr lang="sv-SE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117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EF73-379C-4DD0-8856-71C581973F19}" type="slidenum">
              <a:rPr lang="sv-SE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90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EF73-379C-4DD0-8856-71C581973F19}" type="slidenum">
              <a:rPr lang="sv-SE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5091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EF73-379C-4DD0-8856-71C581973F19}" type="slidenum">
              <a:rPr lang="sv-SE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48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EF73-379C-4DD0-8856-71C581973F19}" type="slidenum">
              <a:rPr lang="sv-SE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6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EF73-379C-4DD0-8856-71C581973F19}" type="slidenum">
              <a:rPr lang="sv-SE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7373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EF73-379C-4DD0-8856-71C581973F19}" type="slidenum">
              <a:rPr lang="sv-SE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87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6EF73-379C-4DD0-8856-71C581973F19}" type="slidenum">
              <a:rPr lang="sv-SE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59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2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25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72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489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166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4092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63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347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92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644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25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67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411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56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56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584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599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F037D3F-6BC9-4FE9-8AC4-F040596E5FC4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E3777CC-B9EA-40AC-9913-7F6965E956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745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224194" cy="2971801"/>
          </a:xfrm>
        </p:spPr>
        <p:txBody>
          <a:bodyPr/>
          <a:lstStyle/>
          <a:p>
            <a:r>
              <a:rPr lang="sv-SE" sz="6000" dirty="0">
                <a:solidFill>
                  <a:schemeClr val="bg2"/>
                </a:solidFill>
              </a:rPr>
              <a:t>Föräldrainformation</a:t>
            </a:r>
            <a:endParaRPr lang="sv-SE" dirty="0">
              <a:solidFill>
                <a:schemeClr val="bg2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4800" dirty="0">
                <a:solidFill>
                  <a:schemeClr val="bg2"/>
                </a:solidFill>
              </a:rPr>
              <a:t>KIF pojkar 11</a:t>
            </a:r>
          </a:p>
          <a:p>
            <a:r>
              <a:rPr lang="sv-SE" sz="4800" dirty="0">
                <a:solidFill>
                  <a:schemeClr val="bg2"/>
                </a:solidFill>
              </a:rPr>
              <a:t>2019-03-25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59" y="371446"/>
            <a:ext cx="9334500" cy="1619250"/>
          </a:xfrm>
          <a:prstGeom prst="rect">
            <a:avLst/>
          </a:prstGeom>
        </p:spPr>
      </p:pic>
      <p:pic>
        <p:nvPicPr>
          <p:cNvPr id="1026" name="Picture 2" descr="H:\KIF P08\Hälsocertifiering\certifiering_logo_grö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184" y="4021426"/>
            <a:ext cx="2970276" cy="297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7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833" y="0"/>
            <a:ext cx="10211586" cy="1507067"/>
          </a:xfrm>
        </p:spPr>
        <p:txBody>
          <a:bodyPr/>
          <a:lstStyle/>
          <a:p>
            <a:r>
              <a:rPr lang="sv-SE" dirty="0">
                <a:solidFill>
                  <a:schemeClr val="bg2"/>
                </a:solidFill>
              </a:rPr>
              <a:t>Hur kan Du som förälder hjälpa till?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878" y="1482574"/>
            <a:ext cx="10723818" cy="5145524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bg2"/>
                </a:solidFill>
              </a:rPr>
              <a:t>Vi klarar oss inte utan er! </a:t>
            </a:r>
          </a:p>
          <a:p>
            <a:r>
              <a:rPr lang="sv-SE" sz="3200" dirty="0">
                <a:solidFill>
                  <a:schemeClr val="bg2"/>
                </a:solidFill>
              </a:rPr>
              <a:t>Svara på kallelser så snart ni kan, speciellt till matcher, ändra svar på kallelse om det ändrar sig så vi kan planera. Kontakta lagledare vid återbud kort inpå såsom t ex vid sjukdom.</a:t>
            </a:r>
          </a:p>
          <a:p>
            <a:r>
              <a:rPr lang="sv-SE" sz="3200" dirty="0">
                <a:solidFill>
                  <a:schemeClr val="bg2"/>
                </a:solidFill>
              </a:rPr>
              <a:t>Försök komma till träningen 10 minuter innan den börjar med rätt kläder och utrustning utifrån förutsättningarna.</a:t>
            </a:r>
          </a:p>
          <a:p>
            <a:r>
              <a:rPr lang="sv-SE" sz="3200" dirty="0">
                <a:solidFill>
                  <a:schemeClr val="bg2"/>
                </a:solidFill>
              </a:rPr>
              <a:t>Kläder efter väder!!</a:t>
            </a:r>
          </a:p>
          <a:p>
            <a:endParaRPr lang="sv-SE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2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0347" y="0"/>
            <a:ext cx="10086200" cy="15070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>
                <a:solidFill>
                  <a:schemeClr val="bg2"/>
                </a:solidFill>
              </a:rPr>
              <a:t>Vad ska vi tänka på som  föräldrar?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6240" y="1028701"/>
            <a:ext cx="11236565" cy="5551714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chemeClr val="bg2"/>
                </a:solidFill>
              </a:rPr>
              <a:t>Fokus på glädje, flytta fokus från resultat till det som varit bra och roligt.</a:t>
            </a:r>
          </a:p>
          <a:p>
            <a:r>
              <a:rPr lang="sv-SE" sz="2400" dirty="0">
                <a:solidFill>
                  <a:schemeClr val="bg2"/>
                </a:solidFill>
              </a:rPr>
              <a:t>Kom gärna till träning och match.</a:t>
            </a:r>
          </a:p>
          <a:p>
            <a:r>
              <a:rPr lang="sv-SE" sz="2400" dirty="0">
                <a:solidFill>
                  <a:schemeClr val="bg2"/>
                </a:solidFill>
              </a:rPr>
              <a:t>Respektera domarens beslut - kan vara domarens första match.</a:t>
            </a:r>
          </a:p>
          <a:p>
            <a:r>
              <a:rPr lang="sv-SE" sz="2400" dirty="0">
                <a:solidFill>
                  <a:schemeClr val="bg2"/>
                </a:solidFill>
              </a:rPr>
              <a:t>Beröm istället för att kritisera.</a:t>
            </a:r>
          </a:p>
          <a:p>
            <a:r>
              <a:rPr lang="sv-SE" sz="2400" dirty="0">
                <a:solidFill>
                  <a:schemeClr val="bg2"/>
                </a:solidFill>
              </a:rPr>
              <a:t>Låt de formella ledarna sköta snacket och coachningen.</a:t>
            </a:r>
          </a:p>
          <a:p>
            <a:r>
              <a:rPr lang="sv-SE" sz="2400" dirty="0">
                <a:solidFill>
                  <a:schemeClr val="bg2"/>
                </a:solidFill>
              </a:rPr>
              <a:t>Tänk på kroppsspråk och blick - din reaktion är avgörande för barnet.</a:t>
            </a:r>
          </a:p>
          <a:p>
            <a:r>
              <a:rPr lang="sv-SE" sz="2400" dirty="0">
                <a:solidFill>
                  <a:schemeClr val="bg2"/>
                </a:solidFill>
              </a:rPr>
              <a:t>Använd alltid ett vårdat språk.</a:t>
            </a:r>
          </a:p>
          <a:p>
            <a:r>
              <a:rPr lang="sv-SE" sz="2400" dirty="0">
                <a:solidFill>
                  <a:schemeClr val="bg2"/>
                </a:solidFill>
              </a:rPr>
              <a:t>Ha alltid en positiv inställning till motståndare, domare, ledare och andra spelare.</a:t>
            </a:r>
          </a:p>
          <a:p>
            <a:r>
              <a:rPr lang="sv-SE" sz="2400" dirty="0">
                <a:solidFill>
                  <a:schemeClr val="bg2"/>
                </a:solidFill>
              </a:rPr>
              <a:t>Hjälp barnet att behålla det positiva i minnet.</a:t>
            </a:r>
          </a:p>
          <a:p>
            <a:r>
              <a:rPr lang="sv-SE" sz="2400" dirty="0">
                <a:solidFill>
                  <a:schemeClr val="bg2"/>
                </a:solidFill>
              </a:rPr>
              <a:t>Uppmärksamma alla spelare och sätt leken i centrum.</a:t>
            </a:r>
          </a:p>
        </p:txBody>
      </p:sp>
    </p:spTree>
    <p:extLst>
      <p:ext uri="{BB962C8B-B14F-4D97-AF65-F5344CB8AC3E}">
        <p14:creationId xmlns:p14="http://schemas.microsoft.com/office/powerpoint/2010/main" val="188776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252217"/>
            <a:ext cx="8534400" cy="932640"/>
          </a:xfrm>
        </p:spPr>
        <p:txBody>
          <a:bodyPr/>
          <a:lstStyle/>
          <a:p>
            <a:r>
              <a:rPr lang="sv-SE" dirty="0">
                <a:solidFill>
                  <a:schemeClr val="bg2"/>
                </a:solidFill>
              </a:rPr>
              <a:t>Vid problem och oro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5665" y="1439779"/>
            <a:ext cx="10246412" cy="4704347"/>
          </a:xfrm>
        </p:spPr>
        <p:txBody>
          <a:bodyPr>
            <a:noAutofit/>
          </a:bodyPr>
          <a:lstStyle/>
          <a:p>
            <a:r>
              <a:rPr lang="sv-SE" sz="2200" dirty="0">
                <a:solidFill>
                  <a:schemeClr val="bg2"/>
                </a:solidFill>
              </a:rPr>
              <a:t>I match (och träning) - vi tar av spelare av plan som inte sköter sig så de hinner lugna ner sig. </a:t>
            </a:r>
          </a:p>
          <a:p>
            <a:endParaRPr lang="sv-SE" sz="22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sv-SE" sz="2200" dirty="0">
                <a:solidFill>
                  <a:schemeClr val="bg2"/>
                </a:solidFill>
              </a:rPr>
              <a:t>Om förälder upplever problem och/eller oro:</a:t>
            </a:r>
          </a:p>
          <a:p>
            <a:r>
              <a:rPr lang="sv-SE" sz="2200" dirty="0">
                <a:solidFill>
                  <a:schemeClr val="bg2"/>
                </a:solidFill>
              </a:rPr>
              <a:t>Ta diskret kontakt med oss ledare och förmedla din oro eller problemet till oss.</a:t>
            </a:r>
          </a:p>
          <a:p>
            <a:r>
              <a:rPr lang="sv-SE" sz="2200" dirty="0">
                <a:solidFill>
                  <a:schemeClr val="bg2"/>
                </a:solidFill>
              </a:rPr>
              <a:t>Vi tar upp det sedan med övriga ledare och vi gör de åtgärder vi bedömer behövs.</a:t>
            </a:r>
          </a:p>
          <a:p>
            <a:r>
              <a:rPr lang="sv-SE" sz="2200" dirty="0">
                <a:solidFill>
                  <a:schemeClr val="bg2"/>
                </a:solidFill>
              </a:rPr>
              <a:t>Om Ditt barn har speciella behov vi bör känna till, framför gärna detta till oss ledare om ni tror att vi har nytta av informationen.</a:t>
            </a:r>
          </a:p>
          <a:p>
            <a:r>
              <a:rPr lang="sv-SE" sz="2200" dirty="0">
                <a:solidFill>
                  <a:schemeClr val="bg2"/>
                </a:solidFill>
              </a:rPr>
              <a:t>Vi talar inte med er om andras barn och kommer heller inte tala med andra föräldrar om era barn. Vi tar dock emot informationen och hanterar den.</a:t>
            </a:r>
          </a:p>
        </p:txBody>
      </p:sp>
    </p:spTree>
    <p:extLst>
      <p:ext uri="{BB962C8B-B14F-4D97-AF65-F5344CB8AC3E}">
        <p14:creationId xmlns:p14="http://schemas.microsoft.com/office/powerpoint/2010/main" val="383963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252217"/>
            <a:ext cx="8534400" cy="932640"/>
          </a:xfrm>
        </p:spPr>
        <p:txBody>
          <a:bodyPr/>
          <a:lstStyle/>
          <a:p>
            <a:r>
              <a:rPr lang="sv-SE" dirty="0">
                <a:solidFill>
                  <a:schemeClr val="bg2"/>
                </a:solidFill>
              </a:rPr>
              <a:t>Kungsbacka </a:t>
            </a:r>
            <a:r>
              <a:rPr lang="sv-SE" dirty="0" err="1">
                <a:solidFill>
                  <a:schemeClr val="bg2"/>
                </a:solidFill>
              </a:rPr>
              <a:t>IF’s</a:t>
            </a:r>
            <a:r>
              <a:rPr lang="sv-SE" dirty="0">
                <a:solidFill>
                  <a:schemeClr val="bg2"/>
                </a:solidFill>
              </a:rPr>
              <a:t> värderingar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5665" y="1439779"/>
            <a:ext cx="10246412" cy="4704347"/>
          </a:xfrm>
        </p:spPr>
        <p:txBody>
          <a:bodyPr>
            <a:noAutofit/>
          </a:bodyPr>
          <a:lstStyle/>
          <a:p>
            <a:r>
              <a:rPr lang="sv-SE" sz="2200" dirty="0">
                <a:solidFill>
                  <a:schemeClr val="bg2"/>
                </a:solidFill>
              </a:rPr>
              <a:t>VILJA – önskan, passion, ambition</a:t>
            </a:r>
          </a:p>
          <a:p>
            <a:r>
              <a:rPr lang="sv-SE" sz="2200" dirty="0">
                <a:solidFill>
                  <a:schemeClr val="bg2"/>
                </a:solidFill>
              </a:rPr>
              <a:t>RESPEKT – lika värde, omtanke</a:t>
            </a:r>
          </a:p>
          <a:p>
            <a:r>
              <a:rPr lang="sv-SE" sz="2200" dirty="0">
                <a:solidFill>
                  <a:schemeClr val="bg2"/>
                </a:solidFill>
              </a:rPr>
              <a:t>BREDD – vill man så får man</a:t>
            </a:r>
          </a:p>
          <a:p>
            <a:r>
              <a:rPr lang="sv-SE" sz="2200" dirty="0">
                <a:solidFill>
                  <a:schemeClr val="bg2"/>
                </a:solidFill>
              </a:rPr>
              <a:t>TRYGGHET – ordning &amp; reda, ansvar</a:t>
            </a:r>
          </a:p>
          <a:p>
            <a:r>
              <a:rPr lang="sv-SE" sz="2200" dirty="0">
                <a:solidFill>
                  <a:schemeClr val="bg2"/>
                </a:solidFill>
              </a:rPr>
              <a:t>UTVECKLING – kunskap, resurser, samspel</a:t>
            </a:r>
          </a:p>
        </p:txBody>
      </p:sp>
    </p:spTree>
    <p:extLst>
      <p:ext uri="{BB962C8B-B14F-4D97-AF65-F5344CB8AC3E}">
        <p14:creationId xmlns:p14="http://schemas.microsoft.com/office/powerpoint/2010/main" val="4071750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252217"/>
            <a:ext cx="8534400" cy="932640"/>
          </a:xfrm>
        </p:spPr>
        <p:txBody>
          <a:bodyPr/>
          <a:lstStyle/>
          <a:p>
            <a:r>
              <a:rPr lang="sv-SE" dirty="0">
                <a:solidFill>
                  <a:schemeClr val="bg2"/>
                </a:solidFill>
              </a:rPr>
              <a:t>REGLER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5665" y="1439779"/>
            <a:ext cx="10246412" cy="4704347"/>
          </a:xfrm>
        </p:spPr>
        <p:txBody>
          <a:bodyPr>
            <a:noAutofit/>
          </a:bodyPr>
          <a:lstStyle/>
          <a:p>
            <a:r>
              <a:rPr lang="sv-SE" sz="2200" dirty="0">
                <a:solidFill>
                  <a:schemeClr val="bg2"/>
                </a:solidFill>
              </a:rPr>
              <a:t>Vi kommer arbeta med laget och tillsammans sätta upp ”regler” hur man förhåller sig till sina lagkamrater under träning och match.</a:t>
            </a:r>
          </a:p>
          <a:p>
            <a:r>
              <a:rPr lang="sv-SE" sz="2200" dirty="0">
                <a:solidFill>
                  <a:schemeClr val="bg2"/>
                </a:solidFill>
              </a:rPr>
              <a:t>Vi kommer ha </a:t>
            </a:r>
            <a:r>
              <a:rPr lang="sv-SE" sz="2200" u="sng" dirty="0">
                <a:solidFill>
                  <a:schemeClr val="bg2"/>
                </a:solidFill>
              </a:rPr>
              <a:t>nolltolerans</a:t>
            </a:r>
            <a:r>
              <a:rPr lang="sv-SE" sz="2200" dirty="0">
                <a:solidFill>
                  <a:schemeClr val="bg2"/>
                </a:solidFill>
              </a:rPr>
              <a:t> mot ex svordomar, hot, mobbing och slagsmål.</a:t>
            </a:r>
          </a:p>
          <a:p>
            <a:endParaRPr lang="sv-SE" sz="2200" dirty="0">
              <a:solidFill>
                <a:schemeClr val="bg2"/>
              </a:solidFill>
            </a:endParaRPr>
          </a:p>
          <a:p>
            <a:r>
              <a:rPr lang="sv-SE" sz="2200" dirty="0">
                <a:solidFill>
                  <a:schemeClr val="bg2"/>
                </a:solidFill>
              </a:rPr>
              <a:t>Vi är fullt medvetna om att vi tränar barn, men spelar man i Kungsbacka IF är man LAGKOMPISAR där man känner ska känna sig trygg och helt ut respektera varandra såväl som motståndare och ledare!</a:t>
            </a:r>
          </a:p>
          <a:p>
            <a:endParaRPr lang="sv-SE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7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0347" y="0"/>
            <a:ext cx="10086200" cy="150706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2"/>
                </a:solidFill>
              </a:rPr>
              <a:t>LAGINFORMATION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6240" y="1028701"/>
            <a:ext cx="11236565" cy="5551714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chemeClr val="bg2"/>
                </a:solidFill>
              </a:rPr>
              <a:t>Laget.se</a:t>
            </a:r>
          </a:p>
          <a:p>
            <a:r>
              <a:rPr lang="sv-SE" sz="2400" dirty="0">
                <a:solidFill>
                  <a:schemeClr val="bg2"/>
                </a:solidFill>
              </a:rPr>
              <a:t>Facebook ”Kungsbacka IF P-11”</a:t>
            </a:r>
          </a:p>
        </p:txBody>
      </p:sp>
    </p:spTree>
    <p:extLst>
      <p:ext uri="{BB962C8B-B14F-4D97-AF65-F5344CB8AC3E}">
        <p14:creationId xmlns:p14="http://schemas.microsoft.com/office/powerpoint/2010/main" val="671984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252217"/>
            <a:ext cx="8534400" cy="932640"/>
          </a:xfrm>
        </p:spPr>
        <p:txBody>
          <a:bodyPr/>
          <a:lstStyle/>
          <a:p>
            <a:r>
              <a:rPr lang="sv-SE" dirty="0">
                <a:solidFill>
                  <a:schemeClr val="bg2"/>
                </a:solidFill>
              </a:rPr>
              <a:t>Klubbkläder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5665" y="1439779"/>
            <a:ext cx="10246412" cy="4704347"/>
          </a:xfrm>
        </p:spPr>
        <p:txBody>
          <a:bodyPr>
            <a:noAutofit/>
          </a:bodyPr>
          <a:lstStyle/>
          <a:p>
            <a:r>
              <a:rPr lang="sv-SE" sz="2200" dirty="0">
                <a:solidFill>
                  <a:schemeClr val="bg2"/>
                </a:solidFill>
              </a:rPr>
              <a:t>Till 2019 kommer alla spelare få ett par strumpor. </a:t>
            </a:r>
          </a:p>
          <a:p>
            <a:r>
              <a:rPr lang="sv-SE" sz="2200" dirty="0">
                <a:solidFill>
                  <a:schemeClr val="bg2"/>
                </a:solidFill>
              </a:rPr>
              <a:t>Övriga träningskläder, väskor o dy finns att beställa via </a:t>
            </a:r>
            <a:r>
              <a:rPr lang="sv-SE" sz="2200" dirty="0" err="1">
                <a:solidFill>
                  <a:schemeClr val="bg2"/>
                </a:solidFill>
              </a:rPr>
              <a:t>Klubbshoppen</a:t>
            </a:r>
            <a:r>
              <a:rPr lang="sv-SE" sz="2200" dirty="0">
                <a:solidFill>
                  <a:schemeClr val="bg2"/>
                </a:solidFill>
              </a:rPr>
              <a:t> på laget.se</a:t>
            </a:r>
          </a:p>
        </p:txBody>
      </p:sp>
    </p:spTree>
    <p:extLst>
      <p:ext uri="{BB962C8B-B14F-4D97-AF65-F5344CB8AC3E}">
        <p14:creationId xmlns:p14="http://schemas.microsoft.com/office/powerpoint/2010/main" val="3400738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252217"/>
            <a:ext cx="8534400" cy="932640"/>
          </a:xfrm>
        </p:spPr>
        <p:txBody>
          <a:bodyPr/>
          <a:lstStyle/>
          <a:p>
            <a:r>
              <a:rPr lang="sv-SE" dirty="0">
                <a:solidFill>
                  <a:schemeClr val="bg2"/>
                </a:solidFill>
              </a:rPr>
              <a:t>SPONSORER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5665" y="1439779"/>
            <a:ext cx="10246412" cy="4704347"/>
          </a:xfrm>
        </p:spPr>
        <p:txBody>
          <a:bodyPr>
            <a:noAutofit/>
          </a:bodyPr>
          <a:lstStyle/>
          <a:p>
            <a:r>
              <a:rPr lang="sv-SE" sz="2200" dirty="0">
                <a:solidFill>
                  <a:schemeClr val="bg2"/>
                </a:solidFill>
              </a:rPr>
              <a:t>Det finns naturligtvis alltid behov av sponsring för att stötta laget. </a:t>
            </a:r>
          </a:p>
          <a:p>
            <a:r>
              <a:rPr lang="sv-SE" sz="2200" dirty="0">
                <a:solidFill>
                  <a:schemeClr val="bg2"/>
                </a:solidFill>
              </a:rPr>
              <a:t>Allt från träningskläder, ”partytält” osv.</a:t>
            </a:r>
          </a:p>
          <a:p>
            <a:r>
              <a:rPr lang="sv-SE" sz="2200" dirty="0">
                <a:solidFill>
                  <a:schemeClr val="bg2"/>
                </a:solidFill>
              </a:rPr>
              <a:t>Ta kontakt med ledare om intresse finns så förklarar vi mer.</a:t>
            </a:r>
          </a:p>
        </p:txBody>
      </p:sp>
    </p:spTree>
    <p:extLst>
      <p:ext uri="{BB962C8B-B14F-4D97-AF65-F5344CB8AC3E}">
        <p14:creationId xmlns:p14="http://schemas.microsoft.com/office/powerpoint/2010/main" val="39000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3940" y="268900"/>
            <a:ext cx="8534400" cy="1507067"/>
          </a:xfrm>
        </p:spPr>
        <p:txBody>
          <a:bodyPr/>
          <a:lstStyle/>
          <a:p>
            <a:r>
              <a:rPr lang="sv-SE" dirty="0">
                <a:solidFill>
                  <a:schemeClr val="bg2"/>
                </a:solidFill>
              </a:rPr>
              <a:t>Ledare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3524" y="1478280"/>
            <a:ext cx="9459532" cy="4800600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chemeClr val="bg2"/>
                </a:solidFill>
              </a:rPr>
              <a:t>Andreas Karlsson</a:t>
            </a:r>
          </a:p>
          <a:p>
            <a:r>
              <a:rPr lang="sv-SE" sz="2400" dirty="0">
                <a:solidFill>
                  <a:schemeClr val="bg2"/>
                </a:solidFill>
              </a:rPr>
              <a:t>Mathias Lööw</a:t>
            </a:r>
          </a:p>
          <a:p>
            <a:r>
              <a:rPr lang="sv-SE" sz="2400" dirty="0">
                <a:solidFill>
                  <a:schemeClr val="bg2"/>
                </a:solidFill>
              </a:rPr>
              <a:t>Tauno Lysén</a:t>
            </a:r>
          </a:p>
          <a:p>
            <a:r>
              <a:rPr lang="sv-SE" sz="2400" dirty="0">
                <a:solidFill>
                  <a:schemeClr val="bg2"/>
                </a:solidFill>
              </a:rPr>
              <a:t>Anders Eriksson</a:t>
            </a:r>
          </a:p>
          <a:p>
            <a:r>
              <a:rPr lang="sv-SE" sz="2400" dirty="0">
                <a:solidFill>
                  <a:schemeClr val="bg2"/>
                </a:solidFill>
              </a:rPr>
              <a:t>Thomas Hellgren</a:t>
            </a:r>
          </a:p>
          <a:p>
            <a:r>
              <a:rPr lang="sv-SE" sz="2400" dirty="0">
                <a:solidFill>
                  <a:schemeClr val="bg2"/>
                </a:solidFill>
              </a:rPr>
              <a:t>?</a:t>
            </a:r>
          </a:p>
          <a:p>
            <a:r>
              <a:rPr lang="sv-SE" sz="2400" dirty="0">
                <a:solidFill>
                  <a:schemeClr val="bg2"/>
                </a:solidFill>
              </a:rPr>
              <a:t>?</a:t>
            </a:r>
          </a:p>
          <a:p>
            <a:r>
              <a:rPr lang="sv-SE" sz="2400" dirty="0">
                <a:solidFill>
                  <a:schemeClr val="bg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661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3940" y="268900"/>
            <a:ext cx="8534400" cy="1507067"/>
          </a:xfrm>
        </p:spPr>
        <p:txBody>
          <a:bodyPr/>
          <a:lstStyle/>
          <a:p>
            <a:r>
              <a:rPr lang="sv-SE" dirty="0">
                <a:solidFill>
                  <a:schemeClr val="bg2"/>
                </a:solidFill>
              </a:rPr>
              <a:t>Föräldrarepresentanter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3524" y="1478280"/>
            <a:ext cx="9459532" cy="4800600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chemeClr val="bg2"/>
                </a:solidFill>
              </a:rPr>
              <a:t>Susanne Hedberg</a:t>
            </a:r>
          </a:p>
          <a:p>
            <a:r>
              <a:rPr lang="sv-SE" sz="2400" dirty="0">
                <a:solidFill>
                  <a:schemeClr val="bg2"/>
                </a:solidFill>
              </a:rPr>
              <a:t>Sara Hellgren</a:t>
            </a:r>
          </a:p>
          <a:p>
            <a:r>
              <a:rPr lang="sv-SE" sz="2400" dirty="0">
                <a:solidFill>
                  <a:schemeClr val="bg2"/>
                </a:solidFill>
              </a:rPr>
              <a:t>?</a:t>
            </a:r>
          </a:p>
          <a:p>
            <a:endParaRPr lang="sv-SE" sz="2400" dirty="0">
              <a:solidFill>
                <a:schemeClr val="bg2"/>
              </a:solidFill>
            </a:endParaRPr>
          </a:p>
          <a:p>
            <a:r>
              <a:rPr lang="sv-SE" sz="2400" dirty="0">
                <a:solidFill>
                  <a:schemeClr val="bg2"/>
                </a:solidFill>
              </a:rPr>
              <a:t>Samordnar aktiviteter runt laget, ex arbetspass KIF-dagen &amp; Gothia Cup, fikaaktiviteter under träningar samt kontaktpersoner vid försäljningsaktiviteter.</a:t>
            </a:r>
          </a:p>
          <a:p>
            <a:r>
              <a:rPr lang="sv-SE" sz="2400" dirty="0">
                <a:solidFill>
                  <a:schemeClr val="bg2"/>
                </a:solidFill>
              </a:rPr>
              <a:t>Alla föräldrar behöver hjälpa till med dessa aktiviteter!</a:t>
            </a:r>
          </a:p>
        </p:txBody>
      </p:sp>
    </p:spTree>
    <p:extLst>
      <p:ext uri="{BB962C8B-B14F-4D97-AF65-F5344CB8AC3E}">
        <p14:creationId xmlns:p14="http://schemas.microsoft.com/office/powerpoint/2010/main" val="21381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3940" y="268900"/>
            <a:ext cx="8534400" cy="1507067"/>
          </a:xfrm>
        </p:spPr>
        <p:txBody>
          <a:bodyPr/>
          <a:lstStyle/>
          <a:p>
            <a:r>
              <a:rPr lang="sv-SE" dirty="0">
                <a:solidFill>
                  <a:schemeClr val="bg2"/>
                </a:solidFill>
              </a:rPr>
              <a:t>Matcher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3524" y="1478280"/>
            <a:ext cx="9459532" cy="4800600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chemeClr val="bg2"/>
                </a:solidFill>
              </a:rPr>
              <a:t>Tre lag är anmälda till Kungsbackaleken 2019, men det kommer finnas möjlighet att utöka antal lag vid behov.</a:t>
            </a:r>
          </a:p>
          <a:p>
            <a:r>
              <a:rPr lang="sv-SE" sz="2400" dirty="0">
                <a:solidFill>
                  <a:schemeClr val="bg2"/>
                </a:solidFill>
              </a:rPr>
              <a:t>Vi spelar från i år 5v5, dvs fyra utespelare + målvakt.</a:t>
            </a:r>
          </a:p>
          <a:p>
            <a:r>
              <a:rPr lang="sv-SE" sz="2400" dirty="0">
                <a:solidFill>
                  <a:schemeClr val="bg2"/>
                </a:solidFill>
              </a:rPr>
              <a:t>Optimalt 7 spelare per lag, max antal 9.</a:t>
            </a:r>
          </a:p>
          <a:p>
            <a:r>
              <a:rPr lang="sv-SE" sz="2400" dirty="0">
                <a:solidFill>
                  <a:schemeClr val="bg2"/>
                </a:solidFill>
              </a:rPr>
              <a:t>Vi kommer rotera positioner under matcherna, alla kommer få spela både back och anfallare. </a:t>
            </a:r>
          </a:p>
          <a:p>
            <a:r>
              <a:rPr lang="sv-SE" sz="2400" dirty="0">
                <a:solidFill>
                  <a:schemeClr val="bg2"/>
                </a:solidFill>
              </a:rPr>
              <a:t>Samma sak med målvakt, där alla som vill självklart får testa detta.</a:t>
            </a:r>
          </a:p>
        </p:txBody>
      </p:sp>
    </p:spTree>
    <p:extLst>
      <p:ext uri="{BB962C8B-B14F-4D97-AF65-F5344CB8AC3E}">
        <p14:creationId xmlns:p14="http://schemas.microsoft.com/office/powerpoint/2010/main" val="40120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3940" y="268900"/>
            <a:ext cx="8534400" cy="1507067"/>
          </a:xfrm>
        </p:spPr>
        <p:txBody>
          <a:bodyPr/>
          <a:lstStyle/>
          <a:p>
            <a:r>
              <a:rPr lang="sv-SE" dirty="0">
                <a:solidFill>
                  <a:schemeClr val="bg2"/>
                </a:solidFill>
              </a:rPr>
              <a:t>Matcher 2019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3524" y="1478280"/>
            <a:ext cx="9459532" cy="4800600"/>
          </a:xfrm>
        </p:spPr>
        <p:txBody>
          <a:bodyPr>
            <a:normAutofit/>
          </a:bodyPr>
          <a:lstStyle/>
          <a:p>
            <a:r>
              <a:rPr lang="sv-SE" sz="2400" u="sng" dirty="0">
                <a:solidFill>
                  <a:schemeClr val="bg2"/>
                </a:solidFill>
              </a:rPr>
              <a:t>Kungsbackaleken:</a:t>
            </a:r>
          </a:p>
          <a:p>
            <a:r>
              <a:rPr lang="sv-SE" sz="2400" dirty="0">
                <a:solidFill>
                  <a:schemeClr val="bg2"/>
                </a:solidFill>
              </a:rPr>
              <a:t>11-12 maj 						Malevik</a:t>
            </a:r>
          </a:p>
          <a:p>
            <a:r>
              <a:rPr lang="sv-SE" sz="2400" dirty="0">
                <a:solidFill>
                  <a:schemeClr val="bg2"/>
                </a:solidFill>
              </a:rPr>
              <a:t>18-19 maj 						</a:t>
            </a:r>
            <a:r>
              <a:rPr lang="sv-SE" sz="2400" dirty="0" err="1">
                <a:solidFill>
                  <a:schemeClr val="bg2"/>
                </a:solidFill>
              </a:rPr>
              <a:t>Rydets</a:t>
            </a:r>
            <a:r>
              <a:rPr lang="sv-SE" sz="2400" dirty="0">
                <a:solidFill>
                  <a:schemeClr val="bg2"/>
                </a:solidFill>
              </a:rPr>
              <a:t> IP</a:t>
            </a:r>
          </a:p>
          <a:p>
            <a:r>
              <a:rPr lang="sv-SE" sz="2400" dirty="0">
                <a:solidFill>
                  <a:schemeClr val="bg2"/>
                </a:solidFill>
              </a:rPr>
              <a:t>8-9 juni 						Ödegärdets IP</a:t>
            </a:r>
          </a:p>
          <a:p>
            <a:r>
              <a:rPr lang="sv-SE" sz="2400" dirty="0">
                <a:solidFill>
                  <a:schemeClr val="bg2"/>
                </a:solidFill>
              </a:rPr>
              <a:t>31 augusti-1 september	Frillesås IP</a:t>
            </a:r>
          </a:p>
          <a:p>
            <a:r>
              <a:rPr lang="sv-SE" sz="2400" dirty="0">
                <a:solidFill>
                  <a:schemeClr val="bg2"/>
                </a:solidFill>
              </a:rPr>
              <a:t>7-8 september				</a:t>
            </a:r>
            <a:r>
              <a:rPr lang="sv-SE" sz="2400" dirty="0" err="1">
                <a:solidFill>
                  <a:schemeClr val="bg2"/>
                </a:solidFill>
              </a:rPr>
              <a:t>Hamravallen</a:t>
            </a:r>
            <a:endParaRPr lang="sv-SE" sz="2400" dirty="0">
              <a:solidFill>
                <a:schemeClr val="bg2"/>
              </a:solidFill>
            </a:endParaRPr>
          </a:p>
          <a:p>
            <a:r>
              <a:rPr lang="sv-SE" sz="2400" dirty="0">
                <a:solidFill>
                  <a:schemeClr val="bg2"/>
                </a:solidFill>
              </a:rPr>
              <a:t>22 september				Ängås</a:t>
            </a:r>
          </a:p>
          <a:p>
            <a:endParaRPr lang="sv-SE" sz="2400" dirty="0">
              <a:solidFill>
                <a:schemeClr val="bg2"/>
              </a:solidFill>
            </a:endParaRPr>
          </a:p>
          <a:p>
            <a:r>
              <a:rPr lang="sv-SE" sz="2400" dirty="0">
                <a:solidFill>
                  <a:schemeClr val="bg2"/>
                </a:solidFill>
              </a:rPr>
              <a:t>1-2 juni Tölöcupen			</a:t>
            </a:r>
            <a:r>
              <a:rPr lang="sv-SE" sz="2400" dirty="0" err="1">
                <a:solidFill>
                  <a:schemeClr val="bg2"/>
                </a:solidFill>
              </a:rPr>
              <a:t>Hamravallen</a:t>
            </a:r>
            <a:endParaRPr lang="sv-SE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4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3940" y="268900"/>
            <a:ext cx="8534400" cy="1507067"/>
          </a:xfrm>
        </p:spPr>
        <p:txBody>
          <a:bodyPr/>
          <a:lstStyle/>
          <a:p>
            <a:r>
              <a:rPr lang="sv-SE" dirty="0">
                <a:solidFill>
                  <a:schemeClr val="bg2"/>
                </a:solidFill>
              </a:rPr>
              <a:t>Övrigt 2019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3524" y="1478280"/>
            <a:ext cx="9459532" cy="4800600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chemeClr val="bg2"/>
                </a:solidFill>
              </a:rPr>
              <a:t>15 juni 		KIF-dagen </a:t>
            </a:r>
          </a:p>
          <a:p>
            <a:r>
              <a:rPr lang="sv-SE" sz="2400" dirty="0">
                <a:solidFill>
                  <a:schemeClr val="bg2"/>
                </a:solidFill>
              </a:rPr>
              <a:t>17-20 juni 	Sommarfotbollsskolan</a:t>
            </a:r>
          </a:p>
          <a:p>
            <a:r>
              <a:rPr lang="sv-SE" sz="2400" dirty="0">
                <a:solidFill>
                  <a:schemeClr val="bg2"/>
                </a:solidFill>
              </a:rPr>
              <a:t>15-19 juli 	Gothia Cup</a:t>
            </a:r>
          </a:p>
          <a:p>
            <a:endParaRPr lang="sv-SE" sz="2400" dirty="0">
              <a:solidFill>
                <a:schemeClr val="bg2"/>
              </a:solidFill>
            </a:endParaRPr>
          </a:p>
          <a:p>
            <a:r>
              <a:rPr lang="sv-SE" sz="2400" dirty="0">
                <a:solidFill>
                  <a:schemeClr val="bg2"/>
                </a:solidFill>
              </a:rPr>
              <a:t>(24 augusti </a:t>
            </a:r>
            <a:r>
              <a:rPr lang="sv-SE" sz="2400" dirty="0" err="1">
                <a:solidFill>
                  <a:schemeClr val="bg2"/>
                </a:solidFill>
              </a:rPr>
              <a:t>PicNic</a:t>
            </a:r>
            <a:r>
              <a:rPr lang="sv-SE" sz="2400" dirty="0">
                <a:solidFill>
                  <a:schemeClr val="bg2"/>
                </a:solidFill>
              </a:rPr>
              <a:t> bollen)</a:t>
            </a:r>
          </a:p>
        </p:txBody>
      </p:sp>
    </p:spTree>
    <p:extLst>
      <p:ext uri="{BB962C8B-B14F-4D97-AF65-F5344CB8AC3E}">
        <p14:creationId xmlns:p14="http://schemas.microsoft.com/office/powerpoint/2010/main" val="91380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4" y="0"/>
            <a:ext cx="10050111" cy="6626447"/>
          </a:xfr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D20870E3-73D2-44F7-BB58-E7BAFD21CE89}"/>
              </a:ext>
            </a:extLst>
          </p:cNvPr>
          <p:cNvSpPr/>
          <p:nvPr/>
        </p:nvSpPr>
        <p:spPr>
          <a:xfrm>
            <a:off x="1304819" y="5137078"/>
            <a:ext cx="9205644" cy="2568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52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31" y="0"/>
            <a:ext cx="8892059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6331" y="0"/>
            <a:ext cx="8534400" cy="1507067"/>
          </a:xfrm>
        </p:spPr>
        <p:txBody>
          <a:bodyPr/>
          <a:lstStyle/>
          <a:p>
            <a:r>
              <a:rPr lang="sv-SE" dirty="0">
                <a:solidFill>
                  <a:schemeClr val="bg2"/>
                </a:solidFill>
              </a:rPr>
              <a:t>PÅ vilken nivå?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0421" y="1413164"/>
            <a:ext cx="4264158" cy="5090667"/>
          </a:xfrm>
        </p:spPr>
        <p:txBody>
          <a:bodyPr>
            <a:noAutofit/>
          </a:bodyPr>
          <a:lstStyle/>
          <a:p>
            <a:r>
              <a:rPr lang="sv-SE" sz="2400" dirty="0">
                <a:solidFill>
                  <a:schemeClr val="bg2"/>
                </a:solidFill>
              </a:rPr>
              <a:t>Målbild för Barn och ungdomsfotboll</a:t>
            </a:r>
          </a:p>
          <a:p>
            <a:r>
              <a:rPr lang="sv-SE" sz="2400" dirty="0">
                <a:solidFill>
                  <a:schemeClr val="bg2"/>
                </a:solidFill>
              </a:rPr>
              <a:t>Orange/Röd gäller som målbild 8-9 år</a:t>
            </a:r>
          </a:p>
          <a:p>
            <a:r>
              <a:rPr lang="sv-SE" sz="2400" dirty="0">
                <a:solidFill>
                  <a:schemeClr val="bg2"/>
                </a:solidFill>
              </a:rPr>
              <a:t>Därav fokus på korta passningar och mindre plan än för vuxna mm</a:t>
            </a:r>
          </a:p>
          <a:p>
            <a:pPr marL="0" indent="0">
              <a:buNone/>
            </a:pPr>
            <a:endParaRPr lang="sv-SE" sz="2400" dirty="0">
              <a:solidFill>
                <a:schemeClr val="bg2"/>
              </a:solidFill>
            </a:endParaRPr>
          </a:p>
          <a:p>
            <a:endParaRPr lang="sv-SE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9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471941" y="179615"/>
            <a:ext cx="8001000" cy="1004208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bg2"/>
                </a:solidFill>
              </a:rPr>
              <a:t>Passa, skjut eller dribbla?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439283" y="1598689"/>
            <a:ext cx="3683681" cy="492457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chemeClr val="bg2"/>
                </a:solidFill>
              </a:rPr>
              <a:t>Bollhållaren </a:t>
            </a:r>
            <a:r>
              <a:rPr lang="sv-SE" sz="2400" dirty="0">
                <a:solidFill>
                  <a:schemeClr val="bg2"/>
                </a:solidFill>
              </a:rPr>
              <a:t>bestämmer</a:t>
            </a:r>
            <a:r>
              <a:rPr lang="sv-SE" sz="2000" dirty="0">
                <a:solidFill>
                  <a:schemeClr val="bg2"/>
                </a:solidFill>
              </a:rPr>
              <a:t> själv vad han kan/bör göra med bollen!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chemeClr val="bg2"/>
                </a:solidFill>
              </a:rPr>
              <a:t>Uppmuntra gärna ert eget barn att försöka passa och framförallt göra sig spelbar utan boll men ställ inga krav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000" dirty="0">
                <a:solidFill>
                  <a:schemeClr val="bg2"/>
                </a:solidFill>
              </a:rPr>
              <a:t>Individen bestämmer själv vad som är bäst att göra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40" y="1261654"/>
            <a:ext cx="4610743" cy="277216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16" y="4354389"/>
            <a:ext cx="3865766" cy="21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ktor">
  <a:themeElements>
    <a:clrScheme name="Sek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713</Words>
  <Application>Microsoft Office PowerPoint</Application>
  <PresentationFormat>Bredbild</PresentationFormat>
  <Paragraphs>105</Paragraphs>
  <Slides>17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Calibri</vt:lpstr>
      <vt:lpstr>Century Gothic</vt:lpstr>
      <vt:lpstr>Wingdings</vt:lpstr>
      <vt:lpstr>Wingdings 3</vt:lpstr>
      <vt:lpstr>Sektor</vt:lpstr>
      <vt:lpstr>Föräldrainformation</vt:lpstr>
      <vt:lpstr>Ledare</vt:lpstr>
      <vt:lpstr>Föräldrarepresentanter</vt:lpstr>
      <vt:lpstr>Matcher</vt:lpstr>
      <vt:lpstr>Matcher 2019</vt:lpstr>
      <vt:lpstr>Övrigt 2019</vt:lpstr>
      <vt:lpstr>PowerPoint-presentation</vt:lpstr>
      <vt:lpstr>PÅ vilken nivå?</vt:lpstr>
      <vt:lpstr>Passa, skjut eller dribbla?</vt:lpstr>
      <vt:lpstr>Hur kan Du som förälder hjälpa till?</vt:lpstr>
      <vt:lpstr>Vad ska vi tänka på som  föräldrar?</vt:lpstr>
      <vt:lpstr>Vid problem och oro</vt:lpstr>
      <vt:lpstr>Kungsbacka IF’s värderingar</vt:lpstr>
      <vt:lpstr>REGLER</vt:lpstr>
      <vt:lpstr>LAGINFORMATION</vt:lpstr>
      <vt:lpstr>Klubbkläder</vt:lpstr>
      <vt:lpstr>SPONSORER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Föräldrainformation</dc:title>
  <dc:creator>William Kjellberg</dc:creator>
  <cp:lastModifiedBy>Thomas Hellgren</cp:lastModifiedBy>
  <cp:revision>55</cp:revision>
  <dcterms:modified xsi:type="dcterms:W3CDTF">2019-03-25T19:26:46Z</dcterms:modified>
</cp:coreProperties>
</file>