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00"/>
    <a:srgbClr val="F5D729"/>
    <a:srgbClr val="FFE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31262-A84D-4CC5-9B87-CCDC8E8D8B64}" v="77" dt="2023-06-06T19:38:05.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103" d="100"/>
          <a:sy n="103" d="100"/>
        </p:scale>
        <p:origin x="7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ells, Anna" userId="70e94c2a-7079-428d-8db4-043c4d03b0f9" providerId="ADAL" clId="{81831262-A84D-4CC5-9B87-CCDC8E8D8B64}"/>
    <pc:docChg chg="undo custSel addSld delSld modSld">
      <pc:chgData name="Arnells, Anna" userId="70e94c2a-7079-428d-8db4-043c4d03b0f9" providerId="ADAL" clId="{81831262-A84D-4CC5-9B87-CCDC8E8D8B64}" dt="2023-06-06T19:44:47.840" v="1832" actId="2711"/>
      <pc:docMkLst>
        <pc:docMk/>
      </pc:docMkLst>
      <pc:sldChg chg="addSp delSp modSp mod setBg">
        <pc:chgData name="Arnells, Anna" userId="70e94c2a-7079-428d-8db4-043c4d03b0f9" providerId="ADAL" clId="{81831262-A84D-4CC5-9B87-CCDC8E8D8B64}" dt="2023-06-06T19:37:28.538" v="1759" actId="113"/>
        <pc:sldMkLst>
          <pc:docMk/>
          <pc:sldMk cId="4287717243" sldId="256"/>
        </pc:sldMkLst>
        <pc:spChg chg="mod">
          <ac:chgData name="Arnells, Anna" userId="70e94c2a-7079-428d-8db4-043c4d03b0f9" providerId="ADAL" clId="{81831262-A84D-4CC5-9B87-CCDC8E8D8B64}" dt="2023-06-06T19:37:28.538" v="1759" actId="113"/>
          <ac:spMkLst>
            <pc:docMk/>
            <pc:sldMk cId="4287717243" sldId="256"/>
            <ac:spMk id="4" creationId="{45051C61-F649-4EE8-B7B8-CE110558A28E}"/>
          </ac:spMkLst>
        </pc:spChg>
        <pc:picChg chg="add del">
          <ac:chgData name="Arnells, Anna" userId="70e94c2a-7079-428d-8db4-043c4d03b0f9" providerId="ADAL" clId="{81831262-A84D-4CC5-9B87-CCDC8E8D8B64}" dt="2023-06-02T06:55:32.085" v="3" actId="478"/>
          <ac:picMkLst>
            <pc:docMk/>
            <pc:sldMk cId="4287717243" sldId="256"/>
            <ac:picMk id="1026" creationId="{7331D761-ABD8-4BA7-8259-D7FB89FD175C}"/>
          </ac:picMkLst>
        </pc:picChg>
      </pc:sldChg>
      <pc:sldChg chg="addSp modSp mod setBg">
        <pc:chgData name="Arnells, Anna" userId="70e94c2a-7079-428d-8db4-043c4d03b0f9" providerId="ADAL" clId="{81831262-A84D-4CC5-9B87-CCDC8E8D8B64}" dt="2023-06-06T19:39:23.906" v="1781" actId="14100"/>
        <pc:sldMkLst>
          <pc:docMk/>
          <pc:sldMk cId="843391314" sldId="257"/>
        </pc:sldMkLst>
        <pc:spChg chg="mod">
          <ac:chgData name="Arnells, Anna" userId="70e94c2a-7079-428d-8db4-043c4d03b0f9" providerId="ADAL" clId="{81831262-A84D-4CC5-9B87-CCDC8E8D8B64}" dt="2023-06-06T19:38:05.561" v="1760" actId="2711"/>
          <ac:spMkLst>
            <pc:docMk/>
            <pc:sldMk cId="843391314" sldId="257"/>
            <ac:spMk id="2" creationId="{0F008A1E-F815-4735-A480-0CA0B2AC4341}"/>
          </ac:spMkLst>
        </pc:spChg>
        <pc:spChg chg="mod">
          <ac:chgData name="Arnells, Anna" userId="70e94c2a-7079-428d-8db4-043c4d03b0f9" providerId="ADAL" clId="{81831262-A84D-4CC5-9B87-CCDC8E8D8B64}" dt="2023-06-06T19:38:05.561" v="1760" actId="2711"/>
          <ac:spMkLst>
            <pc:docMk/>
            <pc:sldMk cId="843391314" sldId="257"/>
            <ac:spMk id="7" creationId="{AB7331E8-DC7A-4926-933C-152763EB6C49}"/>
          </ac:spMkLst>
        </pc:spChg>
        <pc:spChg chg="mod">
          <ac:chgData name="Arnells, Anna" userId="70e94c2a-7079-428d-8db4-043c4d03b0f9" providerId="ADAL" clId="{81831262-A84D-4CC5-9B87-CCDC8E8D8B64}" dt="2023-06-06T19:38:05.561" v="1760" actId="2711"/>
          <ac:spMkLst>
            <pc:docMk/>
            <pc:sldMk cId="843391314" sldId="257"/>
            <ac:spMk id="8" creationId="{4AC490DE-6BE7-4153-BB2F-6463B1A1E39F}"/>
          </ac:spMkLst>
        </pc:spChg>
        <pc:spChg chg="mod">
          <ac:chgData name="Arnells, Anna" userId="70e94c2a-7079-428d-8db4-043c4d03b0f9" providerId="ADAL" clId="{81831262-A84D-4CC5-9B87-CCDC8E8D8B64}" dt="2023-06-06T19:39:09.961" v="1770" actId="14100"/>
          <ac:spMkLst>
            <pc:docMk/>
            <pc:sldMk cId="843391314" sldId="257"/>
            <ac:spMk id="9" creationId="{804D7300-2844-4E91-B328-7650B47CCCED}"/>
          </ac:spMkLst>
        </pc:spChg>
        <pc:spChg chg="mod">
          <ac:chgData name="Arnells, Anna" userId="70e94c2a-7079-428d-8db4-043c4d03b0f9" providerId="ADAL" clId="{81831262-A84D-4CC5-9B87-CCDC8E8D8B64}" dt="2023-06-06T19:38:05.561" v="1760" actId="2711"/>
          <ac:spMkLst>
            <pc:docMk/>
            <pc:sldMk cId="843391314" sldId="257"/>
            <ac:spMk id="10" creationId="{85167F7B-A023-4A61-A4D3-0D68C184132B}"/>
          </ac:spMkLst>
        </pc:spChg>
        <pc:spChg chg="mod">
          <ac:chgData name="Arnells, Anna" userId="70e94c2a-7079-428d-8db4-043c4d03b0f9" providerId="ADAL" clId="{81831262-A84D-4CC5-9B87-CCDC8E8D8B64}" dt="2023-06-06T19:38:05.561" v="1760" actId="2711"/>
          <ac:spMkLst>
            <pc:docMk/>
            <pc:sldMk cId="843391314" sldId="257"/>
            <ac:spMk id="13" creationId="{FC703003-8EB1-43D4-B058-299F725B615D}"/>
          </ac:spMkLst>
        </pc:spChg>
        <pc:spChg chg="mod">
          <ac:chgData name="Arnells, Anna" userId="70e94c2a-7079-428d-8db4-043c4d03b0f9" providerId="ADAL" clId="{81831262-A84D-4CC5-9B87-CCDC8E8D8B64}" dt="2023-06-06T19:38:05.561" v="1760" actId="2711"/>
          <ac:spMkLst>
            <pc:docMk/>
            <pc:sldMk cId="843391314" sldId="257"/>
            <ac:spMk id="14" creationId="{D30E8845-54D6-49A7-AC5E-80F5C0361C97}"/>
          </ac:spMkLst>
        </pc:spChg>
        <pc:spChg chg="mod">
          <ac:chgData name="Arnells, Anna" userId="70e94c2a-7079-428d-8db4-043c4d03b0f9" providerId="ADAL" clId="{81831262-A84D-4CC5-9B87-CCDC8E8D8B64}" dt="2023-06-06T19:38:05.561" v="1760" actId="2711"/>
          <ac:spMkLst>
            <pc:docMk/>
            <pc:sldMk cId="843391314" sldId="257"/>
            <ac:spMk id="15" creationId="{8824D2B6-139B-4F7D-9D86-AC8D501546BD}"/>
          </ac:spMkLst>
        </pc:spChg>
        <pc:spChg chg="mod">
          <ac:chgData name="Arnells, Anna" userId="70e94c2a-7079-428d-8db4-043c4d03b0f9" providerId="ADAL" clId="{81831262-A84D-4CC5-9B87-CCDC8E8D8B64}" dt="2023-06-06T19:38:05.561" v="1760" actId="2711"/>
          <ac:spMkLst>
            <pc:docMk/>
            <pc:sldMk cId="843391314" sldId="257"/>
            <ac:spMk id="16" creationId="{25CA26AE-89A4-4E0B-8EC6-7B7E9503AB55}"/>
          </ac:spMkLst>
        </pc:spChg>
        <pc:spChg chg="mod">
          <ac:chgData name="Arnells, Anna" userId="70e94c2a-7079-428d-8db4-043c4d03b0f9" providerId="ADAL" clId="{81831262-A84D-4CC5-9B87-CCDC8E8D8B64}" dt="2023-06-06T19:38:05.561" v="1760" actId="2711"/>
          <ac:spMkLst>
            <pc:docMk/>
            <pc:sldMk cId="843391314" sldId="257"/>
            <ac:spMk id="18" creationId="{40D5BAAB-4630-4F23-94DD-0DCE95772D0C}"/>
          </ac:spMkLst>
        </pc:spChg>
        <pc:spChg chg="mod">
          <ac:chgData name="Arnells, Anna" userId="70e94c2a-7079-428d-8db4-043c4d03b0f9" providerId="ADAL" clId="{81831262-A84D-4CC5-9B87-CCDC8E8D8B64}" dt="2023-06-06T19:38:05.561" v="1760" actId="2711"/>
          <ac:spMkLst>
            <pc:docMk/>
            <pc:sldMk cId="843391314" sldId="257"/>
            <ac:spMk id="19" creationId="{D7F0203D-7B0C-4CBD-A47B-4365DFAF9C75}"/>
          </ac:spMkLst>
        </pc:spChg>
        <pc:spChg chg="mod">
          <ac:chgData name="Arnells, Anna" userId="70e94c2a-7079-428d-8db4-043c4d03b0f9" providerId="ADAL" clId="{81831262-A84D-4CC5-9B87-CCDC8E8D8B64}" dt="2023-06-06T19:38:05.561" v="1760" actId="2711"/>
          <ac:spMkLst>
            <pc:docMk/>
            <pc:sldMk cId="843391314" sldId="257"/>
            <ac:spMk id="20" creationId="{16141CEC-D3FA-4E9C-AD28-DEDC5E3E12EC}"/>
          </ac:spMkLst>
        </pc:spChg>
        <pc:spChg chg="mod">
          <ac:chgData name="Arnells, Anna" userId="70e94c2a-7079-428d-8db4-043c4d03b0f9" providerId="ADAL" clId="{81831262-A84D-4CC5-9B87-CCDC8E8D8B64}" dt="2023-06-06T19:38:05.561" v="1760" actId="2711"/>
          <ac:spMkLst>
            <pc:docMk/>
            <pc:sldMk cId="843391314" sldId="257"/>
            <ac:spMk id="22" creationId="{C871648D-4799-4CEA-B1DB-044CF6F4D684}"/>
          </ac:spMkLst>
        </pc:spChg>
        <pc:spChg chg="mod">
          <ac:chgData name="Arnells, Anna" userId="70e94c2a-7079-428d-8db4-043c4d03b0f9" providerId="ADAL" clId="{81831262-A84D-4CC5-9B87-CCDC8E8D8B64}" dt="2023-06-06T19:39:23.906" v="1781" actId="14100"/>
          <ac:spMkLst>
            <pc:docMk/>
            <pc:sldMk cId="843391314" sldId="257"/>
            <ac:spMk id="23" creationId="{1F190C53-3851-45B2-91A2-64352072DD3F}"/>
          </ac:spMkLst>
        </pc:spChg>
        <pc:spChg chg="mod">
          <ac:chgData name="Arnells, Anna" userId="70e94c2a-7079-428d-8db4-043c4d03b0f9" providerId="ADAL" clId="{81831262-A84D-4CC5-9B87-CCDC8E8D8B64}" dt="2023-06-06T19:38:05.561" v="1760" actId="2711"/>
          <ac:spMkLst>
            <pc:docMk/>
            <pc:sldMk cId="843391314" sldId="257"/>
            <ac:spMk id="24" creationId="{6FEA7D87-9F21-40FB-9644-156806B46B6E}"/>
          </ac:spMkLst>
        </pc:spChg>
        <pc:spChg chg="mod">
          <ac:chgData name="Arnells, Anna" userId="70e94c2a-7079-428d-8db4-043c4d03b0f9" providerId="ADAL" clId="{81831262-A84D-4CC5-9B87-CCDC8E8D8B64}" dt="2023-06-06T19:38:05.561" v="1760" actId="2711"/>
          <ac:spMkLst>
            <pc:docMk/>
            <pc:sldMk cId="843391314" sldId="257"/>
            <ac:spMk id="25" creationId="{D00B945C-2CAA-4AC1-AC8F-5BEB8C279F8B}"/>
          </ac:spMkLst>
        </pc:spChg>
        <pc:spChg chg="mod">
          <ac:chgData name="Arnells, Anna" userId="70e94c2a-7079-428d-8db4-043c4d03b0f9" providerId="ADAL" clId="{81831262-A84D-4CC5-9B87-CCDC8E8D8B64}" dt="2023-06-06T19:38:05.561" v="1760" actId="2711"/>
          <ac:spMkLst>
            <pc:docMk/>
            <pc:sldMk cId="843391314" sldId="257"/>
            <ac:spMk id="26" creationId="{7A51F3B2-DF07-41C5-9880-C29EC08B8C5D}"/>
          </ac:spMkLst>
        </pc:spChg>
        <pc:spChg chg="mod">
          <ac:chgData name="Arnells, Anna" userId="70e94c2a-7079-428d-8db4-043c4d03b0f9" providerId="ADAL" clId="{81831262-A84D-4CC5-9B87-CCDC8E8D8B64}" dt="2023-06-06T19:38:05.561" v="1760" actId="2711"/>
          <ac:spMkLst>
            <pc:docMk/>
            <pc:sldMk cId="843391314" sldId="257"/>
            <ac:spMk id="27" creationId="{A153924F-9DDB-41E2-9EB4-37CE8ECD91E9}"/>
          </ac:spMkLst>
        </pc:spChg>
        <pc:spChg chg="mod">
          <ac:chgData name="Arnells, Anna" userId="70e94c2a-7079-428d-8db4-043c4d03b0f9" providerId="ADAL" clId="{81831262-A84D-4CC5-9B87-CCDC8E8D8B64}" dt="2023-06-06T19:38:05.561" v="1760" actId="2711"/>
          <ac:spMkLst>
            <pc:docMk/>
            <pc:sldMk cId="843391314" sldId="257"/>
            <ac:spMk id="28" creationId="{4C9A8135-A3C1-4162-9821-D58AD757227F}"/>
          </ac:spMkLst>
        </pc:spChg>
        <pc:spChg chg="mod">
          <ac:chgData name="Arnells, Anna" userId="70e94c2a-7079-428d-8db4-043c4d03b0f9" providerId="ADAL" clId="{81831262-A84D-4CC5-9B87-CCDC8E8D8B64}" dt="2023-06-06T19:38:05.561" v="1760" actId="2711"/>
          <ac:spMkLst>
            <pc:docMk/>
            <pc:sldMk cId="843391314" sldId="257"/>
            <ac:spMk id="29" creationId="{98A671DE-D814-4E1C-AB3C-D43E3B8DA684}"/>
          </ac:spMkLst>
        </pc:spChg>
        <pc:spChg chg="mod">
          <ac:chgData name="Arnells, Anna" userId="70e94c2a-7079-428d-8db4-043c4d03b0f9" providerId="ADAL" clId="{81831262-A84D-4CC5-9B87-CCDC8E8D8B64}" dt="2023-06-06T19:38:05.561" v="1760" actId="2711"/>
          <ac:spMkLst>
            <pc:docMk/>
            <pc:sldMk cId="843391314" sldId="257"/>
            <ac:spMk id="30" creationId="{9FE982B4-0966-465F-A81A-AEEC220A3A21}"/>
          </ac:spMkLst>
        </pc:spChg>
        <pc:spChg chg="mod">
          <ac:chgData name="Arnells, Anna" userId="70e94c2a-7079-428d-8db4-043c4d03b0f9" providerId="ADAL" clId="{81831262-A84D-4CC5-9B87-CCDC8E8D8B64}" dt="2023-06-06T19:38:05.561" v="1760" actId="2711"/>
          <ac:spMkLst>
            <pc:docMk/>
            <pc:sldMk cId="843391314" sldId="257"/>
            <ac:spMk id="31" creationId="{04C08BAA-82B6-4376-9F44-61FDBF06C138}"/>
          </ac:spMkLst>
        </pc:spChg>
        <pc:spChg chg="mod">
          <ac:chgData name="Arnells, Anna" userId="70e94c2a-7079-428d-8db4-043c4d03b0f9" providerId="ADAL" clId="{81831262-A84D-4CC5-9B87-CCDC8E8D8B64}" dt="2023-06-06T19:38:05.561" v="1760" actId="2711"/>
          <ac:spMkLst>
            <pc:docMk/>
            <pc:sldMk cId="843391314" sldId="257"/>
            <ac:spMk id="32" creationId="{3D618329-86D9-492B-834E-C87893ECC54F}"/>
          </ac:spMkLst>
        </pc:spChg>
        <pc:spChg chg="mod">
          <ac:chgData name="Arnells, Anna" userId="70e94c2a-7079-428d-8db4-043c4d03b0f9" providerId="ADAL" clId="{81831262-A84D-4CC5-9B87-CCDC8E8D8B64}" dt="2023-06-06T19:38:05.561" v="1760" actId="2711"/>
          <ac:spMkLst>
            <pc:docMk/>
            <pc:sldMk cId="843391314" sldId="257"/>
            <ac:spMk id="33" creationId="{329DD1EE-9C3E-4B7B-A904-DEA2DF3E3D6C}"/>
          </ac:spMkLst>
        </pc:spChg>
        <pc:spChg chg="mod">
          <ac:chgData name="Arnells, Anna" userId="70e94c2a-7079-428d-8db4-043c4d03b0f9" providerId="ADAL" clId="{81831262-A84D-4CC5-9B87-CCDC8E8D8B64}" dt="2023-06-06T19:38:05.561" v="1760" actId="2711"/>
          <ac:spMkLst>
            <pc:docMk/>
            <pc:sldMk cId="843391314" sldId="257"/>
            <ac:spMk id="34" creationId="{BDF7EDCB-42BE-4BA4-B200-16D7591FB051}"/>
          </ac:spMkLst>
        </pc:spChg>
        <pc:spChg chg="mod">
          <ac:chgData name="Arnells, Anna" userId="70e94c2a-7079-428d-8db4-043c4d03b0f9" providerId="ADAL" clId="{81831262-A84D-4CC5-9B87-CCDC8E8D8B64}" dt="2023-06-06T19:38:05.561" v="1760" actId="2711"/>
          <ac:spMkLst>
            <pc:docMk/>
            <pc:sldMk cId="843391314" sldId="257"/>
            <ac:spMk id="35" creationId="{9EE9781A-2E9C-449D-9ACF-66C138E30664}"/>
          </ac:spMkLst>
        </pc:spChg>
        <pc:spChg chg="mod">
          <ac:chgData name="Arnells, Anna" userId="70e94c2a-7079-428d-8db4-043c4d03b0f9" providerId="ADAL" clId="{81831262-A84D-4CC5-9B87-CCDC8E8D8B64}" dt="2023-06-06T19:38:05.561" v="1760" actId="2711"/>
          <ac:spMkLst>
            <pc:docMk/>
            <pc:sldMk cId="843391314" sldId="257"/>
            <ac:spMk id="36" creationId="{38B4D8F3-AF57-426A-80FC-095E6872B4DD}"/>
          </ac:spMkLst>
        </pc:spChg>
        <pc:spChg chg="mod">
          <ac:chgData name="Arnells, Anna" userId="70e94c2a-7079-428d-8db4-043c4d03b0f9" providerId="ADAL" clId="{81831262-A84D-4CC5-9B87-CCDC8E8D8B64}" dt="2023-06-06T19:38:05.561" v="1760" actId="2711"/>
          <ac:spMkLst>
            <pc:docMk/>
            <pc:sldMk cId="843391314" sldId="257"/>
            <ac:spMk id="37" creationId="{2A2AD179-F649-45E0-89D8-E35CCCEE3698}"/>
          </ac:spMkLst>
        </pc:spChg>
        <pc:spChg chg="mod">
          <ac:chgData name="Arnells, Anna" userId="70e94c2a-7079-428d-8db4-043c4d03b0f9" providerId="ADAL" clId="{81831262-A84D-4CC5-9B87-CCDC8E8D8B64}" dt="2023-06-06T19:38:05.561" v="1760" actId="2711"/>
          <ac:spMkLst>
            <pc:docMk/>
            <pc:sldMk cId="843391314" sldId="257"/>
            <ac:spMk id="43" creationId="{5C0CA434-89D7-45A5-86BC-89581631CCA8}"/>
          </ac:spMkLst>
        </pc:spChg>
        <pc:picChg chg="mod">
          <ac:chgData name="Arnells, Anna" userId="70e94c2a-7079-428d-8db4-043c4d03b0f9" providerId="ADAL" clId="{81831262-A84D-4CC5-9B87-CCDC8E8D8B64}" dt="2023-06-06T19:38:05.561" v="1760" actId="2711"/>
          <ac:picMkLst>
            <pc:docMk/>
            <pc:sldMk cId="843391314" sldId="257"/>
            <ac:picMk id="12" creationId="{117EADEF-70D5-4E56-8B35-6B0D97C9E606}"/>
          </ac:picMkLst>
        </pc:picChg>
        <pc:picChg chg="mod">
          <ac:chgData name="Arnells, Anna" userId="70e94c2a-7079-428d-8db4-043c4d03b0f9" providerId="ADAL" clId="{81831262-A84D-4CC5-9B87-CCDC8E8D8B64}" dt="2023-06-06T19:38:05.561" v="1760" actId="2711"/>
          <ac:picMkLst>
            <pc:docMk/>
            <pc:sldMk cId="843391314" sldId="257"/>
            <ac:picMk id="1028" creationId="{F5120090-2502-469D-A070-E9BA9E29BDAC}"/>
          </ac:picMkLst>
        </pc:picChg>
        <pc:picChg chg="mod">
          <ac:chgData name="Arnells, Anna" userId="70e94c2a-7079-428d-8db4-043c4d03b0f9" providerId="ADAL" clId="{81831262-A84D-4CC5-9B87-CCDC8E8D8B64}" dt="2023-06-06T19:38:05.561" v="1760" actId="2711"/>
          <ac:picMkLst>
            <pc:docMk/>
            <pc:sldMk cId="843391314" sldId="257"/>
            <ac:picMk id="1030" creationId="{73255947-3C48-4A14-9C4F-7879AB4D3F11}"/>
          </ac:picMkLst>
        </pc:picChg>
        <pc:picChg chg="mod">
          <ac:chgData name="Arnells, Anna" userId="70e94c2a-7079-428d-8db4-043c4d03b0f9" providerId="ADAL" clId="{81831262-A84D-4CC5-9B87-CCDC8E8D8B64}" dt="2023-06-06T19:38:05.561" v="1760" actId="2711"/>
          <ac:picMkLst>
            <pc:docMk/>
            <pc:sldMk cId="843391314" sldId="257"/>
            <ac:picMk id="1032" creationId="{D5B5CCDA-686F-4736-8960-6D8F339C43C6}"/>
          </ac:picMkLst>
        </pc:picChg>
        <pc:picChg chg="add mod">
          <ac:chgData name="Arnells, Anna" userId="70e94c2a-7079-428d-8db4-043c4d03b0f9" providerId="ADAL" clId="{81831262-A84D-4CC5-9B87-CCDC8E8D8B64}" dt="2023-06-06T19:38:05.561" v="1760" actId="2711"/>
          <ac:picMkLst>
            <pc:docMk/>
            <pc:sldMk cId="843391314" sldId="257"/>
            <ac:picMk id="2050" creationId="{61E61FAC-C6E6-4DA6-BB80-F47D0095F1EA}"/>
          </ac:picMkLst>
        </pc:picChg>
      </pc:sldChg>
      <pc:sldChg chg="modSp mod setBg">
        <pc:chgData name="Arnells, Anna" userId="70e94c2a-7079-428d-8db4-043c4d03b0f9" providerId="ADAL" clId="{81831262-A84D-4CC5-9B87-CCDC8E8D8B64}" dt="2023-06-06T19:43:55.163" v="1819" actId="20577"/>
        <pc:sldMkLst>
          <pc:docMk/>
          <pc:sldMk cId="948044152" sldId="258"/>
        </pc:sldMkLst>
        <pc:spChg chg="mod">
          <ac:chgData name="Arnells, Anna" userId="70e94c2a-7079-428d-8db4-043c4d03b0f9" providerId="ADAL" clId="{81831262-A84D-4CC5-9B87-CCDC8E8D8B64}" dt="2023-06-06T19:38:25.332" v="1761" actId="2711"/>
          <ac:spMkLst>
            <pc:docMk/>
            <pc:sldMk cId="948044152" sldId="258"/>
            <ac:spMk id="2" creationId="{0F008A1E-F815-4735-A480-0CA0B2AC4341}"/>
          </ac:spMkLst>
        </pc:spChg>
        <pc:spChg chg="mod">
          <ac:chgData name="Arnells, Anna" userId="70e94c2a-7079-428d-8db4-043c4d03b0f9" providerId="ADAL" clId="{81831262-A84D-4CC5-9B87-CCDC8E8D8B64}" dt="2023-06-06T19:43:55.163" v="1819" actId="20577"/>
          <ac:spMkLst>
            <pc:docMk/>
            <pc:sldMk cId="948044152" sldId="258"/>
            <ac:spMk id="3" creationId="{8D8095AA-EBAA-4294-AC86-77C5F6D62ED4}"/>
          </ac:spMkLst>
        </pc:spChg>
      </pc:sldChg>
      <pc:sldChg chg="modSp mod setBg">
        <pc:chgData name="Arnells, Anna" userId="70e94c2a-7079-428d-8db4-043c4d03b0f9" providerId="ADAL" clId="{81831262-A84D-4CC5-9B87-CCDC8E8D8B64}" dt="2023-06-06T19:41:28.108" v="1793" actId="20577"/>
        <pc:sldMkLst>
          <pc:docMk/>
          <pc:sldMk cId="519546112" sldId="259"/>
        </pc:sldMkLst>
        <pc:spChg chg="mod">
          <ac:chgData name="Arnells, Anna" userId="70e94c2a-7079-428d-8db4-043c4d03b0f9" providerId="ADAL" clId="{81831262-A84D-4CC5-9B87-CCDC8E8D8B64}" dt="2023-06-06T19:40:56.199" v="1790" actId="2711"/>
          <ac:spMkLst>
            <pc:docMk/>
            <pc:sldMk cId="519546112" sldId="259"/>
            <ac:spMk id="2" creationId="{0F008A1E-F815-4735-A480-0CA0B2AC4341}"/>
          </ac:spMkLst>
        </pc:spChg>
        <pc:spChg chg="mod">
          <ac:chgData name="Arnells, Anna" userId="70e94c2a-7079-428d-8db4-043c4d03b0f9" providerId="ADAL" clId="{81831262-A84D-4CC5-9B87-CCDC8E8D8B64}" dt="2023-06-06T19:41:28.108" v="1793" actId="20577"/>
          <ac:spMkLst>
            <pc:docMk/>
            <pc:sldMk cId="519546112" sldId="259"/>
            <ac:spMk id="3" creationId="{8D8095AA-EBAA-4294-AC86-77C5F6D62ED4}"/>
          </ac:spMkLst>
        </pc:spChg>
      </pc:sldChg>
      <pc:sldChg chg="modSp mod setBg">
        <pc:chgData name="Arnells, Anna" userId="70e94c2a-7079-428d-8db4-043c4d03b0f9" providerId="ADAL" clId="{81831262-A84D-4CC5-9B87-CCDC8E8D8B64}" dt="2023-06-06T19:41:40.144" v="1794" actId="2711"/>
        <pc:sldMkLst>
          <pc:docMk/>
          <pc:sldMk cId="3994131670" sldId="260"/>
        </pc:sldMkLst>
        <pc:spChg chg="mod">
          <ac:chgData name="Arnells, Anna" userId="70e94c2a-7079-428d-8db4-043c4d03b0f9" providerId="ADAL" clId="{81831262-A84D-4CC5-9B87-CCDC8E8D8B64}" dt="2023-06-06T19:41:40.144" v="1794" actId="2711"/>
          <ac:spMkLst>
            <pc:docMk/>
            <pc:sldMk cId="3994131670" sldId="260"/>
            <ac:spMk id="2" creationId="{0F008A1E-F815-4735-A480-0CA0B2AC4341}"/>
          </ac:spMkLst>
        </pc:spChg>
        <pc:spChg chg="mod">
          <ac:chgData name="Arnells, Anna" userId="70e94c2a-7079-428d-8db4-043c4d03b0f9" providerId="ADAL" clId="{81831262-A84D-4CC5-9B87-CCDC8E8D8B64}" dt="2023-06-06T19:41:40.144" v="1794" actId="2711"/>
          <ac:spMkLst>
            <pc:docMk/>
            <pc:sldMk cId="3994131670" sldId="260"/>
            <ac:spMk id="3" creationId="{8D8095AA-EBAA-4294-AC86-77C5F6D62ED4}"/>
          </ac:spMkLst>
        </pc:spChg>
      </pc:sldChg>
      <pc:sldChg chg="modSp mod setBg">
        <pc:chgData name="Arnells, Anna" userId="70e94c2a-7079-428d-8db4-043c4d03b0f9" providerId="ADAL" clId="{81831262-A84D-4CC5-9B87-CCDC8E8D8B64}" dt="2023-06-06T19:44:29.313" v="1830" actId="20577"/>
        <pc:sldMkLst>
          <pc:docMk/>
          <pc:sldMk cId="448348726" sldId="261"/>
        </pc:sldMkLst>
        <pc:spChg chg="mod">
          <ac:chgData name="Arnells, Anna" userId="70e94c2a-7079-428d-8db4-043c4d03b0f9" providerId="ADAL" clId="{81831262-A84D-4CC5-9B87-CCDC8E8D8B64}" dt="2023-06-06T19:41:47.349" v="1795" actId="2711"/>
          <ac:spMkLst>
            <pc:docMk/>
            <pc:sldMk cId="448348726" sldId="261"/>
            <ac:spMk id="2" creationId="{0F008A1E-F815-4735-A480-0CA0B2AC4341}"/>
          </ac:spMkLst>
        </pc:spChg>
        <pc:spChg chg="mod">
          <ac:chgData name="Arnells, Anna" userId="70e94c2a-7079-428d-8db4-043c4d03b0f9" providerId="ADAL" clId="{81831262-A84D-4CC5-9B87-CCDC8E8D8B64}" dt="2023-06-06T19:44:29.313" v="1830" actId="20577"/>
          <ac:spMkLst>
            <pc:docMk/>
            <pc:sldMk cId="448348726" sldId="261"/>
            <ac:spMk id="3" creationId="{8D8095AA-EBAA-4294-AC86-77C5F6D62ED4}"/>
          </ac:spMkLst>
        </pc:spChg>
      </pc:sldChg>
      <pc:sldChg chg="modSp mod setBg">
        <pc:chgData name="Arnells, Anna" userId="70e94c2a-7079-428d-8db4-043c4d03b0f9" providerId="ADAL" clId="{81831262-A84D-4CC5-9B87-CCDC8E8D8B64}" dt="2023-06-06T19:42:47.567" v="1812" actId="1076"/>
        <pc:sldMkLst>
          <pc:docMk/>
          <pc:sldMk cId="2104515581" sldId="262"/>
        </pc:sldMkLst>
        <pc:spChg chg="mod">
          <ac:chgData name="Arnells, Anna" userId="70e94c2a-7079-428d-8db4-043c4d03b0f9" providerId="ADAL" clId="{81831262-A84D-4CC5-9B87-CCDC8E8D8B64}" dt="2023-06-06T19:42:01.530" v="1796" actId="2711"/>
          <ac:spMkLst>
            <pc:docMk/>
            <pc:sldMk cId="2104515581" sldId="262"/>
            <ac:spMk id="2" creationId="{0F008A1E-F815-4735-A480-0CA0B2AC4341}"/>
          </ac:spMkLst>
        </pc:spChg>
        <pc:spChg chg="mod">
          <ac:chgData name="Arnells, Anna" userId="70e94c2a-7079-428d-8db4-043c4d03b0f9" providerId="ADAL" clId="{81831262-A84D-4CC5-9B87-CCDC8E8D8B64}" dt="2023-06-06T19:42:44.268" v="1811" actId="20577"/>
          <ac:spMkLst>
            <pc:docMk/>
            <pc:sldMk cId="2104515581" sldId="262"/>
            <ac:spMk id="3" creationId="{8D8095AA-EBAA-4294-AC86-77C5F6D62ED4}"/>
          </ac:spMkLst>
        </pc:spChg>
        <pc:picChg chg="mod">
          <ac:chgData name="Arnells, Anna" userId="70e94c2a-7079-428d-8db4-043c4d03b0f9" providerId="ADAL" clId="{81831262-A84D-4CC5-9B87-CCDC8E8D8B64}" dt="2023-06-06T19:42:47.567" v="1812" actId="1076"/>
          <ac:picMkLst>
            <pc:docMk/>
            <pc:sldMk cId="2104515581" sldId="262"/>
            <ac:picMk id="7" creationId="{D20B9DF4-AD4E-4024-B047-37205755F6A3}"/>
          </ac:picMkLst>
        </pc:picChg>
      </pc:sldChg>
      <pc:sldChg chg="modSp mod setBg">
        <pc:chgData name="Arnells, Anna" userId="70e94c2a-7079-428d-8db4-043c4d03b0f9" providerId="ADAL" clId="{81831262-A84D-4CC5-9B87-CCDC8E8D8B64}" dt="2023-06-06T19:44:38.970" v="1831" actId="20577"/>
        <pc:sldMkLst>
          <pc:docMk/>
          <pc:sldMk cId="381044780" sldId="263"/>
        </pc:sldMkLst>
        <pc:spChg chg="mod">
          <ac:chgData name="Arnells, Anna" userId="70e94c2a-7079-428d-8db4-043c4d03b0f9" providerId="ADAL" clId="{81831262-A84D-4CC5-9B87-CCDC8E8D8B64}" dt="2023-06-06T19:42:57.568" v="1813" actId="2711"/>
          <ac:spMkLst>
            <pc:docMk/>
            <pc:sldMk cId="381044780" sldId="263"/>
            <ac:spMk id="2" creationId="{0F008A1E-F815-4735-A480-0CA0B2AC4341}"/>
          </ac:spMkLst>
        </pc:spChg>
        <pc:spChg chg="mod">
          <ac:chgData name="Arnells, Anna" userId="70e94c2a-7079-428d-8db4-043c4d03b0f9" providerId="ADAL" clId="{81831262-A84D-4CC5-9B87-CCDC8E8D8B64}" dt="2023-06-06T19:44:38.970" v="1831" actId="20577"/>
          <ac:spMkLst>
            <pc:docMk/>
            <pc:sldMk cId="381044780" sldId="263"/>
            <ac:spMk id="3" creationId="{8D8095AA-EBAA-4294-AC86-77C5F6D62ED4}"/>
          </ac:spMkLst>
        </pc:spChg>
      </pc:sldChg>
      <pc:sldChg chg="modSp mod setBg">
        <pc:chgData name="Arnells, Anna" userId="70e94c2a-7079-428d-8db4-043c4d03b0f9" providerId="ADAL" clId="{81831262-A84D-4CC5-9B87-CCDC8E8D8B64}" dt="2023-06-06T19:44:47.840" v="1832" actId="2711"/>
        <pc:sldMkLst>
          <pc:docMk/>
          <pc:sldMk cId="2914466437" sldId="264"/>
        </pc:sldMkLst>
        <pc:spChg chg="mod">
          <ac:chgData name="Arnells, Anna" userId="70e94c2a-7079-428d-8db4-043c4d03b0f9" providerId="ADAL" clId="{81831262-A84D-4CC5-9B87-CCDC8E8D8B64}" dt="2023-06-06T19:44:47.840" v="1832" actId="2711"/>
          <ac:spMkLst>
            <pc:docMk/>
            <pc:sldMk cId="2914466437" sldId="264"/>
            <ac:spMk id="3" creationId="{8D8095AA-EBAA-4294-AC86-77C5F6D62ED4}"/>
          </ac:spMkLst>
        </pc:spChg>
      </pc:sldChg>
      <pc:sldChg chg="modSp mod setBg">
        <pc:chgData name="Arnells, Anna" userId="70e94c2a-7079-428d-8db4-043c4d03b0f9" providerId="ADAL" clId="{81831262-A84D-4CC5-9B87-CCDC8E8D8B64}" dt="2023-06-06T19:43:17.453" v="1815" actId="2711"/>
        <pc:sldMkLst>
          <pc:docMk/>
          <pc:sldMk cId="1485571640" sldId="265"/>
        </pc:sldMkLst>
        <pc:spChg chg="mod">
          <ac:chgData name="Arnells, Anna" userId="70e94c2a-7079-428d-8db4-043c4d03b0f9" providerId="ADAL" clId="{81831262-A84D-4CC5-9B87-CCDC8E8D8B64}" dt="2023-06-06T19:43:17.453" v="1815" actId="2711"/>
          <ac:spMkLst>
            <pc:docMk/>
            <pc:sldMk cId="1485571640" sldId="265"/>
            <ac:spMk id="3" creationId="{8D8095AA-EBAA-4294-AC86-77C5F6D62ED4}"/>
          </ac:spMkLst>
        </pc:spChg>
      </pc:sldChg>
      <pc:sldChg chg="new del">
        <pc:chgData name="Arnells, Anna" userId="70e94c2a-7079-428d-8db4-043c4d03b0f9" providerId="ADAL" clId="{81831262-A84D-4CC5-9B87-CCDC8E8D8B64}" dt="2023-06-06T12:42:18.752" v="275" actId="680"/>
        <pc:sldMkLst>
          <pc:docMk/>
          <pc:sldMk cId="786393474" sldId="266"/>
        </pc:sldMkLst>
      </pc:sldChg>
      <pc:sldChg chg="addSp delSp modSp add mod setBg">
        <pc:chgData name="Arnells, Anna" userId="70e94c2a-7079-428d-8db4-043c4d03b0f9" providerId="ADAL" clId="{81831262-A84D-4CC5-9B87-CCDC8E8D8B64}" dt="2023-06-06T19:44:07.663" v="1824" actId="20577"/>
        <pc:sldMkLst>
          <pc:docMk/>
          <pc:sldMk cId="1832268639" sldId="266"/>
        </pc:sldMkLst>
        <pc:spChg chg="mod">
          <ac:chgData name="Arnells, Anna" userId="70e94c2a-7079-428d-8db4-043c4d03b0f9" providerId="ADAL" clId="{81831262-A84D-4CC5-9B87-CCDC8E8D8B64}" dt="2023-06-06T19:39:53.988" v="1782" actId="2711"/>
          <ac:spMkLst>
            <pc:docMk/>
            <pc:sldMk cId="1832268639" sldId="266"/>
            <ac:spMk id="2" creationId="{0F008A1E-F815-4735-A480-0CA0B2AC4341}"/>
          </ac:spMkLst>
        </pc:spChg>
        <pc:spChg chg="mod">
          <ac:chgData name="Arnells, Anna" userId="70e94c2a-7079-428d-8db4-043c4d03b0f9" providerId="ADAL" clId="{81831262-A84D-4CC5-9B87-CCDC8E8D8B64}" dt="2023-06-06T19:44:07.663" v="1824" actId="20577"/>
          <ac:spMkLst>
            <pc:docMk/>
            <pc:sldMk cId="1832268639" sldId="266"/>
            <ac:spMk id="3" creationId="{8D8095AA-EBAA-4294-AC86-77C5F6D62ED4}"/>
          </ac:spMkLst>
        </pc:spChg>
        <pc:spChg chg="add mod">
          <ac:chgData name="Arnells, Anna" userId="70e94c2a-7079-428d-8db4-043c4d03b0f9" providerId="ADAL" clId="{81831262-A84D-4CC5-9B87-CCDC8E8D8B64}" dt="2023-06-06T12:47:58.379" v="840" actId="1076"/>
          <ac:spMkLst>
            <pc:docMk/>
            <pc:sldMk cId="1832268639" sldId="266"/>
            <ac:spMk id="4" creationId="{E4CF7EB5-67B3-45E7-854E-114334FB785F}"/>
          </ac:spMkLst>
        </pc:spChg>
        <pc:picChg chg="del">
          <ac:chgData name="Arnells, Anna" userId="70e94c2a-7079-428d-8db4-043c4d03b0f9" providerId="ADAL" clId="{81831262-A84D-4CC5-9B87-CCDC8E8D8B64}" dt="2023-06-06T12:43:35.695" v="331" actId="478"/>
          <ac:picMkLst>
            <pc:docMk/>
            <pc:sldMk cId="1832268639" sldId="266"/>
            <ac:picMk id="17" creationId="{CD6E6E06-74D9-4B83-9A8A-924C5608844C}"/>
          </ac:picMkLst>
        </pc:picChg>
        <pc:picChg chg="add mod">
          <ac:chgData name="Arnells, Anna" userId="70e94c2a-7079-428d-8db4-043c4d03b0f9" providerId="ADAL" clId="{81831262-A84D-4CC5-9B87-CCDC8E8D8B64}" dt="2023-06-06T12:47:58.379" v="840" actId="1076"/>
          <ac:picMkLst>
            <pc:docMk/>
            <pc:sldMk cId="1832268639" sldId="266"/>
            <ac:picMk id="1026" creationId="{CAE4FC75-57C1-47AE-BBB7-988FA38FCC5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785C-3B1F-4072-B387-7545AA7E5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FC0B4A5B-A74D-483D-85EB-92713D71D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927C90A8-7B7B-4936-A2C1-E992AF0F15C3}"/>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5" name="Footer Placeholder 4">
            <a:extLst>
              <a:ext uri="{FF2B5EF4-FFF2-40B4-BE49-F238E27FC236}">
                <a16:creationId xmlns:a16="http://schemas.microsoft.com/office/drawing/2014/main" id="{E10BC5C0-BFE4-4988-8390-0A4710BDF70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FD20CED-AA59-4B7B-93DA-0F7913C85486}"/>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313827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9076-AC89-444A-A5FD-FAAA422C7B1D}"/>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684C018-16BD-464E-9BA8-814076A763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53170A8-F4E1-4DA7-8E4C-2CE36CC5529B}"/>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5" name="Footer Placeholder 4">
            <a:extLst>
              <a:ext uri="{FF2B5EF4-FFF2-40B4-BE49-F238E27FC236}">
                <a16:creationId xmlns:a16="http://schemas.microsoft.com/office/drawing/2014/main" id="{01F8ABC4-3031-4130-A1B0-995A2515290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85ED5B6-BE31-4A77-B646-D650B72406EF}"/>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61455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9243D0-13A2-47DF-81A7-86C1660DDF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4CB81811-8CF2-4FA5-8ACF-B5910D26C8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6605F06-0D5F-4D35-A48B-7D8B6431F320}"/>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5" name="Footer Placeholder 4">
            <a:extLst>
              <a:ext uri="{FF2B5EF4-FFF2-40B4-BE49-F238E27FC236}">
                <a16:creationId xmlns:a16="http://schemas.microsoft.com/office/drawing/2014/main" id="{00599386-E367-488C-8416-B8BFBC0BC65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D4DF62F-FBD9-4ECE-A55C-81F88D30749D}"/>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32480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1354-FC9F-49B9-B72E-0AEC4A828707}"/>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121421A-C08F-49E0-97F9-775ABF84F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14108AA-C0FA-40CC-9060-977F067CFCD0}"/>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5" name="Footer Placeholder 4">
            <a:extLst>
              <a:ext uri="{FF2B5EF4-FFF2-40B4-BE49-F238E27FC236}">
                <a16:creationId xmlns:a16="http://schemas.microsoft.com/office/drawing/2014/main" id="{5EE2794B-4190-4E79-8735-4DAE57566E2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714F3AE-F874-4C13-A191-348BDF95B8F1}"/>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71839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9F56-D45A-409F-BF10-ACF074DA3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8423FF7A-74FB-4938-AAA9-127A5D06F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DB921-203C-4802-B93F-42D903FAA81D}"/>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5" name="Footer Placeholder 4">
            <a:extLst>
              <a:ext uri="{FF2B5EF4-FFF2-40B4-BE49-F238E27FC236}">
                <a16:creationId xmlns:a16="http://schemas.microsoft.com/office/drawing/2014/main" id="{607E050D-76E1-4321-8A28-9522F721250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7D4F743-20C4-45F9-805C-B9AB145FDAE2}"/>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192612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A3EF-911A-4874-9DD6-E46AD5A080D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DB095C3-00E4-454C-8CA8-40EC21D9D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6D657186-08F6-4C3C-893C-49C63199E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60B52055-23A1-461F-88AF-FFA9A03E0ED0}"/>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6" name="Footer Placeholder 5">
            <a:extLst>
              <a:ext uri="{FF2B5EF4-FFF2-40B4-BE49-F238E27FC236}">
                <a16:creationId xmlns:a16="http://schemas.microsoft.com/office/drawing/2014/main" id="{58EF9259-B113-4AF5-83EE-BB1E119EF936}"/>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32AADB9-497C-4AF3-9DE0-913F0F2CD4E7}"/>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292621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71034-89E2-4BDA-B7DC-FDA0D61465B6}"/>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D564C37-ACD5-48D7-B6CD-FF1E0F3B5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92520-DFFE-4EAA-BAE8-4DDC0DC287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E763C8CA-6E30-4AD8-B11F-269B48662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7C7113-33F2-4010-9323-BF0657274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D4F9FCFA-7324-43A8-8323-2AD1E30B059F}"/>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8" name="Footer Placeholder 7">
            <a:extLst>
              <a:ext uri="{FF2B5EF4-FFF2-40B4-BE49-F238E27FC236}">
                <a16:creationId xmlns:a16="http://schemas.microsoft.com/office/drawing/2014/main" id="{D7F03485-36EB-4F62-8ADF-8AAF42A981E6}"/>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B9F0AF5F-17E2-4993-9B6E-C7F2D5FE10CD}"/>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254527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89B0-9659-4397-AF2E-32E558A20587}"/>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C82C8B77-EC75-4138-9EB8-1103A6D8C35D}"/>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4" name="Footer Placeholder 3">
            <a:extLst>
              <a:ext uri="{FF2B5EF4-FFF2-40B4-BE49-F238E27FC236}">
                <a16:creationId xmlns:a16="http://schemas.microsoft.com/office/drawing/2014/main" id="{27B2E4C3-B127-42BD-B882-3DF934114563}"/>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FE7B969E-88FD-4E35-9C6E-CFCB22C44834}"/>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43590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9DA1E-6EE1-4B1C-9224-C38F1FA0F0A2}"/>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3" name="Footer Placeholder 2">
            <a:extLst>
              <a:ext uri="{FF2B5EF4-FFF2-40B4-BE49-F238E27FC236}">
                <a16:creationId xmlns:a16="http://schemas.microsoft.com/office/drawing/2014/main" id="{29EADB52-B7F0-41D0-9AAB-F4BDCF4D6739}"/>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9BFB62CC-694A-4775-A4C7-9D9EE5E33CF5}"/>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109205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5AC5-CF21-47C4-A7DF-7EA31AFDB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67D892B2-A40D-4475-9F19-254925A07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AE843399-FD1C-4FF3-986B-EDE5C767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6F785-513F-4B16-91EF-655D7F9EA996}"/>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6" name="Footer Placeholder 5">
            <a:extLst>
              <a:ext uri="{FF2B5EF4-FFF2-40B4-BE49-F238E27FC236}">
                <a16:creationId xmlns:a16="http://schemas.microsoft.com/office/drawing/2014/main" id="{44630D49-34C7-4CE6-9352-8F13AF8B8D21}"/>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0B18907-CDB6-47DA-A044-4B553174AA38}"/>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248126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D8E7-D8EA-47DD-A9EA-C4760CB69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FD14254C-91DF-4E83-A280-2E80326EC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4E151AAC-EFDE-4A03-8F1C-EFD8B9EAF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B3666-C2DF-41A9-BAA5-8FEB1A976029}"/>
              </a:ext>
            </a:extLst>
          </p:cNvPr>
          <p:cNvSpPr>
            <a:spLocks noGrp="1"/>
          </p:cNvSpPr>
          <p:nvPr>
            <p:ph type="dt" sz="half" idx="10"/>
          </p:nvPr>
        </p:nvSpPr>
        <p:spPr/>
        <p:txBody>
          <a:bodyPr/>
          <a:lstStyle/>
          <a:p>
            <a:fld id="{3F8ECDA2-332D-49A3-B8A3-388F4552ACC6}" type="datetimeFigureOut">
              <a:rPr lang="sv-SE" smtClean="0"/>
              <a:t>2023-06-06</a:t>
            </a:fld>
            <a:endParaRPr lang="sv-SE"/>
          </a:p>
        </p:txBody>
      </p:sp>
      <p:sp>
        <p:nvSpPr>
          <p:cNvPr id="6" name="Footer Placeholder 5">
            <a:extLst>
              <a:ext uri="{FF2B5EF4-FFF2-40B4-BE49-F238E27FC236}">
                <a16:creationId xmlns:a16="http://schemas.microsoft.com/office/drawing/2014/main" id="{01A060BB-BD5B-4B7A-A3AA-D75CC57E3452}"/>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095BABC-7512-44C7-9C20-5C3B13E598E1}"/>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69225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51324-102D-45F8-8AEA-103F56671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C0B77CA-863E-4128-A803-9A089C42BC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40A685A-8E9E-4A69-BF70-7F44E1482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ECDA2-332D-49A3-B8A3-388F4552ACC6}" type="datetimeFigureOut">
              <a:rPr lang="sv-SE" smtClean="0"/>
              <a:t>2023-06-06</a:t>
            </a:fld>
            <a:endParaRPr lang="sv-SE"/>
          </a:p>
        </p:txBody>
      </p:sp>
      <p:sp>
        <p:nvSpPr>
          <p:cNvPr id="5" name="Footer Placeholder 4">
            <a:extLst>
              <a:ext uri="{FF2B5EF4-FFF2-40B4-BE49-F238E27FC236}">
                <a16:creationId xmlns:a16="http://schemas.microsoft.com/office/drawing/2014/main" id="{D2562556-9350-42AB-983C-3E56C610A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F2B1786B-3CA9-472A-97F4-8BCF39F64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0A4BC-7789-4C40-BCF7-565D95BC4958}" type="slidenum">
              <a:rPr lang="sv-SE" smtClean="0"/>
              <a:t>‹#›</a:t>
            </a:fld>
            <a:endParaRPr lang="sv-SE"/>
          </a:p>
        </p:txBody>
      </p:sp>
    </p:spTree>
    <p:extLst>
      <p:ext uri="{BB962C8B-B14F-4D97-AF65-F5344CB8AC3E}">
        <p14:creationId xmlns:p14="http://schemas.microsoft.com/office/powerpoint/2010/main" val="214541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51C61-F649-4EE8-B7B8-CE110558A28E}"/>
              </a:ext>
            </a:extLst>
          </p:cNvPr>
          <p:cNvSpPr txBox="1">
            <a:spLocks/>
          </p:cNvSpPr>
          <p:nvPr/>
        </p:nvSpPr>
        <p:spPr>
          <a:xfrm>
            <a:off x="412011" y="491878"/>
            <a:ext cx="5181486" cy="523423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300" b="1" dirty="0">
                <a:latin typeface="Arial Narrow" panose="020B0606020202030204" pitchFamily="34" charset="0"/>
              </a:rPr>
              <a:t>KUBEN IF</a:t>
            </a:r>
            <a:r>
              <a:rPr lang="en-US" b="1" dirty="0">
                <a:latin typeface="Arial Narrow" panose="020B0606020202030204" pitchFamily="34" charset="0"/>
              </a:rPr>
              <a:t> </a:t>
            </a:r>
            <a:br>
              <a:rPr lang="en-US" b="1" dirty="0">
                <a:latin typeface="Arial Narrow" panose="020B0606020202030204" pitchFamily="34" charset="0"/>
              </a:rPr>
            </a:br>
            <a:r>
              <a:rPr lang="en-US" b="1" dirty="0" err="1">
                <a:latin typeface="Arial Narrow" panose="020B0606020202030204" pitchFamily="34" charset="0"/>
              </a:rPr>
              <a:t>Pojkar</a:t>
            </a:r>
            <a:br>
              <a:rPr lang="en-US" b="1" dirty="0">
                <a:latin typeface="Arial Narrow" panose="020B0606020202030204" pitchFamily="34" charset="0"/>
              </a:rPr>
            </a:br>
            <a:r>
              <a:rPr lang="en-US" b="1" dirty="0">
                <a:latin typeface="Arial Narrow" panose="020B0606020202030204" pitchFamily="34" charset="0"/>
              </a:rPr>
              <a:t>-16 &amp; -17</a:t>
            </a:r>
          </a:p>
          <a:p>
            <a:pPr algn="l"/>
            <a:endParaRPr lang="en-US" dirty="0">
              <a:latin typeface="Arial Narrow" panose="020B0606020202030204" pitchFamily="34" charset="0"/>
            </a:endParaRPr>
          </a:p>
          <a:p>
            <a:pPr algn="l"/>
            <a:endParaRPr lang="en-US" dirty="0">
              <a:latin typeface="Arial Narrow" panose="020B0606020202030204" pitchFamily="34" charset="0"/>
            </a:endParaRPr>
          </a:p>
          <a:p>
            <a:pPr algn="l"/>
            <a:r>
              <a:rPr lang="en-US" sz="4000" dirty="0" err="1">
                <a:latin typeface="Arial Narrow" panose="020B0606020202030204" pitchFamily="34" charset="0"/>
              </a:rPr>
              <a:t>Föräldramöte</a:t>
            </a:r>
            <a:endParaRPr lang="en-US" sz="4000" dirty="0">
              <a:latin typeface="Arial Narrow" panose="020B0606020202030204" pitchFamily="34" charset="0"/>
            </a:endParaRPr>
          </a:p>
          <a:p>
            <a:pPr algn="l"/>
            <a:r>
              <a:rPr lang="en-US" sz="4000" dirty="0" err="1">
                <a:latin typeface="Arial Narrow" panose="020B0606020202030204" pitchFamily="34" charset="0"/>
              </a:rPr>
              <a:t>Juni</a:t>
            </a:r>
            <a:r>
              <a:rPr lang="en-US" sz="4000" dirty="0">
                <a:latin typeface="Arial Narrow" panose="020B0606020202030204" pitchFamily="34" charset="0"/>
              </a:rPr>
              <a:t> 2023 </a:t>
            </a:r>
          </a:p>
        </p:txBody>
      </p:sp>
      <p:pic>
        <p:nvPicPr>
          <p:cNvPr id="6" name="Picture 2" descr="Kuben 100år">
            <a:extLst>
              <a:ext uri="{FF2B5EF4-FFF2-40B4-BE49-F238E27FC236}">
                <a16:creationId xmlns:a16="http://schemas.microsoft.com/office/drawing/2014/main" id="{C887DB61-C00A-4D1D-BA05-887A4F4C3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197" y="0"/>
            <a:ext cx="5726112" cy="572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71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095AA-EBAA-4294-AC86-77C5F6D62ED4}"/>
              </a:ext>
            </a:extLst>
          </p:cNvPr>
          <p:cNvSpPr txBox="1"/>
          <p:nvPr/>
        </p:nvSpPr>
        <p:spPr>
          <a:xfrm>
            <a:off x="1201736" y="2588028"/>
            <a:ext cx="97885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1200" cap="none" spc="0" normalizeH="0" baseline="0" noProof="0" dirty="0">
                <a:ln>
                  <a:noFill/>
                </a:ln>
                <a:solidFill>
                  <a:prstClr val="black"/>
                </a:solidFill>
                <a:effectLst/>
                <a:uLnTx/>
                <a:uFillTx/>
                <a:latin typeface="Arial Narrow" panose="020B0606020202030204" pitchFamily="34" charset="0"/>
              </a:rPr>
              <a:t>Frågor?</a:t>
            </a:r>
          </a:p>
        </p:txBody>
      </p:sp>
      <p:pic>
        <p:nvPicPr>
          <p:cNvPr id="6" name="Picture 5">
            <a:extLst>
              <a:ext uri="{FF2B5EF4-FFF2-40B4-BE49-F238E27FC236}">
                <a16:creationId xmlns:a16="http://schemas.microsoft.com/office/drawing/2014/main" id="{DD11AFB4-2871-45A1-A329-DF177E66F926}"/>
              </a:ext>
            </a:extLst>
          </p:cNvPr>
          <p:cNvPicPr>
            <a:picLocks noChangeAspect="1"/>
          </p:cNvPicPr>
          <p:nvPr/>
        </p:nvPicPr>
        <p:blipFill>
          <a:blip r:embed="rId2"/>
          <a:stretch>
            <a:fillRect/>
          </a:stretch>
        </p:blipFill>
        <p:spPr>
          <a:xfrm>
            <a:off x="10477500" y="183502"/>
            <a:ext cx="1855014" cy="1038808"/>
          </a:xfrm>
          <a:prstGeom prst="rect">
            <a:avLst/>
          </a:prstGeom>
        </p:spPr>
      </p:pic>
    </p:spTree>
    <p:extLst>
      <p:ext uri="{BB962C8B-B14F-4D97-AF65-F5344CB8AC3E}">
        <p14:creationId xmlns:p14="http://schemas.microsoft.com/office/powerpoint/2010/main" val="291446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095AA-EBAA-4294-AC86-77C5F6D62ED4}"/>
              </a:ext>
            </a:extLst>
          </p:cNvPr>
          <p:cNvSpPr txBox="1"/>
          <p:nvPr/>
        </p:nvSpPr>
        <p:spPr>
          <a:xfrm>
            <a:off x="819181" y="2056183"/>
            <a:ext cx="442462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1200" cap="none" spc="0" normalizeH="0" baseline="0" noProof="0" dirty="0">
                <a:ln>
                  <a:noFill/>
                </a:ln>
                <a:solidFill>
                  <a:prstClr val="black"/>
                </a:solidFill>
                <a:effectLst/>
                <a:uLnTx/>
                <a:uFillTx/>
                <a:latin typeface="Arial Narrow" panose="020B0606020202030204" pitchFamily="34" charset="0"/>
              </a:rPr>
              <a:t>Tack för ikväll!</a:t>
            </a:r>
          </a:p>
        </p:txBody>
      </p:sp>
      <p:pic>
        <p:nvPicPr>
          <p:cNvPr id="5" name="Picture 2" descr="Kuben 100år">
            <a:extLst>
              <a:ext uri="{FF2B5EF4-FFF2-40B4-BE49-F238E27FC236}">
                <a16:creationId xmlns:a16="http://schemas.microsoft.com/office/drawing/2014/main" id="{448D187B-49F8-4EAC-8CBC-8094FCA46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197" y="0"/>
            <a:ext cx="5726112" cy="572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7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331E8-DC7A-4926-933C-152763EB6C49}"/>
              </a:ext>
            </a:extLst>
          </p:cNvPr>
          <p:cNvSpPr/>
          <p:nvPr/>
        </p:nvSpPr>
        <p:spPr>
          <a:xfrm>
            <a:off x="447673" y="1651000"/>
            <a:ext cx="5321072" cy="4645297"/>
          </a:xfrm>
          <a:prstGeom prst="rect">
            <a:avLst/>
          </a:prstGeom>
          <a:solidFill>
            <a:srgbClr val="FFED00">
              <a:alpha val="98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Arial Narrow" panose="020B0606020202030204" pitchFamily="34" charset="0"/>
            </a:endParaRPr>
          </a:p>
        </p:txBody>
      </p:sp>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Ledare</a:t>
            </a:r>
          </a:p>
        </p:txBody>
      </p:sp>
      <p:pic>
        <p:nvPicPr>
          <p:cNvPr id="1028" name="Picture 4">
            <a:extLst>
              <a:ext uri="{FF2B5EF4-FFF2-40B4-BE49-F238E27FC236}">
                <a16:creationId xmlns:a16="http://schemas.microsoft.com/office/drawing/2014/main" id="{F5120090-2502-469D-A070-E9BA9E29BD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052"/>
          <a:stretch/>
        </p:blipFill>
        <p:spPr bwMode="auto">
          <a:xfrm>
            <a:off x="873349" y="2165316"/>
            <a:ext cx="893081" cy="10790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C490DE-6BE7-4153-BB2F-6463B1A1E39F}"/>
              </a:ext>
            </a:extLst>
          </p:cNvPr>
          <p:cNvSpPr txBox="1"/>
          <p:nvPr/>
        </p:nvSpPr>
        <p:spPr>
          <a:xfrm>
            <a:off x="660398" y="3244334"/>
            <a:ext cx="1306389" cy="769441"/>
          </a:xfrm>
          <a:prstGeom prst="rect">
            <a:avLst/>
          </a:prstGeom>
          <a:noFill/>
        </p:spPr>
        <p:txBody>
          <a:bodyPr wrap="square" rtlCol="0">
            <a:spAutoFit/>
          </a:bodyPr>
          <a:lstStyle/>
          <a:p>
            <a:pPr algn="ctr"/>
            <a:r>
              <a:rPr lang="sv-SE" sz="1600" dirty="0">
                <a:latin typeface="Arial Narrow" panose="020B0606020202030204" pitchFamily="34" charset="0"/>
              </a:rPr>
              <a:t>Lars-Göran </a:t>
            </a:r>
            <a:br>
              <a:rPr lang="sv-SE" sz="1600" dirty="0">
                <a:latin typeface="Arial Narrow" panose="020B0606020202030204" pitchFamily="34" charset="0"/>
              </a:rPr>
            </a:br>
            <a:r>
              <a:rPr lang="sv-SE" sz="1600" dirty="0">
                <a:latin typeface="Arial Narrow" panose="020B0606020202030204" pitchFamily="34" charset="0"/>
              </a:rPr>
              <a:t>Swenson </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9" name="TextBox 8">
            <a:extLst>
              <a:ext uri="{FF2B5EF4-FFF2-40B4-BE49-F238E27FC236}">
                <a16:creationId xmlns:a16="http://schemas.microsoft.com/office/drawing/2014/main" id="{804D7300-2844-4E91-B328-7650B47CCCED}"/>
              </a:ext>
            </a:extLst>
          </p:cNvPr>
          <p:cNvSpPr txBox="1"/>
          <p:nvPr/>
        </p:nvSpPr>
        <p:spPr>
          <a:xfrm>
            <a:off x="477563" y="1676575"/>
            <a:ext cx="1733792" cy="369332"/>
          </a:xfrm>
          <a:prstGeom prst="rect">
            <a:avLst/>
          </a:prstGeom>
          <a:noFill/>
        </p:spPr>
        <p:txBody>
          <a:bodyPr wrap="square" rtlCol="0">
            <a:spAutoFit/>
          </a:bodyPr>
          <a:lstStyle/>
          <a:p>
            <a:r>
              <a:rPr lang="sv-SE" b="1" dirty="0">
                <a:latin typeface="Arial Narrow" panose="020B0606020202030204" pitchFamily="34" charset="0"/>
              </a:rPr>
              <a:t>Pojkar -16 (P07)</a:t>
            </a:r>
          </a:p>
        </p:txBody>
      </p:sp>
      <p:sp>
        <p:nvSpPr>
          <p:cNvPr id="10" name="Rectangle 9">
            <a:extLst>
              <a:ext uri="{FF2B5EF4-FFF2-40B4-BE49-F238E27FC236}">
                <a16:creationId xmlns:a16="http://schemas.microsoft.com/office/drawing/2014/main" id="{85167F7B-A023-4A61-A4D3-0D68C184132B}"/>
              </a:ext>
            </a:extLst>
          </p:cNvPr>
          <p:cNvSpPr/>
          <p:nvPr/>
        </p:nvSpPr>
        <p:spPr>
          <a:xfrm>
            <a:off x="3387949" y="2165316"/>
            <a:ext cx="893080"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14" name="TextBox 13">
            <a:extLst>
              <a:ext uri="{FF2B5EF4-FFF2-40B4-BE49-F238E27FC236}">
                <a16:creationId xmlns:a16="http://schemas.microsoft.com/office/drawing/2014/main" id="{D30E8845-54D6-49A7-AC5E-80F5C0361C97}"/>
              </a:ext>
            </a:extLst>
          </p:cNvPr>
          <p:cNvSpPr txBox="1"/>
          <p:nvPr/>
        </p:nvSpPr>
        <p:spPr>
          <a:xfrm>
            <a:off x="3314697" y="3244333"/>
            <a:ext cx="1035252" cy="769441"/>
          </a:xfrm>
          <a:prstGeom prst="rect">
            <a:avLst/>
          </a:prstGeom>
          <a:noFill/>
        </p:spPr>
        <p:txBody>
          <a:bodyPr wrap="square">
            <a:spAutoFit/>
          </a:bodyPr>
          <a:lstStyle/>
          <a:p>
            <a:pPr algn="ctr"/>
            <a:r>
              <a:rPr lang="sv-SE" sz="1600" dirty="0">
                <a:latin typeface="Arial Narrow" panose="020B0606020202030204" pitchFamily="34" charset="0"/>
              </a:rPr>
              <a:t>Fredrik</a:t>
            </a:r>
            <a:br>
              <a:rPr lang="sv-SE" sz="1600" dirty="0">
                <a:latin typeface="Arial Narrow" panose="020B0606020202030204" pitchFamily="34" charset="0"/>
              </a:rPr>
            </a:br>
            <a:r>
              <a:rPr lang="sv-SE" sz="1600" dirty="0">
                <a:latin typeface="Arial Narrow" panose="020B0606020202030204" pitchFamily="34" charset="0"/>
              </a:rPr>
              <a:t>Söderlund</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15" name="Rectangle 14">
            <a:extLst>
              <a:ext uri="{FF2B5EF4-FFF2-40B4-BE49-F238E27FC236}">
                <a16:creationId xmlns:a16="http://schemas.microsoft.com/office/drawing/2014/main" id="{8824D2B6-139B-4F7D-9D86-AC8D501546BD}"/>
              </a:ext>
            </a:extLst>
          </p:cNvPr>
          <p:cNvSpPr/>
          <p:nvPr/>
        </p:nvSpPr>
        <p:spPr>
          <a:xfrm>
            <a:off x="4594448" y="2165316"/>
            <a:ext cx="893080"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16" name="TextBox 15">
            <a:extLst>
              <a:ext uri="{FF2B5EF4-FFF2-40B4-BE49-F238E27FC236}">
                <a16:creationId xmlns:a16="http://schemas.microsoft.com/office/drawing/2014/main" id="{25CA26AE-89A4-4E0B-8EC6-7B7E9503AB55}"/>
              </a:ext>
            </a:extLst>
          </p:cNvPr>
          <p:cNvSpPr txBox="1"/>
          <p:nvPr/>
        </p:nvSpPr>
        <p:spPr>
          <a:xfrm>
            <a:off x="4521196" y="3244333"/>
            <a:ext cx="1035252" cy="769441"/>
          </a:xfrm>
          <a:prstGeom prst="rect">
            <a:avLst/>
          </a:prstGeom>
          <a:noFill/>
        </p:spPr>
        <p:txBody>
          <a:bodyPr wrap="square">
            <a:spAutoFit/>
          </a:bodyPr>
          <a:lstStyle/>
          <a:p>
            <a:pPr algn="ctr"/>
            <a:r>
              <a:rPr lang="sv-SE" sz="1600" dirty="0">
                <a:latin typeface="Arial Narrow" panose="020B0606020202030204" pitchFamily="34" charset="0"/>
              </a:rPr>
              <a:t>Vakant</a:t>
            </a:r>
            <a:br>
              <a:rPr lang="sv-SE" sz="1600" dirty="0">
                <a:latin typeface="Arial Narrow" panose="020B0606020202030204" pitchFamily="34" charset="0"/>
              </a:rPr>
            </a:b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18" name="TextBox 17">
            <a:extLst>
              <a:ext uri="{FF2B5EF4-FFF2-40B4-BE49-F238E27FC236}">
                <a16:creationId xmlns:a16="http://schemas.microsoft.com/office/drawing/2014/main" id="{40D5BAAB-4630-4F23-94DD-0DCE95772D0C}"/>
              </a:ext>
            </a:extLst>
          </p:cNvPr>
          <p:cNvSpPr txBox="1"/>
          <p:nvPr/>
        </p:nvSpPr>
        <p:spPr>
          <a:xfrm>
            <a:off x="1866898" y="3244334"/>
            <a:ext cx="1306389" cy="769441"/>
          </a:xfrm>
          <a:prstGeom prst="rect">
            <a:avLst/>
          </a:prstGeom>
          <a:noFill/>
        </p:spPr>
        <p:txBody>
          <a:bodyPr wrap="square" rtlCol="0">
            <a:spAutoFit/>
          </a:bodyPr>
          <a:lstStyle/>
          <a:p>
            <a:pPr algn="ctr"/>
            <a:r>
              <a:rPr lang="sv-SE" sz="1600" dirty="0">
                <a:latin typeface="Arial Narrow" panose="020B0606020202030204" pitchFamily="34" charset="0"/>
              </a:rPr>
              <a:t>Hanna </a:t>
            </a:r>
            <a:br>
              <a:rPr lang="sv-SE" sz="1600" dirty="0">
                <a:latin typeface="Arial Narrow" panose="020B0606020202030204" pitchFamily="34" charset="0"/>
              </a:rPr>
            </a:br>
            <a:r>
              <a:rPr lang="sv-SE" sz="1600" dirty="0">
                <a:latin typeface="Arial Narrow" panose="020B0606020202030204" pitchFamily="34" charset="0"/>
              </a:rPr>
              <a:t>Swenson </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19" name="Rectangle 18">
            <a:extLst>
              <a:ext uri="{FF2B5EF4-FFF2-40B4-BE49-F238E27FC236}">
                <a16:creationId xmlns:a16="http://schemas.microsoft.com/office/drawing/2014/main" id="{D7F0203D-7B0C-4CBD-A47B-4365DFAF9C75}"/>
              </a:ext>
            </a:extLst>
          </p:cNvPr>
          <p:cNvSpPr/>
          <p:nvPr/>
        </p:nvSpPr>
        <p:spPr>
          <a:xfrm>
            <a:off x="2130649" y="2163108"/>
            <a:ext cx="893080" cy="107901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20" name="Rectangle 19">
            <a:extLst>
              <a:ext uri="{FF2B5EF4-FFF2-40B4-BE49-F238E27FC236}">
                <a16:creationId xmlns:a16="http://schemas.microsoft.com/office/drawing/2014/main" id="{16141CEC-D3FA-4E9C-AD28-DEDC5E3E12EC}"/>
              </a:ext>
            </a:extLst>
          </p:cNvPr>
          <p:cNvSpPr/>
          <p:nvPr/>
        </p:nvSpPr>
        <p:spPr>
          <a:xfrm>
            <a:off x="6184898" y="1651000"/>
            <a:ext cx="5483225" cy="4645297"/>
          </a:xfrm>
          <a:prstGeom prst="rect">
            <a:avLst/>
          </a:prstGeom>
          <a:solidFill>
            <a:srgbClr val="FFED00">
              <a:alpha val="98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Arial Narrow" panose="020B0606020202030204" pitchFamily="34" charset="0"/>
            </a:endParaRPr>
          </a:p>
        </p:txBody>
      </p:sp>
      <p:sp>
        <p:nvSpPr>
          <p:cNvPr id="22" name="TextBox 21">
            <a:extLst>
              <a:ext uri="{FF2B5EF4-FFF2-40B4-BE49-F238E27FC236}">
                <a16:creationId xmlns:a16="http://schemas.microsoft.com/office/drawing/2014/main" id="{C871648D-4799-4CEA-B1DB-044CF6F4D684}"/>
              </a:ext>
            </a:extLst>
          </p:cNvPr>
          <p:cNvSpPr txBox="1"/>
          <p:nvPr/>
        </p:nvSpPr>
        <p:spPr>
          <a:xfrm>
            <a:off x="6397624" y="3244334"/>
            <a:ext cx="1346200" cy="769441"/>
          </a:xfrm>
          <a:prstGeom prst="rect">
            <a:avLst/>
          </a:prstGeom>
          <a:noFill/>
        </p:spPr>
        <p:txBody>
          <a:bodyPr wrap="square" rtlCol="0">
            <a:spAutoFit/>
          </a:bodyPr>
          <a:lstStyle/>
          <a:p>
            <a:pPr algn="ctr"/>
            <a:r>
              <a:rPr lang="sv-SE" sz="1600" dirty="0">
                <a:latin typeface="Arial Narrow" panose="020B0606020202030204" pitchFamily="34" charset="0"/>
              </a:rPr>
              <a:t>Marcus</a:t>
            </a:r>
          </a:p>
          <a:p>
            <a:pPr algn="ctr"/>
            <a:r>
              <a:rPr lang="sv-SE" sz="1600" dirty="0">
                <a:latin typeface="Arial Narrow" panose="020B0606020202030204" pitchFamily="34" charset="0"/>
              </a:rPr>
              <a:t>Sjöström</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23" name="TextBox 22">
            <a:extLst>
              <a:ext uri="{FF2B5EF4-FFF2-40B4-BE49-F238E27FC236}">
                <a16:creationId xmlns:a16="http://schemas.microsoft.com/office/drawing/2014/main" id="{1F190C53-3851-45B2-91A2-64352072DD3F}"/>
              </a:ext>
            </a:extLst>
          </p:cNvPr>
          <p:cNvSpPr txBox="1"/>
          <p:nvPr/>
        </p:nvSpPr>
        <p:spPr>
          <a:xfrm>
            <a:off x="6214789" y="1676575"/>
            <a:ext cx="1846860" cy="369332"/>
          </a:xfrm>
          <a:prstGeom prst="rect">
            <a:avLst/>
          </a:prstGeom>
          <a:noFill/>
        </p:spPr>
        <p:txBody>
          <a:bodyPr wrap="square" rtlCol="0">
            <a:spAutoFit/>
          </a:bodyPr>
          <a:lstStyle/>
          <a:p>
            <a:r>
              <a:rPr lang="sv-SE" b="1" dirty="0">
                <a:latin typeface="Arial Narrow" panose="020B0606020202030204" pitchFamily="34" charset="0"/>
              </a:rPr>
              <a:t>Pojkar -17 (P06)</a:t>
            </a:r>
          </a:p>
        </p:txBody>
      </p:sp>
      <p:sp>
        <p:nvSpPr>
          <p:cNvPr id="24" name="Rectangle 23">
            <a:extLst>
              <a:ext uri="{FF2B5EF4-FFF2-40B4-BE49-F238E27FC236}">
                <a16:creationId xmlns:a16="http://schemas.microsoft.com/office/drawing/2014/main" id="{6FEA7D87-9F21-40FB-9644-156806B46B6E}"/>
              </a:ext>
            </a:extLst>
          </p:cNvPr>
          <p:cNvSpPr/>
          <p:nvPr/>
        </p:nvSpPr>
        <p:spPr>
          <a:xfrm>
            <a:off x="9125175" y="2165316"/>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25" name="TextBox 24">
            <a:extLst>
              <a:ext uri="{FF2B5EF4-FFF2-40B4-BE49-F238E27FC236}">
                <a16:creationId xmlns:a16="http://schemas.microsoft.com/office/drawing/2014/main" id="{D00B945C-2CAA-4AC1-AC8F-5BEB8C279F8B}"/>
              </a:ext>
            </a:extLst>
          </p:cNvPr>
          <p:cNvSpPr txBox="1"/>
          <p:nvPr/>
        </p:nvSpPr>
        <p:spPr>
          <a:xfrm>
            <a:off x="9051923" y="3244333"/>
            <a:ext cx="1066800" cy="769441"/>
          </a:xfrm>
          <a:prstGeom prst="rect">
            <a:avLst/>
          </a:prstGeom>
          <a:noFill/>
        </p:spPr>
        <p:txBody>
          <a:bodyPr wrap="square">
            <a:spAutoFit/>
          </a:bodyPr>
          <a:lstStyle/>
          <a:p>
            <a:pPr algn="ctr"/>
            <a:r>
              <a:rPr lang="sv-SE" sz="1600" dirty="0">
                <a:latin typeface="Arial Narrow" panose="020B0606020202030204" pitchFamily="34" charset="0"/>
              </a:rPr>
              <a:t>Vakant</a:t>
            </a:r>
            <a:br>
              <a:rPr lang="sv-SE" sz="1600" dirty="0">
                <a:latin typeface="Arial Narrow" panose="020B0606020202030204" pitchFamily="34" charset="0"/>
              </a:rPr>
            </a:b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26" name="Rectangle 25">
            <a:extLst>
              <a:ext uri="{FF2B5EF4-FFF2-40B4-BE49-F238E27FC236}">
                <a16:creationId xmlns:a16="http://schemas.microsoft.com/office/drawing/2014/main" id="{7A51F3B2-DF07-41C5-9880-C29EC08B8C5D}"/>
              </a:ext>
            </a:extLst>
          </p:cNvPr>
          <p:cNvSpPr/>
          <p:nvPr/>
        </p:nvSpPr>
        <p:spPr>
          <a:xfrm>
            <a:off x="10331674" y="2165316"/>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27" name="TextBox 26">
            <a:extLst>
              <a:ext uri="{FF2B5EF4-FFF2-40B4-BE49-F238E27FC236}">
                <a16:creationId xmlns:a16="http://schemas.microsoft.com/office/drawing/2014/main" id="{A153924F-9DDB-41E2-9EB4-37CE8ECD91E9}"/>
              </a:ext>
            </a:extLst>
          </p:cNvPr>
          <p:cNvSpPr txBox="1"/>
          <p:nvPr/>
        </p:nvSpPr>
        <p:spPr>
          <a:xfrm>
            <a:off x="10258422" y="3244333"/>
            <a:ext cx="1066800" cy="769441"/>
          </a:xfrm>
          <a:prstGeom prst="rect">
            <a:avLst/>
          </a:prstGeom>
          <a:noFill/>
        </p:spPr>
        <p:txBody>
          <a:bodyPr wrap="square">
            <a:spAutoFit/>
          </a:bodyPr>
          <a:lstStyle/>
          <a:p>
            <a:pPr algn="ctr"/>
            <a:r>
              <a:rPr lang="sv-SE" sz="1600" dirty="0">
                <a:latin typeface="Arial Narrow" panose="020B0606020202030204" pitchFamily="34" charset="0"/>
              </a:rPr>
              <a:t>Vakant</a:t>
            </a:r>
            <a:br>
              <a:rPr lang="sv-SE" sz="1600" dirty="0">
                <a:latin typeface="Arial Narrow" panose="020B0606020202030204" pitchFamily="34" charset="0"/>
              </a:rPr>
            </a:b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28" name="TextBox 27">
            <a:extLst>
              <a:ext uri="{FF2B5EF4-FFF2-40B4-BE49-F238E27FC236}">
                <a16:creationId xmlns:a16="http://schemas.microsoft.com/office/drawing/2014/main" id="{4C9A8135-A3C1-4162-9821-D58AD757227F}"/>
              </a:ext>
            </a:extLst>
          </p:cNvPr>
          <p:cNvSpPr txBox="1"/>
          <p:nvPr/>
        </p:nvSpPr>
        <p:spPr>
          <a:xfrm>
            <a:off x="7604124" y="3244334"/>
            <a:ext cx="1346200" cy="769441"/>
          </a:xfrm>
          <a:prstGeom prst="rect">
            <a:avLst/>
          </a:prstGeom>
          <a:noFill/>
        </p:spPr>
        <p:txBody>
          <a:bodyPr wrap="square" rtlCol="0">
            <a:spAutoFit/>
          </a:bodyPr>
          <a:lstStyle/>
          <a:p>
            <a:pPr algn="ctr"/>
            <a:r>
              <a:rPr lang="sv-SE" sz="1600" dirty="0">
                <a:latin typeface="Arial Narrow" panose="020B0606020202030204" pitchFamily="34" charset="0"/>
              </a:rPr>
              <a:t>Patrick</a:t>
            </a:r>
          </a:p>
          <a:p>
            <a:pPr algn="ctr"/>
            <a:r>
              <a:rPr lang="sv-SE" sz="1600" dirty="0" err="1">
                <a:latin typeface="Arial Narrow" panose="020B0606020202030204" pitchFamily="34" charset="0"/>
              </a:rPr>
              <a:t>Ramsell</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29" name="Rectangle 28">
            <a:extLst>
              <a:ext uri="{FF2B5EF4-FFF2-40B4-BE49-F238E27FC236}">
                <a16:creationId xmlns:a16="http://schemas.microsoft.com/office/drawing/2014/main" id="{98A671DE-D814-4E1C-AB3C-D43E3B8DA684}"/>
              </a:ext>
            </a:extLst>
          </p:cNvPr>
          <p:cNvSpPr/>
          <p:nvPr/>
        </p:nvSpPr>
        <p:spPr>
          <a:xfrm>
            <a:off x="7867875" y="2163108"/>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1600">
              <a:latin typeface="Arial Narrow" panose="020B0606020202030204" pitchFamily="34" charset="0"/>
            </a:endParaRPr>
          </a:p>
        </p:txBody>
      </p:sp>
      <p:sp>
        <p:nvSpPr>
          <p:cNvPr id="30" name="Rectangle 29">
            <a:extLst>
              <a:ext uri="{FF2B5EF4-FFF2-40B4-BE49-F238E27FC236}">
                <a16:creationId xmlns:a16="http://schemas.microsoft.com/office/drawing/2014/main" id="{9FE982B4-0966-465F-A81A-AEEC220A3A21}"/>
              </a:ext>
            </a:extLst>
          </p:cNvPr>
          <p:cNvSpPr/>
          <p:nvPr/>
        </p:nvSpPr>
        <p:spPr>
          <a:xfrm>
            <a:off x="838200" y="4264028"/>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31" name="TextBox 30">
            <a:extLst>
              <a:ext uri="{FF2B5EF4-FFF2-40B4-BE49-F238E27FC236}">
                <a16:creationId xmlns:a16="http://schemas.microsoft.com/office/drawing/2014/main" id="{04C08BAA-82B6-4376-9F44-61FDBF06C138}"/>
              </a:ext>
            </a:extLst>
          </p:cNvPr>
          <p:cNvSpPr txBox="1"/>
          <p:nvPr/>
        </p:nvSpPr>
        <p:spPr>
          <a:xfrm>
            <a:off x="673716" y="5354351"/>
            <a:ext cx="1279751" cy="769441"/>
          </a:xfrm>
          <a:prstGeom prst="rect">
            <a:avLst/>
          </a:prstGeom>
          <a:noFill/>
        </p:spPr>
        <p:txBody>
          <a:bodyPr wrap="square">
            <a:spAutoFit/>
          </a:bodyPr>
          <a:lstStyle/>
          <a:p>
            <a:pPr algn="ctr"/>
            <a:r>
              <a:rPr lang="sv-SE" sz="1600" dirty="0">
                <a:latin typeface="Arial Narrow" panose="020B0606020202030204" pitchFamily="34" charset="0"/>
              </a:rPr>
              <a:t>Vakant</a:t>
            </a:r>
            <a:br>
              <a:rPr lang="sv-SE" sz="1600" dirty="0">
                <a:latin typeface="Arial Narrow" panose="020B0606020202030204" pitchFamily="34" charset="0"/>
              </a:rPr>
            </a:br>
            <a:br>
              <a:rPr lang="sv-SE" sz="1600" dirty="0">
                <a:latin typeface="Arial Narrow" panose="020B0606020202030204" pitchFamily="34" charset="0"/>
              </a:rPr>
            </a:br>
            <a:r>
              <a:rPr lang="sv-SE" sz="1200" dirty="0">
                <a:latin typeface="Arial Narrow" panose="020B0606020202030204" pitchFamily="34" charset="0"/>
              </a:rPr>
              <a:t>Lagledare</a:t>
            </a:r>
            <a:endParaRPr lang="sv-SE" sz="1600" dirty="0">
              <a:latin typeface="Arial Narrow" panose="020B0606020202030204" pitchFamily="34" charset="0"/>
            </a:endParaRPr>
          </a:p>
        </p:txBody>
      </p:sp>
      <p:sp>
        <p:nvSpPr>
          <p:cNvPr id="32" name="Rectangle 31">
            <a:extLst>
              <a:ext uri="{FF2B5EF4-FFF2-40B4-BE49-F238E27FC236}">
                <a16:creationId xmlns:a16="http://schemas.microsoft.com/office/drawing/2014/main" id="{3D618329-86D9-492B-834E-C87893ECC54F}"/>
              </a:ext>
            </a:extLst>
          </p:cNvPr>
          <p:cNvSpPr/>
          <p:nvPr/>
        </p:nvSpPr>
        <p:spPr>
          <a:xfrm>
            <a:off x="2096973" y="4264028"/>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33" name="TextBox 32">
            <a:extLst>
              <a:ext uri="{FF2B5EF4-FFF2-40B4-BE49-F238E27FC236}">
                <a16:creationId xmlns:a16="http://schemas.microsoft.com/office/drawing/2014/main" id="{329DD1EE-9C3E-4B7B-A904-DEA2DF3E3D6C}"/>
              </a:ext>
            </a:extLst>
          </p:cNvPr>
          <p:cNvSpPr txBox="1"/>
          <p:nvPr/>
        </p:nvSpPr>
        <p:spPr>
          <a:xfrm>
            <a:off x="1917245" y="5343045"/>
            <a:ext cx="1279751" cy="769441"/>
          </a:xfrm>
          <a:prstGeom prst="rect">
            <a:avLst/>
          </a:prstGeom>
          <a:noFill/>
        </p:spPr>
        <p:txBody>
          <a:bodyPr wrap="square">
            <a:spAutoFit/>
          </a:bodyPr>
          <a:lstStyle/>
          <a:p>
            <a:pPr algn="ctr"/>
            <a:r>
              <a:rPr lang="sv-SE" sz="1600" dirty="0">
                <a:latin typeface="Arial Narrow" panose="020B0606020202030204" pitchFamily="34" charset="0"/>
              </a:rPr>
              <a:t>Vakant</a:t>
            </a:r>
            <a:br>
              <a:rPr lang="sv-SE" sz="1600" dirty="0">
                <a:latin typeface="Arial Narrow" panose="020B0606020202030204" pitchFamily="34" charset="0"/>
              </a:rPr>
            </a:br>
            <a:br>
              <a:rPr lang="sv-SE" sz="1600" dirty="0">
                <a:latin typeface="Arial Narrow" panose="020B0606020202030204" pitchFamily="34" charset="0"/>
              </a:rPr>
            </a:br>
            <a:r>
              <a:rPr lang="sv-SE" sz="1200" dirty="0">
                <a:latin typeface="Arial Narrow" panose="020B0606020202030204" pitchFamily="34" charset="0"/>
              </a:rPr>
              <a:t>Lagledare</a:t>
            </a:r>
            <a:endParaRPr lang="sv-SE" sz="1600" dirty="0">
              <a:latin typeface="Arial Narrow" panose="020B0606020202030204" pitchFamily="34" charset="0"/>
            </a:endParaRPr>
          </a:p>
        </p:txBody>
      </p:sp>
      <p:sp>
        <p:nvSpPr>
          <p:cNvPr id="34" name="Rectangle 33">
            <a:extLst>
              <a:ext uri="{FF2B5EF4-FFF2-40B4-BE49-F238E27FC236}">
                <a16:creationId xmlns:a16="http://schemas.microsoft.com/office/drawing/2014/main" id="{BDF7EDCB-42BE-4BA4-B200-16D7591FB051}"/>
              </a:ext>
            </a:extLst>
          </p:cNvPr>
          <p:cNvSpPr/>
          <p:nvPr/>
        </p:nvSpPr>
        <p:spPr>
          <a:xfrm>
            <a:off x="6562108" y="4248612"/>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35" name="TextBox 34">
            <a:extLst>
              <a:ext uri="{FF2B5EF4-FFF2-40B4-BE49-F238E27FC236}">
                <a16:creationId xmlns:a16="http://schemas.microsoft.com/office/drawing/2014/main" id="{9EE9781A-2E9C-449D-9ACF-66C138E30664}"/>
              </a:ext>
            </a:extLst>
          </p:cNvPr>
          <p:cNvSpPr txBox="1"/>
          <p:nvPr/>
        </p:nvSpPr>
        <p:spPr>
          <a:xfrm>
            <a:off x="6397624" y="5338935"/>
            <a:ext cx="1279751" cy="769441"/>
          </a:xfrm>
          <a:prstGeom prst="rect">
            <a:avLst/>
          </a:prstGeom>
          <a:noFill/>
        </p:spPr>
        <p:txBody>
          <a:bodyPr wrap="square">
            <a:spAutoFit/>
          </a:bodyPr>
          <a:lstStyle/>
          <a:p>
            <a:pPr algn="ctr"/>
            <a:r>
              <a:rPr lang="sv-SE" sz="1600" dirty="0">
                <a:latin typeface="Arial Narrow" panose="020B0606020202030204" pitchFamily="34" charset="0"/>
              </a:rPr>
              <a:t>Anna </a:t>
            </a:r>
          </a:p>
          <a:p>
            <a:pPr algn="ctr"/>
            <a:r>
              <a:rPr lang="sv-SE" sz="1600" dirty="0">
                <a:latin typeface="Arial Narrow" panose="020B0606020202030204" pitchFamily="34" charset="0"/>
              </a:rPr>
              <a:t>Arnells</a:t>
            </a:r>
            <a:br>
              <a:rPr lang="sv-SE" sz="1600" dirty="0">
                <a:latin typeface="Arial Narrow" panose="020B0606020202030204" pitchFamily="34" charset="0"/>
              </a:rPr>
            </a:br>
            <a:r>
              <a:rPr lang="sv-SE" sz="1200" dirty="0">
                <a:latin typeface="Arial Narrow" panose="020B0606020202030204" pitchFamily="34" charset="0"/>
              </a:rPr>
              <a:t>Lagledare</a:t>
            </a:r>
            <a:endParaRPr lang="sv-SE" sz="1600" dirty="0">
              <a:latin typeface="Arial Narrow" panose="020B0606020202030204" pitchFamily="34" charset="0"/>
            </a:endParaRPr>
          </a:p>
        </p:txBody>
      </p:sp>
      <p:sp>
        <p:nvSpPr>
          <p:cNvPr id="36" name="Rectangle 35">
            <a:extLst>
              <a:ext uri="{FF2B5EF4-FFF2-40B4-BE49-F238E27FC236}">
                <a16:creationId xmlns:a16="http://schemas.microsoft.com/office/drawing/2014/main" id="{38B4D8F3-AF57-426A-80FC-095E6872B4DD}"/>
              </a:ext>
            </a:extLst>
          </p:cNvPr>
          <p:cNvSpPr/>
          <p:nvPr/>
        </p:nvSpPr>
        <p:spPr>
          <a:xfrm>
            <a:off x="7820881" y="4248612"/>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37" name="TextBox 36">
            <a:extLst>
              <a:ext uri="{FF2B5EF4-FFF2-40B4-BE49-F238E27FC236}">
                <a16:creationId xmlns:a16="http://schemas.microsoft.com/office/drawing/2014/main" id="{2A2AD179-F649-45E0-89D8-E35CCCEE3698}"/>
              </a:ext>
            </a:extLst>
          </p:cNvPr>
          <p:cNvSpPr txBox="1"/>
          <p:nvPr/>
        </p:nvSpPr>
        <p:spPr>
          <a:xfrm>
            <a:off x="7641153" y="5327629"/>
            <a:ext cx="1279751" cy="769441"/>
          </a:xfrm>
          <a:prstGeom prst="rect">
            <a:avLst/>
          </a:prstGeom>
          <a:noFill/>
        </p:spPr>
        <p:txBody>
          <a:bodyPr wrap="square">
            <a:spAutoFit/>
          </a:bodyPr>
          <a:lstStyle/>
          <a:p>
            <a:pPr algn="ctr"/>
            <a:r>
              <a:rPr lang="sv-SE" sz="1600" dirty="0">
                <a:latin typeface="Arial Narrow" panose="020B0606020202030204" pitchFamily="34" charset="0"/>
              </a:rPr>
              <a:t>Vakant</a:t>
            </a:r>
            <a:br>
              <a:rPr lang="sv-SE" sz="1600" dirty="0">
                <a:latin typeface="Arial Narrow" panose="020B0606020202030204" pitchFamily="34" charset="0"/>
              </a:rPr>
            </a:br>
            <a:br>
              <a:rPr lang="sv-SE" sz="1600" dirty="0">
                <a:latin typeface="Arial Narrow" panose="020B0606020202030204" pitchFamily="34" charset="0"/>
              </a:rPr>
            </a:br>
            <a:r>
              <a:rPr lang="sv-SE" sz="1200" dirty="0">
                <a:latin typeface="Arial Narrow" panose="020B0606020202030204" pitchFamily="34" charset="0"/>
              </a:rPr>
              <a:t>Lagledare</a:t>
            </a:r>
            <a:endParaRPr lang="sv-SE" sz="1600" dirty="0">
              <a:latin typeface="Arial Narrow" panose="020B0606020202030204" pitchFamily="34" charset="0"/>
            </a:endParaRPr>
          </a:p>
        </p:txBody>
      </p:sp>
      <p:pic>
        <p:nvPicPr>
          <p:cNvPr id="1030" name="Picture 6">
            <a:extLst>
              <a:ext uri="{FF2B5EF4-FFF2-40B4-BE49-F238E27FC236}">
                <a16:creationId xmlns:a16="http://schemas.microsoft.com/office/drawing/2014/main" id="{73255947-3C48-4A14-9C4F-7879AB4D3F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07" t="15832" r="22793" b="21018"/>
          <a:stretch/>
        </p:blipFill>
        <p:spPr bwMode="auto">
          <a:xfrm>
            <a:off x="6578942" y="2163108"/>
            <a:ext cx="854749" cy="10790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B5CCDA-686F-4736-8960-6D8F339C43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4" t="-2697" r="8006" b="-1468"/>
          <a:stretch/>
        </p:blipFill>
        <p:spPr bwMode="auto">
          <a:xfrm>
            <a:off x="7862600" y="2122636"/>
            <a:ext cx="920296" cy="11205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17EADEF-70D5-4E56-8B35-6B0D97C9E606}"/>
              </a:ext>
            </a:extLst>
          </p:cNvPr>
          <p:cNvPicPr>
            <a:picLocks noChangeAspect="1"/>
          </p:cNvPicPr>
          <p:nvPr/>
        </p:nvPicPr>
        <p:blipFill rotWithShape="1">
          <a:blip r:embed="rId5"/>
          <a:srcRect l="10157" t="4063" r="6256" b="9625"/>
          <a:stretch/>
        </p:blipFill>
        <p:spPr>
          <a:xfrm>
            <a:off x="6562109" y="4255565"/>
            <a:ext cx="920296" cy="1140376"/>
          </a:xfrm>
          <a:prstGeom prst="rect">
            <a:avLst/>
          </a:prstGeom>
        </p:spPr>
      </p:pic>
      <p:sp>
        <p:nvSpPr>
          <p:cNvPr id="13" name="TextBox 12">
            <a:extLst>
              <a:ext uri="{FF2B5EF4-FFF2-40B4-BE49-F238E27FC236}">
                <a16:creationId xmlns:a16="http://schemas.microsoft.com/office/drawing/2014/main" id="{FC703003-8EB1-43D4-B058-299F725B615D}"/>
              </a:ext>
            </a:extLst>
          </p:cNvPr>
          <p:cNvSpPr txBox="1"/>
          <p:nvPr/>
        </p:nvSpPr>
        <p:spPr>
          <a:xfrm>
            <a:off x="4668913" y="5789294"/>
            <a:ext cx="1115267" cy="430887"/>
          </a:xfrm>
          <a:prstGeom prst="rect">
            <a:avLst/>
          </a:prstGeom>
          <a:noFill/>
        </p:spPr>
        <p:txBody>
          <a:bodyPr wrap="square" rtlCol="0">
            <a:spAutoFit/>
          </a:bodyPr>
          <a:lstStyle/>
          <a:p>
            <a:r>
              <a:rPr lang="sv-SE" sz="1100" dirty="0">
                <a:latin typeface="Arial Narrow" panose="020B0606020202030204" pitchFamily="34" charset="0"/>
              </a:rPr>
              <a:t>Kontaktuppgifter finns på laget.se</a:t>
            </a:r>
          </a:p>
        </p:txBody>
      </p:sp>
      <p:sp>
        <p:nvSpPr>
          <p:cNvPr id="43" name="TextBox 42">
            <a:extLst>
              <a:ext uri="{FF2B5EF4-FFF2-40B4-BE49-F238E27FC236}">
                <a16:creationId xmlns:a16="http://schemas.microsoft.com/office/drawing/2014/main" id="{5C0CA434-89D7-45A5-86BC-89581631CCA8}"/>
              </a:ext>
            </a:extLst>
          </p:cNvPr>
          <p:cNvSpPr txBox="1"/>
          <p:nvPr/>
        </p:nvSpPr>
        <p:spPr>
          <a:xfrm>
            <a:off x="10624609" y="5789294"/>
            <a:ext cx="1115267" cy="461665"/>
          </a:xfrm>
          <a:prstGeom prst="rect">
            <a:avLst/>
          </a:prstGeom>
          <a:noFill/>
        </p:spPr>
        <p:txBody>
          <a:bodyPr wrap="square" rtlCol="0">
            <a:spAutoFit/>
          </a:bodyPr>
          <a:lstStyle/>
          <a:p>
            <a:r>
              <a:rPr lang="sv-SE" sz="1200" dirty="0">
                <a:latin typeface="Arial Narrow" panose="020B0606020202030204" pitchFamily="34" charset="0"/>
              </a:rPr>
              <a:t>Kontaktuppgifter finns på laget.se</a:t>
            </a:r>
          </a:p>
        </p:txBody>
      </p:sp>
      <p:pic>
        <p:nvPicPr>
          <p:cNvPr id="44" name="Picture 43">
            <a:extLst>
              <a:ext uri="{FF2B5EF4-FFF2-40B4-BE49-F238E27FC236}">
                <a16:creationId xmlns:a16="http://schemas.microsoft.com/office/drawing/2014/main" id="{8E2A9227-E962-4A5F-B840-CB0B6701AB0F}"/>
              </a:ext>
            </a:extLst>
          </p:cNvPr>
          <p:cNvPicPr>
            <a:picLocks noChangeAspect="1"/>
          </p:cNvPicPr>
          <p:nvPr/>
        </p:nvPicPr>
        <p:blipFill>
          <a:blip r:embed="rId6"/>
          <a:stretch>
            <a:fillRect/>
          </a:stretch>
        </p:blipFill>
        <p:spPr>
          <a:xfrm>
            <a:off x="10477500" y="183502"/>
            <a:ext cx="1855014" cy="1038808"/>
          </a:xfrm>
          <a:prstGeom prst="rect">
            <a:avLst/>
          </a:prstGeom>
        </p:spPr>
      </p:pic>
      <p:pic>
        <p:nvPicPr>
          <p:cNvPr id="2050" name="Picture 2">
            <a:extLst>
              <a:ext uri="{FF2B5EF4-FFF2-40B4-BE49-F238E27FC236}">
                <a16:creationId xmlns:a16="http://schemas.microsoft.com/office/drawing/2014/main" id="{61E61FAC-C6E6-4DA6-BB80-F47D0095F1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74" t="4890" b="5406"/>
          <a:stretch/>
        </p:blipFill>
        <p:spPr bwMode="auto">
          <a:xfrm>
            <a:off x="2128964" y="2162184"/>
            <a:ext cx="897636" cy="108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9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Ny i laget?</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3" y="1443825"/>
            <a:ext cx="5262662" cy="5016758"/>
          </a:xfrm>
          <a:prstGeom prst="rect">
            <a:avLst/>
          </a:prstGeom>
          <a:noFill/>
        </p:spPr>
        <p:txBody>
          <a:bodyPr wrap="square" rtlCol="0">
            <a:spAutoFit/>
          </a:bodyPr>
          <a:lstStyle/>
          <a:p>
            <a:r>
              <a:rPr lang="sv-SE" sz="2000" dirty="0">
                <a:latin typeface="Arial Narrow" panose="020B0606020202030204" pitchFamily="34" charset="0"/>
              </a:rPr>
              <a:t>Anmäl er till Anna eller Patrick (lagledare).</a:t>
            </a:r>
          </a:p>
          <a:p>
            <a:endParaRPr lang="sv-SE" sz="2000" dirty="0">
              <a:latin typeface="Arial Narrow" panose="020B0606020202030204" pitchFamily="34" charset="0"/>
            </a:endParaRPr>
          </a:p>
          <a:p>
            <a:r>
              <a:rPr lang="sv-SE" sz="2000" dirty="0">
                <a:latin typeface="Arial Narrow" panose="020B0606020202030204" pitchFamily="34" charset="0"/>
              </a:rPr>
              <a:t>Barnet registreras i laget och ni kommer att kunna ta del av nyttig information gällande ex. träningstider och matcher via laget.se.</a:t>
            </a:r>
          </a:p>
          <a:p>
            <a:endParaRPr lang="sv-SE" sz="2000" dirty="0">
              <a:latin typeface="Arial Narrow" panose="020B0606020202030204" pitchFamily="34" charset="0"/>
            </a:endParaRPr>
          </a:p>
          <a:p>
            <a:r>
              <a:rPr lang="sv-SE" sz="2000" dirty="0">
                <a:latin typeface="Arial Narrow" panose="020B0606020202030204" pitchFamily="34" charset="0"/>
              </a:rPr>
              <a:t>Viktigt att ni </a:t>
            </a:r>
            <a:r>
              <a:rPr lang="sv-SE" sz="2000" u="sng" dirty="0">
                <a:latin typeface="Arial Narrow" panose="020B0606020202030204" pitchFamily="34" charset="0"/>
              </a:rPr>
              <a:t>svarar på de kallelser</a:t>
            </a:r>
            <a:r>
              <a:rPr lang="sv-SE" sz="2000" dirty="0">
                <a:latin typeface="Arial Narrow" panose="020B0606020202030204" pitchFamily="34" charset="0"/>
              </a:rPr>
              <a:t> ni får gällande matcher, träningar etc. Säg till någon av oss lagledare om ni inte vet hur man gör så visar vi gärna. Detta behövs för att vi skall kunna planera träningar och ledarnärvaro på bästa sätt.</a:t>
            </a:r>
          </a:p>
          <a:p>
            <a:endParaRPr lang="sv-SE" sz="2000" dirty="0">
              <a:latin typeface="Arial Narrow" panose="020B0606020202030204" pitchFamily="34" charset="0"/>
            </a:endParaRPr>
          </a:p>
          <a:p>
            <a:r>
              <a:rPr lang="sv-SE" sz="2000" dirty="0">
                <a:latin typeface="Arial Narrow" panose="020B0606020202030204" pitchFamily="34" charset="0"/>
              </a:rPr>
              <a:t>Kuben har genom Svenska Fotbollsförbundet tecknat en olycksfallsförsäkring hos Folksam, för sina medlemmar, som gäller under träning och match (när avgift är betald).</a:t>
            </a:r>
          </a:p>
        </p:txBody>
      </p:sp>
      <p:pic>
        <p:nvPicPr>
          <p:cNvPr id="38" name="Picture 37">
            <a:extLst>
              <a:ext uri="{FF2B5EF4-FFF2-40B4-BE49-F238E27FC236}">
                <a16:creationId xmlns:a16="http://schemas.microsoft.com/office/drawing/2014/main" id="{3B239DC6-21F9-4DE3-8CDD-C8865A3529E9}"/>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17" name="Picture 16" descr="Boys at the soccer field">
            <a:extLst>
              <a:ext uri="{FF2B5EF4-FFF2-40B4-BE49-F238E27FC236}">
                <a16:creationId xmlns:a16="http://schemas.microsoft.com/office/drawing/2014/main" id="{CD6E6E06-74D9-4B83-9A8A-924C5608844C}"/>
              </a:ext>
            </a:extLst>
          </p:cNvPr>
          <p:cNvPicPr>
            <a:picLocks noChangeAspect="1"/>
          </p:cNvPicPr>
          <p:nvPr/>
        </p:nvPicPr>
        <p:blipFill rotWithShape="1">
          <a:blip r:embed="rId3">
            <a:extLst>
              <a:ext uri="{28A0092B-C50C-407E-A947-70E740481C1C}">
                <a14:useLocalDpi xmlns:a14="http://schemas.microsoft.com/office/drawing/2010/main" val="0"/>
              </a:ext>
            </a:extLst>
          </a:blip>
          <a:srcRect l="8276" r="32464"/>
          <a:stretch/>
        </p:blipFill>
        <p:spPr>
          <a:xfrm>
            <a:off x="6096000" y="0"/>
            <a:ext cx="6096000" cy="6858000"/>
          </a:xfrm>
          <a:prstGeom prst="rect">
            <a:avLst/>
          </a:prstGeom>
        </p:spPr>
      </p:pic>
    </p:spTree>
    <p:extLst>
      <p:ext uri="{BB962C8B-B14F-4D97-AF65-F5344CB8AC3E}">
        <p14:creationId xmlns:p14="http://schemas.microsoft.com/office/powerpoint/2010/main" val="94804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laget.se</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4" y="1710960"/>
            <a:ext cx="5505257" cy="4401205"/>
          </a:xfrm>
          <a:prstGeom prst="rect">
            <a:avLst/>
          </a:prstGeom>
          <a:noFill/>
        </p:spPr>
        <p:txBody>
          <a:bodyPr wrap="square" rtlCol="0">
            <a:spAutoFit/>
          </a:bodyPr>
          <a:lstStyle/>
          <a:p>
            <a:r>
              <a:rPr lang="sv-SE" sz="2000" dirty="0">
                <a:latin typeface="Arial Narrow" panose="020B0606020202030204" pitchFamily="34" charset="0"/>
              </a:rPr>
              <a:t>Vid registrering i laget får ni ett mail från laget.se med instruktioner gällande hur ni registrerar er.</a:t>
            </a:r>
          </a:p>
          <a:p>
            <a:endParaRPr lang="sv-SE" sz="2000" dirty="0">
              <a:latin typeface="Arial Narrow" panose="020B0606020202030204" pitchFamily="34" charset="0"/>
            </a:endParaRPr>
          </a:p>
          <a:p>
            <a:r>
              <a:rPr lang="sv-SE" sz="2000" dirty="0">
                <a:latin typeface="Arial Narrow" panose="020B0606020202030204" pitchFamily="34" charset="0"/>
              </a:rPr>
              <a:t>För enklaste användning rekommenderas att ladda ned </a:t>
            </a:r>
            <a:r>
              <a:rPr lang="sv-SE" sz="2000" dirty="0" err="1">
                <a:latin typeface="Arial Narrow" panose="020B0606020202030204" pitchFamily="34" charset="0"/>
              </a:rPr>
              <a:t>appen</a:t>
            </a:r>
            <a:r>
              <a:rPr lang="sv-SE" sz="2000" dirty="0">
                <a:latin typeface="Arial Narrow" panose="020B0606020202030204" pitchFamily="34" charset="0"/>
              </a:rPr>
              <a:t>. Ni får då en notifikation (om ni har detta påslaget) när kallelse till träningar, eller viktiga meddelanden om ex. ändrade tider, skickas ut.</a:t>
            </a:r>
          </a:p>
          <a:p>
            <a:endParaRPr lang="sv-SE" sz="2000" dirty="0">
              <a:latin typeface="Arial Narrow" panose="020B0606020202030204" pitchFamily="34" charset="0"/>
            </a:endParaRPr>
          </a:p>
          <a:p>
            <a:r>
              <a:rPr lang="sv-SE" sz="2000" dirty="0">
                <a:latin typeface="Arial Narrow" panose="020B0606020202030204" pitchFamily="34" charset="0"/>
              </a:rPr>
              <a:t>På www.laget.se eller i </a:t>
            </a:r>
            <a:r>
              <a:rPr lang="sv-SE" sz="2000" dirty="0" err="1">
                <a:latin typeface="Arial Narrow" panose="020B0606020202030204" pitchFamily="34" charset="0"/>
              </a:rPr>
              <a:t>appen</a:t>
            </a:r>
            <a:r>
              <a:rPr lang="sv-SE" sz="2000" dirty="0">
                <a:latin typeface="Arial Narrow" panose="020B0606020202030204" pitchFamily="34" charset="0"/>
              </a:rPr>
              <a:t> så anmäler ni närvaro eller frånvaro till träningar, matcher, föräldramöten etc. </a:t>
            </a:r>
          </a:p>
          <a:p>
            <a:endParaRPr lang="sv-SE" sz="2000" dirty="0">
              <a:latin typeface="Arial Narrow" panose="020B0606020202030204" pitchFamily="34" charset="0"/>
            </a:endParaRPr>
          </a:p>
          <a:p>
            <a:r>
              <a:rPr lang="sv-SE" sz="2000" dirty="0">
                <a:latin typeface="Arial Narrow" panose="020B0606020202030204" pitchFamily="34" charset="0"/>
              </a:rPr>
              <a:t>Föreningen erhåller bidrag som baseras på träningsnärvaro och de barn som är anmälda via laget.se.</a:t>
            </a:r>
          </a:p>
        </p:txBody>
      </p:sp>
      <p:pic>
        <p:nvPicPr>
          <p:cNvPr id="38" name="Picture 37">
            <a:extLst>
              <a:ext uri="{FF2B5EF4-FFF2-40B4-BE49-F238E27FC236}">
                <a16:creationId xmlns:a16="http://schemas.microsoft.com/office/drawing/2014/main" id="{3B239DC6-21F9-4DE3-8CDD-C8865A3529E9}"/>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1026" name="Picture 2" descr="laget.se – Appar på Google Play">
            <a:extLst>
              <a:ext uri="{FF2B5EF4-FFF2-40B4-BE49-F238E27FC236}">
                <a16:creationId xmlns:a16="http://schemas.microsoft.com/office/drawing/2014/main" id="{CAE4FC75-57C1-47AE-BBB7-988FA38FC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29" y="1577354"/>
            <a:ext cx="4098280" cy="4098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CF7EB5-67B3-45E7-854E-114334FB785F}"/>
              </a:ext>
            </a:extLst>
          </p:cNvPr>
          <p:cNvSpPr txBox="1"/>
          <p:nvPr/>
        </p:nvSpPr>
        <p:spPr>
          <a:xfrm>
            <a:off x="8586305" y="5675634"/>
            <a:ext cx="2500604" cy="646331"/>
          </a:xfrm>
          <a:prstGeom prst="rect">
            <a:avLst/>
          </a:prstGeom>
          <a:noFill/>
        </p:spPr>
        <p:txBody>
          <a:bodyPr wrap="square" rtlCol="0">
            <a:spAutoFit/>
          </a:bodyPr>
          <a:lstStyle/>
          <a:p>
            <a:pPr algn="r"/>
            <a:r>
              <a:rPr lang="sv-SE" dirty="0" err="1"/>
              <a:t>App</a:t>
            </a:r>
            <a:r>
              <a:rPr lang="sv-SE" dirty="0"/>
              <a:t>: laget.se</a:t>
            </a:r>
          </a:p>
          <a:p>
            <a:pPr algn="r"/>
            <a:r>
              <a:rPr lang="sv-SE" dirty="0"/>
              <a:t>Websida: www.laget.se</a:t>
            </a:r>
          </a:p>
        </p:txBody>
      </p:sp>
    </p:spTree>
    <p:extLst>
      <p:ext uri="{BB962C8B-B14F-4D97-AF65-F5344CB8AC3E}">
        <p14:creationId xmlns:p14="http://schemas.microsoft.com/office/powerpoint/2010/main" val="183226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Vår kultur i laget</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2" y="2029228"/>
            <a:ext cx="10873470" cy="449353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Vi träffas för att ha roligt och spela fotboll tillsammans</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Vi ska visa god kamratskap och ha roligt tillsammans oavsett idrottsliga resultat</a:t>
            </a:r>
          </a:p>
          <a:p>
            <a:pPr marR="0" lvl="0" algn="l" defTabSz="914400" rtl="0" eaLnBrk="1" fontAlgn="auto" latinLnBrk="0" hangingPunct="1">
              <a:lnSpc>
                <a:spcPct val="100000"/>
              </a:lnSpc>
              <a:spcBef>
                <a:spcPts val="0"/>
              </a:spcBef>
              <a:spcAft>
                <a:spcPts val="0"/>
              </a:spcAft>
              <a:buClrTx/>
              <a:buSzTx/>
              <a:tabLst/>
              <a:defRPr/>
            </a:pPr>
            <a:endParaRPr lang="sv-SE" sz="2200" dirty="0">
              <a:solidFill>
                <a:prstClr val="black"/>
              </a:solidFill>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Vi ska visa hänsyn och respekt mot varandra eftersom vi alla är unika individer</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indent="-457200">
              <a:buFontTx/>
              <a:buChar char="-"/>
            </a:pPr>
            <a:r>
              <a:rPr lang="sv-SE" sz="2200" dirty="0">
                <a:solidFill>
                  <a:prstClr val="black"/>
                </a:solidFill>
                <a:latin typeface="Arial Narrow" panose="020B0606020202030204" pitchFamily="34" charset="0"/>
              </a:rPr>
              <a:t>Vi ska komma i tid till träningar och matcher</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Prata gärna med barnen om att det är </a:t>
            </a:r>
            <a:r>
              <a:rPr lang="sv-SE" sz="2200" u="sng" dirty="0">
                <a:solidFill>
                  <a:prstClr val="black"/>
                </a:solidFill>
                <a:latin typeface="Arial Narrow" panose="020B0606020202030204" pitchFamily="34" charset="0"/>
              </a:rPr>
              <a:t>viktigt att lyssna på tränarna</a:t>
            </a:r>
            <a:r>
              <a:rPr lang="sv-SE" sz="2200" dirty="0">
                <a:solidFill>
                  <a:prstClr val="black"/>
                </a:solidFill>
                <a:latin typeface="Arial Narrow" panose="020B0606020202030204" pitchFamily="34" charset="0"/>
              </a:rPr>
              <a:t> och att </a:t>
            </a:r>
            <a:br>
              <a:rPr lang="sv-SE" sz="2200" dirty="0">
                <a:solidFill>
                  <a:prstClr val="black"/>
                </a:solidFill>
                <a:latin typeface="Arial Narrow" panose="020B0606020202030204" pitchFamily="34" charset="0"/>
              </a:rPr>
            </a:br>
            <a:r>
              <a:rPr lang="sv-SE" sz="2200" dirty="0">
                <a:solidFill>
                  <a:prstClr val="black"/>
                </a:solidFill>
                <a:latin typeface="Arial Narrow" panose="020B0606020202030204" pitchFamily="34" charset="0"/>
              </a:rPr>
              <a:t>vi träffas för att träna fotboll tillsammans</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5" name="Picture 4">
            <a:extLst>
              <a:ext uri="{FF2B5EF4-FFF2-40B4-BE49-F238E27FC236}">
                <a16:creationId xmlns:a16="http://schemas.microsoft.com/office/drawing/2014/main" id="{7B4E0E31-6D09-40F6-9864-3E08DED5E263}"/>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6" name="Graphic 5" descr="Cheers with solid fill">
            <a:extLst>
              <a:ext uri="{FF2B5EF4-FFF2-40B4-BE49-F238E27FC236}">
                <a16:creationId xmlns:a16="http://schemas.microsoft.com/office/drawing/2014/main" id="{4A14D34D-A666-44CD-A83D-51BD6CEF7D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5338" y="4004388"/>
            <a:ext cx="2195804" cy="2195804"/>
          </a:xfrm>
          <a:prstGeom prst="rect">
            <a:avLst/>
          </a:prstGeom>
        </p:spPr>
      </p:pic>
    </p:spTree>
    <p:extLst>
      <p:ext uri="{BB962C8B-B14F-4D97-AF65-F5344CB8AC3E}">
        <p14:creationId xmlns:p14="http://schemas.microsoft.com/office/powerpoint/2010/main" val="51954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Våra träningar</a:t>
            </a:r>
          </a:p>
        </p:txBody>
      </p:sp>
      <p:sp>
        <p:nvSpPr>
          <p:cNvPr id="3" name="TextBox 2">
            <a:extLst>
              <a:ext uri="{FF2B5EF4-FFF2-40B4-BE49-F238E27FC236}">
                <a16:creationId xmlns:a16="http://schemas.microsoft.com/office/drawing/2014/main" id="{8D8095AA-EBAA-4294-AC86-77C5F6D62ED4}"/>
              </a:ext>
            </a:extLst>
          </p:cNvPr>
          <p:cNvSpPr txBox="1"/>
          <p:nvPr/>
        </p:nvSpPr>
        <p:spPr>
          <a:xfrm>
            <a:off x="338616" y="1795467"/>
            <a:ext cx="9788527" cy="38164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Föräldrar är välkomna att titta på våra träningar </a:t>
            </a:r>
            <a:r>
              <a:rPr kumimoji="0" lang="sv-SE" sz="2200" b="0" i="0" u="sng" strike="noStrike" kern="1200" cap="none" spc="0" normalizeH="0" baseline="0" noProof="0" dirty="0">
                <a:ln>
                  <a:noFill/>
                </a:ln>
                <a:solidFill>
                  <a:prstClr val="black"/>
                </a:solidFill>
                <a:effectLst/>
                <a:uLnTx/>
                <a:uFillTx/>
                <a:latin typeface="Arial Narrow" panose="020B0606020202030204" pitchFamily="34" charset="0"/>
              </a:rPr>
              <a:t>ifrån åskådarplats </a:t>
            </a: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(sidan mot parkeringen). Vänligen beträd ej planen under träning om ni inte blivit ombedda att hjälpa till</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indent="-457200">
              <a:buFontTx/>
              <a:buChar char="-"/>
            </a:pPr>
            <a:r>
              <a:rPr lang="sv-SE" sz="2200" dirty="0">
                <a:solidFill>
                  <a:prstClr val="black"/>
                </a:solidFill>
                <a:latin typeface="Arial Narrow" panose="020B0606020202030204" pitchFamily="34" charset="0"/>
              </a:rPr>
              <a:t>Föräldrar ska inte ge instruktioner till barnen under matcher och träningar. Det är ledarnas ansvar</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Träningstiden kan variera och ibland slutar träningen före utsatt tid. Finns därför där i god tid innan träningen slutar för att hämta ert barn. Kan variera mellan 1-1 ½ timme</a:t>
            </a: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Svara alltid på de kallelser ni får via laget.se oavsett om ni avser komma eller ej</a:t>
            </a:r>
          </a:p>
        </p:txBody>
      </p:sp>
      <p:pic>
        <p:nvPicPr>
          <p:cNvPr id="5" name="Picture 4">
            <a:extLst>
              <a:ext uri="{FF2B5EF4-FFF2-40B4-BE49-F238E27FC236}">
                <a16:creationId xmlns:a16="http://schemas.microsoft.com/office/drawing/2014/main" id="{EC659352-79AE-4E57-9EC7-4552584C8705}"/>
              </a:ext>
            </a:extLst>
          </p:cNvPr>
          <p:cNvPicPr>
            <a:picLocks noChangeAspect="1"/>
          </p:cNvPicPr>
          <p:nvPr/>
        </p:nvPicPr>
        <p:blipFill>
          <a:blip r:embed="rId2"/>
          <a:stretch>
            <a:fillRect/>
          </a:stretch>
        </p:blipFill>
        <p:spPr>
          <a:xfrm>
            <a:off x="10477500" y="183502"/>
            <a:ext cx="1855014" cy="1038808"/>
          </a:xfrm>
          <a:prstGeom prst="rect">
            <a:avLst/>
          </a:prstGeom>
        </p:spPr>
      </p:pic>
    </p:spTree>
    <p:extLst>
      <p:ext uri="{BB962C8B-B14F-4D97-AF65-F5344CB8AC3E}">
        <p14:creationId xmlns:p14="http://schemas.microsoft.com/office/powerpoint/2010/main" val="399413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Matcher och Cuper</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3" y="2029228"/>
            <a:ext cx="5648327" cy="313932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sv-SE" sz="2200" dirty="0">
                <a:solidFill>
                  <a:prstClr val="black"/>
                </a:solidFill>
                <a:latin typeface="Arial Narrow" panose="020B0606020202030204" pitchFamily="34" charset="0"/>
              </a:rPr>
              <a:t>Pojkar -16 kommer ev. att vara med i Ånäscupen efter sommaren. För att detta skall vara möjligt behövs fler tränare till pojkar -16.</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R="0" lvl="0" algn="l" defTabSz="914400" rtl="0" eaLnBrk="1" fontAlgn="auto" latinLnBrk="0" hangingPunct="1">
              <a:lnSpc>
                <a:spcPct val="100000"/>
              </a:lnSpc>
              <a:spcBef>
                <a:spcPts val="0"/>
              </a:spcBef>
              <a:spcAft>
                <a:spcPts val="0"/>
              </a:spcAft>
              <a:buClrTx/>
              <a:buSzTx/>
              <a:tabLst/>
              <a:defRPr/>
            </a:pPr>
            <a:r>
              <a:rPr lang="sv-SE" sz="2200" dirty="0">
                <a:solidFill>
                  <a:prstClr val="black"/>
                </a:solidFill>
                <a:latin typeface="Arial Narrow" panose="020B0606020202030204" pitchFamily="34" charset="0"/>
              </a:rPr>
              <a:t>Pojkar-16/-17 kommer att delta i träningsmatcher under säsongen. Vi planerar just nu mindre sammandrag där man spelar flera kortare matcher under samma dag. För att detta skall fungera så bra som möjligt behövs fler tränare.</a:t>
            </a: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5" name="Picture 4">
            <a:extLst>
              <a:ext uri="{FF2B5EF4-FFF2-40B4-BE49-F238E27FC236}">
                <a16:creationId xmlns:a16="http://schemas.microsoft.com/office/drawing/2014/main" id="{20002C9D-790A-4991-AC2E-3A839D1C062E}"/>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6" name="Picture 5" descr="Kids in soccer team">
            <a:extLst>
              <a:ext uri="{FF2B5EF4-FFF2-40B4-BE49-F238E27FC236}">
                <a16:creationId xmlns:a16="http://schemas.microsoft.com/office/drawing/2014/main" id="{3B66DB6E-1E35-4D2C-88E0-BF41B4CE9EBD}"/>
              </a:ext>
            </a:extLst>
          </p:cNvPr>
          <p:cNvPicPr>
            <a:picLocks noChangeAspect="1"/>
          </p:cNvPicPr>
          <p:nvPr/>
        </p:nvPicPr>
        <p:blipFill rotWithShape="1">
          <a:blip r:embed="rId3">
            <a:extLst>
              <a:ext uri="{28A0092B-C50C-407E-A947-70E740481C1C}">
                <a14:useLocalDpi xmlns:a14="http://schemas.microsoft.com/office/drawing/2010/main" val="0"/>
              </a:ext>
            </a:extLst>
          </a:blip>
          <a:srcRect l="18223" r="24211"/>
          <a:stretch/>
        </p:blipFill>
        <p:spPr>
          <a:xfrm>
            <a:off x="6270170" y="0"/>
            <a:ext cx="5921830" cy="6858000"/>
          </a:xfrm>
          <a:prstGeom prst="rect">
            <a:avLst/>
          </a:prstGeom>
        </p:spPr>
      </p:pic>
    </p:spTree>
    <p:extLst>
      <p:ext uri="{BB962C8B-B14F-4D97-AF65-F5344CB8AC3E}">
        <p14:creationId xmlns:p14="http://schemas.microsoft.com/office/powerpoint/2010/main" val="44834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Ekonomi och föräldraengagemang</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3" y="1686328"/>
            <a:ext cx="9788527" cy="38164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sv-SE" sz="2200" dirty="0">
                <a:solidFill>
                  <a:prstClr val="black"/>
                </a:solidFill>
                <a:latin typeface="Arial Narrow" panose="020B0606020202030204" pitchFamily="34" charset="0"/>
              </a:rPr>
              <a:t>För att få in pengar till klubben och laget kommer viss försäljning att ske. </a:t>
            </a:r>
            <a:br>
              <a:rPr lang="sv-SE" sz="2200" dirty="0">
                <a:solidFill>
                  <a:prstClr val="black"/>
                </a:solidFill>
                <a:latin typeface="Arial Narrow" panose="020B0606020202030204" pitchFamily="34" charset="0"/>
              </a:rPr>
            </a:br>
            <a:r>
              <a:rPr lang="sv-SE" sz="2200" dirty="0">
                <a:solidFill>
                  <a:prstClr val="black"/>
                </a:solidFill>
                <a:latin typeface="Arial Narrow" panose="020B0606020202030204" pitchFamily="34" charset="0"/>
              </a:rPr>
              <a:t>De försäljningar som är obligatoriska och ordnas via klubben i år är: </a:t>
            </a: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New Body (2 ggr/år)</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Sportlotten (1 ggr/år</a:t>
            </a:r>
            <a:r>
              <a:rPr lang="sv-SE" sz="2200" dirty="0">
                <a:solidFill>
                  <a:prstClr val="black"/>
                </a:solidFill>
                <a:latin typeface="Arial Narrow" panose="020B0606020202030204" pitchFamily="34"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Bingolotto uppesittarkväll (1 ggr/år) </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a:defRPr/>
            </a:pPr>
            <a:r>
              <a:rPr lang="sv-SE" sz="2200" dirty="0">
                <a:solidFill>
                  <a:prstClr val="black"/>
                </a:solidFill>
                <a:latin typeface="Arial Narrow" panose="020B0606020202030204" pitchFamily="34" charset="0"/>
              </a:rPr>
              <a:t>Föreningen har även gemensamma aktiviteter. </a:t>
            </a:r>
            <a:br>
              <a:rPr lang="sv-SE" sz="2200" dirty="0">
                <a:solidFill>
                  <a:prstClr val="black"/>
                </a:solidFill>
                <a:latin typeface="Arial Narrow" panose="020B0606020202030204" pitchFamily="34" charset="0"/>
              </a:rPr>
            </a:br>
            <a:r>
              <a:rPr lang="sv-SE" sz="2200" dirty="0">
                <a:solidFill>
                  <a:prstClr val="black"/>
                </a:solidFill>
                <a:latin typeface="Arial Narrow" panose="020B0606020202030204" pitchFamily="34" charset="0"/>
              </a:rPr>
              <a:t>Kallelse till dessa sker separat och i år är de:</a:t>
            </a:r>
          </a:p>
          <a:p>
            <a:pPr marL="457200" indent="-457200">
              <a:buFontTx/>
              <a:buChar char="-"/>
              <a:defRPr/>
            </a:pPr>
            <a:r>
              <a:rPr lang="sv-SE" sz="2200" dirty="0">
                <a:solidFill>
                  <a:prstClr val="black"/>
                </a:solidFill>
                <a:latin typeface="Arial Narrow" panose="020B0606020202030204" pitchFamily="34" charset="0"/>
              </a:rPr>
              <a:t>Kubendagen (städ-/ föreningsdag på </a:t>
            </a:r>
            <a:r>
              <a:rPr lang="sv-SE" sz="2200" dirty="0" err="1">
                <a:solidFill>
                  <a:prstClr val="black"/>
                </a:solidFill>
                <a:latin typeface="Arial Narrow" panose="020B0606020202030204" pitchFamily="34" charset="0"/>
              </a:rPr>
              <a:t>Kubenplanerna</a:t>
            </a:r>
            <a:r>
              <a:rPr lang="sv-SE" sz="2200" dirty="0">
                <a:solidFill>
                  <a:prstClr val="black"/>
                </a:solidFill>
                <a:latin typeface="Arial Narrow" panose="020B0606020202030204" pitchFamily="34" charset="0"/>
              </a:rPr>
              <a:t>)</a:t>
            </a:r>
          </a:p>
          <a:p>
            <a:pPr marL="457200" indent="-457200">
              <a:buFontTx/>
              <a:buChar char="-"/>
              <a:defRPr/>
            </a:pPr>
            <a:r>
              <a:rPr lang="sv-SE" sz="2200" dirty="0">
                <a:solidFill>
                  <a:prstClr val="black"/>
                </a:solidFill>
                <a:latin typeface="Arial Narrow" panose="020B0606020202030204" pitchFamily="34" charset="0"/>
              </a:rPr>
              <a:t>Bollkallar vid A-lagets hemmamatcher</a:t>
            </a:r>
          </a:p>
          <a:p>
            <a:pPr marL="457200" indent="-457200">
              <a:buFontTx/>
              <a:buChar char="-"/>
              <a:defRPr/>
            </a:pPr>
            <a:r>
              <a:rPr lang="sv-SE" sz="2200" dirty="0">
                <a:solidFill>
                  <a:prstClr val="black"/>
                </a:solidFill>
                <a:latin typeface="Arial Narrow" panose="020B0606020202030204" pitchFamily="34" charset="0"/>
              </a:rPr>
              <a:t>Arbeta vid sammandrag (bakning, kiosktjänst mm)</a:t>
            </a:r>
          </a:p>
        </p:txBody>
      </p:sp>
      <p:pic>
        <p:nvPicPr>
          <p:cNvPr id="6" name="Picture 5">
            <a:extLst>
              <a:ext uri="{FF2B5EF4-FFF2-40B4-BE49-F238E27FC236}">
                <a16:creationId xmlns:a16="http://schemas.microsoft.com/office/drawing/2014/main" id="{852A0BB0-6646-47F9-838D-08B0049EF9C5}"/>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7" name="Graphic 6" descr="Treasure chest with solid fill">
            <a:extLst>
              <a:ext uri="{FF2B5EF4-FFF2-40B4-BE49-F238E27FC236}">
                <a16:creationId xmlns:a16="http://schemas.microsoft.com/office/drawing/2014/main" id="{D20B9DF4-AD4E-4024-B047-37205755F6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6043" y="3954624"/>
            <a:ext cx="2248678" cy="2248678"/>
          </a:xfrm>
          <a:prstGeom prst="rect">
            <a:avLst/>
          </a:prstGeom>
        </p:spPr>
      </p:pic>
    </p:spTree>
    <p:extLst>
      <p:ext uri="{BB962C8B-B14F-4D97-AF65-F5344CB8AC3E}">
        <p14:creationId xmlns:p14="http://schemas.microsoft.com/office/powerpoint/2010/main" val="210451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pic>
        <p:nvPicPr>
          <p:cNvPr id="8" name="Picture 7" descr="Soccer ball in goal">
            <a:extLst>
              <a:ext uri="{FF2B5EF4-FFF2-40B4-BE49-F238E27FC236}">
                <a16:creationId xmlns:a16="http://schemas.microsoft.com/office/drawing/2014/main" id="{D30FF926-3036-43DD-ABA7-26F3F51F4FAE}"/>
              </a:ext>
            </a:extLst>
          </p:cNvPr>
          <p:cNvPicPr>
            <a:picLocks noChangeAspect="1"/>
          </p:cNvPicPr>
          <p:nvPr/>
        </p:nvPicPr>
        <p:blipFill rotWithShape="1">
          <a:blip r:embed="rId2">
            <a:extLst>
              <a:ext uri="{28A0092B-C50C-407E-A947-70E740481C1C}">
                <a14:useLocalDpi xmlns:a14="http://schemas.microsoft.com/office/drawing/2010/main" val="0"/>
              </a:ext>
            </a:extLst>
          </a:blip>
          <a:srcRect l="19224" t="-57" r="25280" b="57"/>
          <a:stretch/>
        </p:blipFill>
        <p:spPr>
          <a:xfrm>
            <a:off x="0" y="-18662"/>
            <a:ext cx="5710335" cy="6858000"/>
          </a:xfrm>
          <a:prstGeom prst="rect">
            <a:avLst/>
          </a:prstGeom>
        </p:spPr>
      </p:pic>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6176865" y="251791"/>
            <a:ext cx="4786408" cy="1325563"/>
          </a:xfrm>
        </p:spPr>
        <p:txBody>
          <a:bodyPr/>
          <a:lstStyle/>
          <a:p>
            <a:r>
              <a:rPr lang="sv-SE" dirty="0">
                <a:latin typeface="Arial Narrow" panose="020B0606020202030204" pitchFamily="34" charset="0"/>
              </a:rPr>
              <a:t>Framtid…</a:t>
            </a:r>
          </a:p>
        </p:txBody>
      </p:sp>
      <p:sp>
        <p:nvSpPr>
          <p:cNvPr id="3" name="TextBox 2">
            <a:extLst>
              <a:ext uri="{FF2B5EF4-FFF2-40B4-BE49-F238E27FC236}">
                <a16:creationId xmlns:a16="http://schemas.microsoft.com/office/drawing/2014/main" id="{8D8095AA-EBAA-4294-AC86-77C5F6D62ED4}"/>
              </a:ext>
            </a:extLst>
          </p:cNvPr>
          <p:cNvSpPr txBox="1"/>
          <p:nvPr/>
        </p:nvSpPr>
        <p:spPr>
          <a:xfrm>
            <a:off x="6176865" y="1577354"/>
            <a:ext cx="53277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Efter </a:t>
            </a:r>
            <a:r>
              <a:rPr kumimoji="0" lang="sv-SE" sz="2200" b="0" i="0" u="none" strike="noStrike" kern="1200" cap="none" spc="0" normalizeH="0" baseline="0" noProof="0" dirty="0" err="1">
                <a:ln>
                  <a:noFill/>
                </a:ln>
                <a:solidFill>
                  <a:prstClr val="black"/>
                </a:solidFill>
                <a:effectLst/>
                <a:uLnTx/>
                <a:uFillTx/>
                <a:latin typeface="Arial Narrow" panose="020B0606020202030204" pitchFamily="34" charset="0"/>
              </a:rPr>
              <a:t>sommaruppeh</a:t>
            </a:r>
            <a:r>
              <a:rPr lang="sv-SE" sz="2200" dirty="0" err="1">
                <a:solidFill>
                  <a:prstClr val="black"/>
                </a:solidFill>
                <a:latin typeface="Arial Narrow" panose="020B0606020202030204" pitchFamily="34" charset="0"/>
              </a:rPr>
              <a:t>ållet</a:t>
            </a: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 kommer lagen att delas enligt följande:</a:t>
            </a:r>
            <a:b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b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Ett lag för pojkar -16 </a:t>
            </a:r>
            <a:br>
              <a:rPr lang="sv-SE" sz="2200" dirty="0">
                <a:solidFill>
                  <a:prstClr val="black"/>
                </a:solidFill>
                <a:latin typeface="Arial Narrow" panose="020B0606020202030204" pitchFamily="34" charset="0"/>
              </a:rPr>
            </a:br>
            <a:r>
              <a:rPr lang="sv-SE" sz="2200" dirty="0">
                <a:solidFill>
                  <a:prstClr val="black"/>
                </a:solidFill>
                <a:latin typeface="Arial Narrow" panose="020B0606020202030204" pitchFamily="34" charset="0"/>
              </a:rPr>
              <a:t>LG huvudtränare</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Ett lag för pojkar -17/-18</a:t>
            </a:r>
            <a:b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b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Marcus huvudtränare</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R="0" lvl="0" algn="l" defTabSz="914400" rtl="0" eaLnBrk="1" fontAlgn="auto" latinLnBrk="0" hangingPunct="1">
              <a:lnSpc>
                <a:spcPct val="100000"/>
              </a:lnSpc>
              <a:spcBef>
                <a:spcPts val="0"/>
              </a:spcBef>
              <a:spcAft>
                <a:spcPts val="0"/>
              </a:spcAft>
              <a:buClrTx/>
              <a:buSzTx/>
              <a:tabLst/>
              <a:defRPr/>
            </a:pPr>
            <a:r>
              <a:rPr lang="sv-SE" sz="2200" dirty="0">
                <a:solidFill>
                  <a:prstClr val="black"/>
                </a:solidFill>
                <a:latin typeface="Arial Narrow" panose="020B0606020202030204" pitchFamily="34" charset="0"/>
              </a:rPr>
              <a:t>Sommaruppehåll är under Juli månad.</a:t>
            </a: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5" name="Picture 4">
            <a:extLst>
              <a:ext uri="{FF2B5EF4-FFF2-40B4-BE49-F238E27FC236}">
                <a16:creationId xmlns:a16="http://schemas.microsoft.com/office/drawing/2014/main" id="{2F1CBA35-2F09-4748-8631-03A7271AF40D}"/>
              </a:ext>
            </a:extLst>
          </p:cNvPr>
          <p:cNvPicPr>
            <a:picLocks noChangeAspect="1"/>
          </p:cNvPicPr>
          <p:nvPr/>
        </p:nvPicPr>
        <p:blipFill>
          <a:blip r:embed="rId3"/>
          <a:stretch>
            <a:fillRect/>
          </a:stretch>
        </p:blipFill>
        <p:spPr>
          <a:xfrm>
            <a:off x="10477500" y="183502"/>
            <a:ext cx="1855014" cy="1038808"/>
          </a:xfrm>
          <a:prstGeom prst="rect">
            <a:avLst/>
          </a:prstGeom>
        </p:spPr>
      </p:pic>
    </p:spTree>
    <p:extLst>
      <p:ext uri="{BB962C8B-B14F-4D97-AF65-F5344CB8AC3E}">
        <p14:creationId xmlns:p14="http://schemas.microsoft.com/office/powerpoint/2010/main" val="38104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Calibri Light</vt:lpstr>
      <vt:lpstr>Office Theme</vt:lpstr>
      <vt:lpstr>PowerPoint Presentation</vt:lpstr>
      <vt:lpstr>Ledare</vt:lpstr>
      <vt:lpstr>Ny i laget?</vt:lpstr>
      <vt:lpstr>laget.se</vt:lpstr>
      <vt:lpstr>Vår kultur i laget</vt:lpstr>
      <vt:lpstr>Våra träningar</vt:lpstr>
      <vt:lpstr>Matcher och Cuper</vt:lpstr>
      <vt:lpstr>Ekonomi och föräldraengagemang</vt:lpstr>
      <vt:lpstr>Framtid…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Arnells, Anna</dc:creator>
  <cp:lastModifiedBy>Arnells, Anna</cp:lastModifiedBy>
  <cp:revision>3</cp:revision>
  <dcterms:created xsi:type="dcterms:W3CDTF">2023-05-29T18:09:54Z</dcterms:created>
  <dcterms:modified xsi:type="dcterms:W3CDTF">2023-06-06T19:44:52Z</dcterms:modified>
</cp:coreProperties>
</file>