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547AE-AA15-4543-9D76-F5430186EA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5469EB-8545-408B-8097-387705571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82199A-B82A-445F-B0B2-99A30B6FA48B}"/>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37495E60-7BB0-4A23-ABD1-E19717423C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270D-EDDB-4BE7-BE50-7DFDF5AC4C19}"/>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6142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784C-C4B2-4F65-93D8-2E175570B0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8D8875-ABE1-470B-816C-A3AE5C76729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9E04C-1753-450C-9E85-45984E4458C0}"/>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1E93E608-F50C-468D-A2E9-A2C73AF44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F8995-804B-43B7-88D0-42CE4974D5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1846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9F42B9-BDE9-4363-8D2E-75585E28C8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21496F-BFA2-4750-9763-C7F1AF48FA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B0B018-23B8-4AB0-95DF-150BEFA258AE}"/>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D523474B-64B7-4D22-87B8-9AA7F5C607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BA5EFB-32C1-4BC2-942F-1296961EF245}"/>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748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70117-06EE-4E08-8088-9DF76B6692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07FC95-6DA3-45E4-8D6D-DBA65AFD04A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CF333E-325E-4724-B983-767B5F9DEAD0}"/>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8B5301C0-839C-4E9C-9319-C73054B06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36E88F-5E74-4139-BE6A-0133A645A8DC}"/>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027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F7825-13B0-4B15-B194-BAA8CDB6B2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DABC2D-CC1F-4DCF-B6AF-BAF2EDA72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8BCD33-E7DB-420E-AA27-91BDDD10A347}"/>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99121992-AD31-4A1E-9785-0491CB4BEA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CCFE2-4972-4150-AE71-18B3864AC3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114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1D16E-98D1-4CDA-B7A1-3F62561B7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94FF28-EF31-48A0-86E6-131321D568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778D60-3E48-45DE-885E-F5C00699CD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887CE4-DC42-4E57-92C5-A2D47D2CD951}"/>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6" name="Platshållare för sidfot 5">
            <a:extLst>
              <a:ext uri="{FF2B5EF4-FFF2-40B4-BE49-F238E27FC236}">
                <a16:creationId xmlns:a16="http://schemas.microsoft.com/office/drawing/2014/main" id="{817B88F5-785D-4765-91D3-0AEC36631A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8A7C4F-1557-4695-873C-7DE01C4340CA}"/>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4775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850C2-ED84-4155-941B-39AAEBADE5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22BCDD-EDEB-4BEA-9B2F-0A9AEEF51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F930AF5-4988-4507-ABD6-7634EE2B1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CF34F9-5A6B-426F-8C2F-03A2D793C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311FDF-3FC6-4152-9B66-2486D932745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6820E5-99CF-46E1-88D2-099EA840CF1D}"/>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8" name="Platshållare för sidfot 7">
            <a:extLst>
              <a:ext uri="{FF2B5EF4-FFF2-40B4-BE49-F238E27FC236}">
                <a16:creationId xmlns:a16="http://schemas.microsoft.com/office/drawing/2014/main" id="{CEE375CD-E64D-4F48-83CB-681C63EE69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BC50ABD-A6A7-4233-9DD3-556D543B1B1E}"/>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5046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4B039-C94B-4AC9-AB43-D2920F9FA7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4B86126-4C94-49E8-AC15-912D8B9C106B}"/>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4" name="Platshållare för sidfot 3">
            <a:extLst>
              <a:ext uri="{FF2B5EF4-FFF2-40B4-BE49-F238E27FC236}">
                <a16:creationId xmlns:a16="http://schemas.microsoft.com/office/drawing/2014/main" id="{777B309A-80A8-4DDE-8AA9-094B8F917C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39D638-E777-4F5A-9CBF-333030E99F12}"/>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843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2058C-6CD4-4E80-9E26-730C0C93144A}"/>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3" name="Platshållare för sidfot 2">
            <a:extLst>
              <a:ext uri="{FF2B5EF4-FFF2-40B4-BE49-F238E27FC236}">
                <a16:creationId xmlns:a16="http://schemas.microsoft.com/office/drawing/2014/main" id="{96C7C365-2631-4C5E-B59D-7F7449EBE2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CD60AC-58FF-4EF6-BDF6-98D39D317F7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9021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EC94-B048-4643-9D65-CC8F35FB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AE397B-5479-490C-99DF-4C92A0AFF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071699B-B51A-4619-BD68-54E65CC4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A0002D-90FD-4A3D-86FA-A0ECCD571B17}"/>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6" name="Platshållare för sidfot 5">
            <a:extLst>
              <a:ext uri="{FF2B5EF4-FFF2-40B4-BE49-F238E27FC236}">
                <a16:creationId xmlns:a16="http://schemas.microsoft.com/office/drawing/2014/main" id="{C2783797-CBCF-4AD7-A88A-C6B60BBC2F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FE52E5-8F6A-49E4-A713-6624DD449AEB}"/>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511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FC9DA-1AD6-4027-8BF5-E43C16F34E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28B7D05-6308-483C-8A21-586F79DC5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26A4994-8566-44FD-A8F4-22726AAC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1F292B-A403-4573-A8B4-D485DF99D45B}"/>
              </a:ext>
            </a:extLst>
          </p:cNvPr>
          <p:cNvSpPr>
            <a:spLocks noGrp="1"/>
          </p:cNvSpPr>
          <p:nvPr>
            <p:ph type="dt" sz="half" idx="10"/>
          </p:nvPr>
        </p:nvSpPr>
        <p:spPr/>
        <p:txBody>
          <a:bodyPr/>
          <a:lstStyle/>
          <a:p>
            <a:fld id="{051B8566-FF72-4BE6-AA19-0E7EE3FC9884}" type="datetimeFigureOut">
              <a:rPr lang="sv-SE" smtClean="0"/>
              <a:t>2021-08-17</a:t>
            </a:fld>
            <a:endParaRPr lang="sv-SE"/>
          </a:p>
        </p:txBody>
      </p:sp>
      <p:sp>
        <p:nvSpPr>
          <p:cNvPr id="6" name="Platshållare för sidfot 5">
            <a:extLst>
              <a:ext uri="{FF2B5EF4-FFF2-40B4-BE49-F238E27FC236}">
                <a16:creationId xmlns:a16="http://schemas.microsoft.com/office/drawing/2014/main" id="{7D953F1B-9132-4FB2-8F61-77CB43E8C6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4DB80B-D24C-486F-9DAA-BB99109F71C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89544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2E16B-6EF5-4024-A33A-253AA996C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908390-5B2B-4C74-BEF4-889BBE66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135AB-0FAC-40A0-A065-CC421F0B3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8566-FF72-4BE6-AA19-0E7EE3FC9884}" type="datetimeFigureOut">
              <a:rPr lang="sv-SE" smtClean="0"/>
              <a:t>2021-08-17</a:t>
            </a:fld>
            <a:endParaRPr lang="sv-SE"/>
          </a:p>
        </p:txBody>
      </p:sp>
      <p:sp>
        <p:nvSpPr>
          <p:cNvPr id="5" name="Platshållare för sidfot 4">
            <a:extLst>
              <a:ext uri="{FF2B5EF4-FFF2-40B4-BE49-F238E27FC236}">
                <a16:creationId xmlns:a16="http://schemas.microsoft.com/office/drawing/2014/main" id="{968D89CB-A353-4503-B7D0-BB7CE01D7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230F94-60CE-4063-BF85-7D1ABFBEB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5F3D-84D5-4617-A8AE-167C376E0DF1}" type="slidenum">
              <a:rPr lang="sv-SE" smtClean="0"/>
              <a:t>‹#›</a:t>
            </a:fld>
            <a:endParaRPr lang="sv-SE"/>
          </a:p>
        </p:txBody>
      </p:sp>
    </p:spTree>
    <p:extLst>
      <p:ext uri="{BB962C8B-B14F-4D97-AF65-F5344CB8AC3E}">
        <p14:creationId xmlns:p14="http://schemas.microsoft.com/office/powerpoint/2010/main" val="12298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dium.se/foreninga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mailto:pianilzen@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F29A26-B3EB-4C05-993D-26D259E2BE3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95DB22B-128C-49F2-ABF6-024274E68169}"/>
              </a:ext>
            </a:extLst>
          </p:cNvPr>
          <p:cNvSpPr>
            <a:spLocks noGrp="1"/>
          </p:cNvSpPr>
          <p:nvPr>
            <p:ph type="ctrTitle"/>
          </p:nvPr>
        </p:nvSpPr>
        <p:spPr>
          <a:xfrm>
            <a:off x="477981" y="1122363"/>
            <a:ext cx="4663186" cy="3204134"/>
          </a:xfrm>
        </p:spPr>
        <p:txBody>
          <a:bodyPr anchor="b">
            <a:normAutofit/>
          </a:bodyPr>
          <a:lstStyle/>
          <a:p>
            <a:pPr algn="l"/>
            <a:r>
              <a:rPr lang="sv-SE" sz="4400" b="1" dirty="0">
                <a:latin typeface="Arial" panose="020B0604020202020204" pitchFamily="34" charset="0"/>
                <a:cs typeface="Arial" panose="020B0604020202020204" pitchFamily="34" charset="0"/>
              </a:rPr>
              <a:t>Kubikenborgs IF P-12</a:t>
            </a:r>
          </a:p>
        </p:txBody>
      </p:sp>
      <p:sp>
        <p:nvSpPr>
          <p:cNvPr id="3" name="Underrubrik 2">
            <a:extLst>
              <a:ext uri="{FF2B5EF4-FFF2-40B4-BE49-F238E27FC236}">
                <a16:creationId xmlns:a16="http://schemas.microsoft.com/office/drawing/2014/main" id="{F0695577-3D7F-4026-B72C-31A38E3C9007}"/>
              </a:ext>
            </a:extLst>
          </p:cNvPr>
          <p:cNvSpPr>
            <a:spLocks noGrp="1"/>
          </p:cNvSpPr>
          <p:nvPr>
            <p:ph type="subTitle" idx="1"/>
          </p:nvPr>
        </p:nvSpPr>
        <p:spPr>
          <a:xfrm>
            <a:off x="477980" y="4872922"/>
            <a:ext cx="4023359" cy="1208141"/>
          </a:xfrm>
        </p:spPr>
        <p:txBody>
          <a:bodyPr>
            <a:normAutofit/>
          </a:bodyPr>
          <a:lstStyle/>
          <a:p>
            <a:pPr algn="l"/>
            <a:r>
              <a:rPr lang="sv-SE" sz="2000" dirty="0">
                <a:latin typeface="Arial" panose="020B0604020202020204" pitchFamily="34" charset="0"/>
                <a:cs typeface="Arial" panose="020B0604020202020204" pitchFamily="34" charset="0"/>
              </a:rPr>
              <a:t>Föräldramöte 2021-08-17</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Riktlinjer för föräldrar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7004"/>
            <a:ext cx="10607180" cy="458587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ha kännedom om föreningens riktlinjer och policys. Skall uppträda med god förenings- och lagkänsla. </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hjälpa till vid lag- och föreningsaktiviteter.</a:t>
            </a:r>
          </a:p>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Skall rapportera frånvaro till tränarna enligt aktuell rutin.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säkerställa att Ert barn inte tränar vid sjukdom eller skada.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betala in avgifter i tid för att försäkring och licens ska gälla.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se till att ditt barn har rätt utrustning. Kläder, skor, vattenflaska, benskydd. Matchtröja till matcher.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delta på föreningsmöten man kallas till.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ställa rimliga krav på våra ledare och barn.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inte ge instruktioner till barnen under matcher och träningar. Det är ledarnas ansvar.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agera i en positiv anda och uppmärksamma glädjeämnena, t.ex. den fina passningen eller kämpainsatsen.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låta barnen idrotta på sina egna villkor och ha roligt tillsammans. </a:t>
            </a:r>
          </a:p>
        </p:txBody>
      </p:sp>
    </p:spTree>
    <p:extLst>
      <p:ext uri="{BB962C8B-B14F-4D97-AF65-F5344CB8AC3E}">
        <p14:creationId xmlns:p14="http://schemas.microsoft.com/office/powerpoint/2010/main" val="3465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Lagets hemsida på laget.se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662730" y="1908802"/>
            <a:ext cx="614913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Inloggning samt uppdatering av profil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Får alla kallelser till aktiviteter? </a:t>
            </a:r>
            <a:r>
              <a:rPr lang="sv-SE" sz="1600" b="1" dirty="0">
                <a:latin typeface="Arial" panose="020B0604020202020204" pitchFamily="34" charset="0"/>
                <a:cs typeface="Arial" panose="020B0604020202020204" pitchFamily="34" charset="0"/>
              </a:rPr>
              <a:t>Viktigt!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Kalender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Alla matchtider avser starttider!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Samling är vanligtvis 45 minuter tidigare.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Nyhetsflöde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(och i kallelserna) presenteras viktig information.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Kontaktuppgifter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SMS-grupp</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Enkelt och snabbt sätt att nå ut till alla.</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971" y="1908802"/>
            <a:ext cx="4182829" cy="3686961"/>
          </a:xfrm>
          <a:prstGeom prst="rect">
            <a:avLst/>
          </a:prstGeom>
        </p:spPr>
      </p:pic>
    </p:spTree>
    <p:extLst>
      <p:ext uri="{BB962C8B-B14F-4D97-AF65-F5344CB8AC3E}">
        <p14:creationId xmlns:p14="http://schemas.microsoft.com/office/powerpoint/2010/main" val="374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Beställning av kläder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5679347" cy="1538883"/>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hlinkClick r:id="rId3"/>
              </a:rPr>
              <a:t>https://www.stadium.se/foreningar</a:t>
            </a:r>
            <a:endParaRPr lang="sv-SE" sz="1600" dirty="0">
              <a:latin typeface="Arial" panose="020B0604020202020204" pitchFamily="34" charset="0"/>
              <a:cs typeface="Arial" panose="020B0604020202020204" pitchFamily="34" charset="0"/>
            </a:endParaRP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Sök efter ”Kubikenborgs IF fotboll”</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finns hela sortimentet, utom strumpor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Strumpor beställs via lagledare</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035" y="2055812"/>
            <a:ext cx="5022345" cy="3402596"/>
          </a:xfrm>
          <a:prstGeom prst="rect">
            <a:avLst/>
          </a:prstGeom>
        </p:spPr>
      </p:pic>
    </p:spTree>
    <p:extLst>
      <p:ext uri="{BB962C8B-B14F-4D97-AF65-F5344CB8AC3E}">
        <p14:creationId xmlns:p14="http://schemas.microsoft.com/office/powerpoint/2010/main" val="195567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Spelarkännedom</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10393960" cy="2339102"/>
          </a:xfrm>
          <a:prstGeom prst="rect">
            <a:avLst/>
          </a:prstGeom>
          <a:noFill/>
        </p:spPr>
        <p:txBody>
          <a:bodyPr wrap="square" rtlCol="0">
            <a:spAutoFit/>
          </a:bodyPr>
          <a:lstStyle/>
          <a:p>
            <a:pPr lvl="1">
              <a:spcAft>
                <a:spcPts val="1200"/>
              </a:spcAft>
            </a:pPr>
            <a:r>
              <a:rPr lang="sv-SE" sz="1600" b="1" dirty="0">
                <a:latin typeface="Arial" panose="020B0604020202020204" pitchFamily="34" charset="0"/>
                <a:cs typeface="Arial" panose="020B0604020202020204" pitchFamily="34" charset="0"/>
              </a:rPr>
              <a:t>Uppdatera ledare/tränare med aktuell kännedom om ert barn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Allergier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Sjukdomar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Diagnoser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Hemmaförhållanden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Övrig ”bra-att-känna-till-information”</a:t>
            </a:r>
          </a:p>
        </p:txBody>
      </p:sp>
      <p:sp>
        <p:nvSpPr>
          <p:cNvPr id="9" name="textruta 8">
            <a:extLst>
              <a:ext uri="{FF2B5EF4-FFF2-40B4-BE49-F238E27FC236}">
                <a16:creationId xmlns:a16="http://schemas.microsoft.com/office/drawing/2014/main" id="{96635D6F-9BE1-4042-B58E-6E151A5B8E0A}"/>
              </a:ext>
            </a:extLst>
          </p:cNvPr>
          <p:cNvSpPr txBox="1"/>
          <p:nvPr/>
        </p:nvSpPr>
        <p:spPr>
          <a:xfrm>
            <a:off x="746620" y="4603066"/>
            <a:ext cx="10393960" cy="338554"/>
          </a:xfrm>
          <a:prstGeom prst="rect">
            <a:avLst/>
          </a:prstGeom>
          <a:noFill/>
        </p:spPr>
        <p:txBody>
          <a:bodyPr wrap="square" rtlCol="0">
            <a:spAutoFit/>
          </a:bodyPr>
          <a:lstStyle/>
          <a:p>
            <a:pPr lvl="1">
              <a:spcAft>
                <a:spcPts val="1200"/>
              </a:spcAft>
            </a:pPr>
            <a:r>
              <a:rPr lang="sv-SE" sz="1600" dirty="0">
                <a:latin typeface="Arial" panose="020B0604020202020204" pitchFamily="34" charset="0"/>
                <a:cs typeface="Arial" panose="020B0604020202020204" pitchFamily="34" charset="0"/>
              </a:rPr>
              <a:t>Mejla eller skicka SMS till Pia på </a:t>
            </a:r>
            <a:r>
              <a:rPr lang="sv-SE" sz="1600" dirty="0">
                <a:latin typeface="Arial" panose="020B0604020202020204" pitchFamily="34" charset="0"/>
                <a:cs typeface="Arial" panose="020B0604020202020204" pitchFamily="34" charset="0"/>
                <a:hlinkClick r:id="rId3"/>
              </a:rPr>
              <a:t>pianilzen@gmail.com</a:t>
            </a:r>
            <a:r>
              <a:rPr lang="sv-SE" sz="1600" dirty="0">
                <a:latin typeface="Arial" panose="020B0604020202020204" pitchFamily="34" charset="0"/>
                <a:cs typeface="Arial" panose="020B0604020202020204" pitchFamily="34" charset="0"/>
              </a:rPr>
              <a:t> eller </a:t>
            </a:r>
            <a:r>
              <a:rPr lang="sv-SE" sz="1600" dirty="0">
                <a:solidFill>
                  <a:srgbClr val="0070C0"/>
                </a:solidFill>
                <a:latin typeface="Arial" panose="020B0604020202020204" pitchFamily="34" charset="0"/>
                <a:cs typeface="Arial" panose="020B0604020202020204" pitchFamily="34" charset="0"/>
              </a:rPr>
              <a:t>070-304 32 21</a:t>
            </a:r>
          </a:p>
        </p:txBody>
      </p:sp>
    </p:spTree>
    <p:extLst>
      <p:ext uri="{BB962C8B-B14F-4D97-AF65-F5344CB8AC3E}">
        <p14:creationId xmlns:p14="http://schemas.microsoft.com/office/powerpoint/2010/main" val="16125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48E3D75-54E0-49B9-B277-484CBD79D6F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32"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A486E25-C3C2-45DF-B22C-F2FC98138AEF}"/>
              </a:ext>
            </a:extLst>
          </p:cNvPr>
          <p:cNvSpPr>
            <a:spLocks noGrp="1"/>
          </p:cNvSpPr>
          <p:nvPr>
            <p:ph type="title"/>
          </p:nvPr>
        </p:nvSpPr>
        <p:spPr>
          <a:xfrm>
            <a:off x="371094" y="1161288"/>
            <a:ext cx="3438144" cy="1124712"/>
          </a:xfrm>
        </p:spPr>
        <p:txBody>
          <a:bodyPr anchor="b">
            <a:normAutofit/>
          </a:bodyPr>
          <a:lstStyle/>
          <a:p>
            <a:r>
              <a:rPr lang="sv-SE" sz="2800" dirty="0"/>
              <a:t>Agenda</a:t>
            </a:r>
          </a:p>
        </p:txBody>
      </p:sp>
      <p:sp>
        <p:nvSpPr>
          <p:cNvPr id="3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9CD9B92-FEF6-45E0-A5E8-9F585585054A}"/>
              </a:ext>
            </a:extLst>
          </p:cNvPr>
          <p:cNvSpPr>
            <a:spLocks noGrp="1"/>
          </p:cNvSpPr>
          <p:nvPr>
            <p:ph idx="1"/>
          </p:nvPr>
        </p:nvSpPr>
        <p:spPr>
          <a:xfrm>
            <a:off x="371094" y="2718054"/>
            <a:ext cx="3438906" cy="3386866"/>
          </a:xfrm>
        </p:spPr>
        <p:txBody>
          <a:bodyPr anchor="t">
            <a:normAutofit fontScale="92500" lnSpcReduction="10000"/>
          </a:bodyPr>
          <a:lstStyle/>
          <a:p>
            <a:r>
              <a:rPr lang="sv-SE" sz="1700" dirty="0"/>
              <a:t>Inledning, presentation av Kubikenborgs IF</a:t>
            </a:r>
          </a:p>
          <a:p>
            <a:r>
              <a:rPr lang="sv-SE" sz="1700" dirty="0"/>
              <a:t>Roller samt spelartruppen</a:t>
            </a:r>
          </a:p>
          <a:p>
            <a:r>
              <a:rPr lang="sv-SE" sz="1700" dirty="0"/>
              <a:t>Avgifter 2021</a:t>
            </a:r>
          </a:p>
          <a:p>
            <a:r>
              <a:rPr lang="sv-SE" sz="1700" dirty="0"/>
              <a:t>Aktuellt</a:t>
            </a:r>
          </a:p>
          <a:p>
            <a:r>
              <a:rPr lang="sv-SE" sz="1700" dirty="0"/>
              <a:t>Ekonomi</a:t>
            </a:r>
          </a:p>
          <a:p>
            <a:r>
              <a:rPr lang="sv-SE" sz="1700" dirty="0"/>
              <a:t>Åtaganden</a:t>
            </a:r>
          </a:p>
          <a:p>
            <a:r>
              <a:rPr lang="sv-SE" sz="1700" dirty="0"/>
              <a:t>Riktlinjer för spelare och föräldrar</a:t>
            </a:r>
          </a:p>
          <a:p>
            <a:r>
              <a:rPr lang="sv-SE" sz="1700" dirty="0"/>
              <a:t>Laget.se</a:t>
            </a:r>
          </a:p>
          <a:p>
            <a:r>
              <a:rPr lang="sv-SE" sz="1700" dirty="0"/>
              <a:t>Beställning av kläder</a:t>
            </a:r>
          </a:p>
          <a:p>
            <a:r>
              <a:rPr lang="sv-SE" sz="1700" dirty="0"/>
              <a:t>Spelarkännedom</a:t>
            </a:r>
          </a:p>
          <a:p>
            <a:endParaRPr lang="sv-SE" sz="1700" dirty="0"/>
          </a:p>
        </p:txBody>
      </p:sp>
    </p:spTree>
    <p:extLst>
      <p:ext uri="{BB962C8B-B14F-4D97-AF65-F5344CB8AC3E}">
        <p14:creationId xmlns:p14="http://schemas.microsoft.com/office/powerpoint/2010/main" val="13347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Kubikenborgs IF</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2155971"/>
            <a:ext cx="10515600" cy="3836434"/>
          </a:xfrm>
        </p:spPr>
        <p:txBody>
          <a:bodyPr>
            <a:normAutofit fontScale="92500" lnSpcReduction="10000"/>
          </a:bodyPr>
          <a:lstStyle/>
          <a:p>
            <a:pPr marL="0" indent="0">
              <a:buNone/>
            </a:pPr>
            <a:r>
              <a:rPr lang="sv-SE" dirty="0"/>
              <a:t>Kubikenborgs IF är en förening som bildades 1919. Vi har idag ca </a:t>
            </a:r>
            <a:r>
              <a:rPr lang="sv-SE" b="1" dirty="0"/>
              <a:t>300st</a:t>
            </a:r>
            <a:r>
              <a:rPr lang="sv-SE" dirty="0"/>
              <a:t> aktiva ungdomar i föreningen i 13 olika lag samt ett A-lag i div 4. Totalt är vi ca </a:t>
            </a:r>
            <a:r>
              <a:rPr lang="sv-SE" b="1" dirty="0"/>
              <a:t>70st</a:t>
            </a:r>
            <a:r>
              <a:rPr lang="sv-SE" dirty="0"/>
              <a:t> </a:t>
            </a:r>
            <a:r>
              <a:rPr lang="sv-SE" b="1" dirty="0"/>
              <a:t>ideellt arbetande föräldrar och vuxna</a:t>
            </a:r>
            <a:r>
              <a:rPr lang="sv-SE" dirty="0"/>
              <a:t>. Vår policy är att aldrig leva över våra tillgångar och alla måste dra sitt strå till stacken.</a:t>
            </a:r>
          </a:p>
          <a:p>
            <a:pPr marL="0" indent="0">
              <a:buNone/>
            </a:pPr>
            <a:endParaRPr lang="sv-SE" dirty="0"/>
          </a:p>
          <a:p>
            <a:pPr marL="0" indent="0">
              <a:buNone/>
            </a:pPr>
            <a:r>
              <a:rPr lang="sv-SE" dirty="0"/>
              <a:t>Vi har bestämt att vi ska vara Sundsvalls bästa ungdomsförening med egna barn och ungdomar som vår viktigaste resurs. Vad vi menar med bäst är att vi ska ge dem en fin start i livet genom att skapa en positiv anda, trygg gemenskap, kamratskap och ett socialt nätverk för livet. I våra intressen ligger att fostra en god medmänniska och föreningsanda före att elitsatsa.</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Tree>
    <p:extLst>
      <p:ext uri="{BB962C8B-B14F-4D97-AF65-F5344CB8AC3E}">
        <p14:creationId xmlns:p14="http://schemas.microsoft.com/office/powerpoint/2010/main" val="80286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8A537-0B9B-44D4-9298-1D24C24D0F46}"/>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Roller samt spelartruppen</a:t>
            </a:r>
          </a:p>
        </p:txBody>
      </p:sp>
      <p:sp>
        <p:nvSpPr>
          <p:cNvPr id="3" name="Platshållare för innehåll 2">
            <a:extLst>
              <a:ext uri="{FF2B5EF4-FFF2-40B4-BE49-F238E27FC236}">
                <a16:creationId xmlns:a16="http://schemas.microsoft.com/office/drawing/2014/main" id="{3805DAD2-7E63-4C50-B143-7B24F9A9D98E}"/>
              </a:ext>
            </a:extLst>
          </p:cNvPr>
          <p:cNvSpPr>
            <a:spLocks noGrp="1"/>
          </p:cNvSpPr>
          <p:nvPr>
            <p:ph sz="half" idx="1"/>
          </p:nvPr>
        </p:nvSpPr>
        <p:spPr>
          <a:xfrm>
            <a:off x="838200" y="1825625"/>
            <a:ext cx="5181600" cy="2259814"/>
          </a:xfrm>
        </p:spPr>
        <p:txBody>
          <a:bodyPr/>
          <a:lstStyle/>
          <a:p>
            <a:r>
              <a:rPr lang="sv-SE" dirty="0"/>
              <a:t>Tränare</a:t>
            </a:r>
          </a:p>
          <a:p>
            <a:pPr lvl="1"/>
            <a:r>
              <a:rPr lang="sv-SE" dirty="0"/>
              <a:t>Pia Nilzen</a:t>
            </a:r>
          </a:p>
          <a:p>
            <a:pPr lvl="1"/>
            <a:r>
              <a:rPr lang="sv-SE" dirty="0"/>
              <a:t>Lars-Göran Swenson</a:t>
            </a:r>
          </a:p>
          <a:p>
            <a:pPr lvl="1"/>
            <a:r>
              <a:rPr lang="sv-SE" dirty="0"/>
              <a:t>Marlene Ejerås</a:t>
            </a:r>
          </a:p>
          <a:p>
            <a:pPr lvl="1"/>
            <a:r>
              <a:rPr lang="sv-SE" dirty="0"/>
              <a:t>Peter Strömqvist</a:t>
            </a:r>
          </a:p>
        </p:txBody>
      </p:sp>
      <p:sp>
        <p:nvSpPr>
          <p:cNvPr id="4" name="Platshållare för innehåll 3">
            <a:extLst>
              <a:ext uri="{FF2B5EF4-FFF2-40B4-BE49-F238E27FC236}">
                <a16:creationId xmlns:a16="http://schemas.microsoft.com/office/drawing/2014/main" id="{BAA64DCE-CDB1-45C7-BA9C-212E5E2FC207}"/>
              </a:ext>
            </a:extLst>
          </p:cNvPr>
          <p:cNvSpPr>
            <a:spLocks noGrp="1"/>
          </p:cNvSpPr>
          <p:nvPr>
            <p:ph sz="half" idx="2"/>
          </p:nvPr>
        </p:nvSpPr>
        <p:spPr>
          <a:xfrm>
            <a:off x="6172200" y="1825625"/>
            <a:ext cx="5181600" cy="2259814"/>
          </a:xfrm>
        </p:spPr>
        <p:txBody>
          <a:bodyPr/>
          <a:lstStyle/>
          <a:p>
            <a:r>
              <a:rPr lang="sv-SE" dirty="0"/>
              <a:t>Lagledare</a:t>
            </a:r>
          </a:p>
          <a:p>
            <a:pPr lvl="1"/>
            <a:r>
              <a:rPr lang="sv-SE" dirty="0"/>
              <a:t>Joakim Falkdahl</a:t>
            </a:r>
          </a:p>
          <a:p>
            <a:pPr lvl="1"/>
            <a:r>
              <a:rPr lang="sv-SE" dirty="0"/>
              <a:t>Michael Mutanen</a:t>
            </a:r>
          </a:p>
        </p:txBody>
      </p:sp>
      <p:pic>
        <p:nvPicPr>
          <p:cNvPr id="5" name="Bildobjekt 4">
            <a:extLst>
              <a:ext uri="{FF2B5EF4-FFF2-40B4-BE49-F238E27FC236}">
                <a16:creationId xmlns:a16="http://schemas.microsoft.com/office/drawing/2014/main" id="{8A45F5C0-1961-4DEE-93B8-0523B5C9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7" name="Platshållare för innehåll 2">
            <a:extLst>
              <a:ext uri="{FF2B5EF4-FFF2-40B4-BE49-F238E27FC236}">
                <a16:creationId xmlns:a16="http://schemas.microsoft.com/office/drawing/2014/main" id="{4171C085-3D78-4B2B-9E16-7375813B7423}"/>
              </a:ext>
            </a:extLst>
          </p:cNvPr>
          <p:cNvSpPr txBox="1">
            <a:spLocks/>
          </p:cNvSpPr>
          <p:nvPr/>
        </p:nvSpPr>
        <p:spPr>
          <a:xfrm>
            <a:off x="838200" y="4555221"/>
            <a:ext cx="5181600" cy="17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Spelare</a:t>
            </a:r>
          </a:p>
          <a:p>
            <a:pPr lvl="1"/>
            <a:r>
              <a:rPr lang="sv-SE" dirty="0"/>
              <a:t>I dagsläget är vi 21 spelare i laget</a:t>
            </a:r>
          </a:p>
        </p:txBody>
      </p:sp>
    </p:spTree>
    <p:extLst>
      <p:ext uri="{BB962C8B-B14F-4D97-AF65-F5344CB8AC3E}">
        <p14:creationId xmlns:p14="http://schemas.microsoft.com/office/powerpoint/2010/main" val="206556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Avgifter 2021</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1820411"/>
            <a:ext cx="10515600" cy="1484851"/>
          </a:xfrm>
        </p:spPr>
        <p:txBody>
          <a:bodyPr/>
          <a:lstStyle/>
          <a:p>
            <a:pPr marL="0" indent="0">
              <a:buNone/>
            </a:pPr>
            <a:r>
              <a:rPr lang="sv-SE" dirty="0"/>
              <a:t>Åldersgrupp		Lag 2021	Medlemsavgift	Träningsavgift	</a:t>
            </a:r>
          </a:p>
          <a:p>
            <a:pPr marL="0" indent="0">
              <a:buNone/>
            </a:pPr>
            <a:r>
              <a:rPr lang="sv-SE" dirty="0"/>
              <a:t>P7-8			P11-12	300kr			1300kr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3305262"/>
            <a:ext cx="10607180" cy="2800767"/>
          </a:xfrm>
          <a:prstGeom prst="rect">
            <a:avLst/>
          </a:prstGeom>
          <a:noFill/>
        </p:spPr>
        <p:txBody>
          <a:bodyPr wrap="square" rtlCol="0">
            <a:spAutoFit/>
          </a:bodyPr>
          <a:lstStyle/>
          <a:p>
            <a:pPr rtl="0">
              <a:spcBef>
                <a:spcPts val="0"/>
              </a:spcBef>
              <a:spcAft>
                <a:spcPts val="0"/>
              </a:spcAft>
            </a:pPr>
            <a:r>
              <a:rPr lang="sv-SE" sz="1600" i="0" u="none" strike="noStrike" dirty="0">
                <a:solidFill>
                  <a:srgbClr val="000000"/>
                </a:solidFill>
                <a:effectLst/>
                <a:latin typeface="Arial" panose="020B0604020202020204" pitchFamily="34" charset="0"/>
              </a:rPr>
              <a:t>Medlemsavgiften för 2021 är beslutat på årsmötet 2020.</a:t>
            </a:r>
            <a:r>
              <a:rPr lang="sv-SE" sz="1600" i="0" u="none" strike="noStrike" dirty="0">
                <a:solidFill>
                  <a:srgbClr val="000000"/>
                </a:solidFill>
                <a:effectLst/>
                <a:latin typeface="MS Mincho" panose="02020609040205080304" pitchFamily="49" charset="-128"/>
                <a:ea typeface="MS Mincho" panose="02020609040205080304" pitchFamily="49" charset="-128"/>
              </a:rPr>
              <a:t> </a:t>
            </a:r>
            <a:r>
              <a:rPr lang="sv-SE" sz="1600" i="0" u="none" strike="noStrike" dirty="0">
                <a:solidFill>
                  <a:srgbClr val="000000"/>
                </a:solidFill>
                <a:effectLst/>
                <a:latin typeface="Arial" panose="020B0604020202020204" pitchFamily="34" charset="0"/>
              </a:rPr>
              <a:t>Alla medlemsavgifter för spelare inkluderar hela familjen. Familj med flera aktiva spelare betalar således bara en medlemsavgift. Denna avgift är 300kr för alla, oavsett ålder. Medlems- och träningsavgifterna används till hyra av planer, inköp av material, anmälningsavgifter till seriespel, etc.</a:t>
            </a:r>
            <a:endParaRPr lang="sv-SE" sz="1600" dirty="0">
              <a:effectLst/>
            </a:endParaRPr>
          </a:p>
          <a:p>
            <a:pPr rtl="0">
              <a:spcBef>
                <a:spcPts val="0"/>
              </a:spcBef>
              <a:spcAft>
                <a:spcPts val="1200"/>
              </a:spcAft>
            </a:pPr>
            <a:br>
              <a:rPr lang="sv-SE" sz="1600" dirty="0"/>
            </a:br>
            <a:r>
              <a:rPr lang="sv-SE" sz="1600" b="1" i="0" u="none" strike="noStrike" dirty="0">
                <a:solidFill>
                  <a:srgbClr val="000000"/>
                </a:solidFill>
                <a:effectLst/>
                <a:latin typeface="Arial" panose="020B0604020202020204" pitchFamily="34" charset="0"/>
              </a:rPr>
              <a:t>Bidrag till medlems- och träningsavgifter</a:t>
            </a:r>
            <a:endParaRPr lang="sv-SE" sz="1600" b="0" dirty="0">
              <a:effectLst/>
            </a:endParaRPr>
          </a:p>
          <a:p>
            <a:pPr rtl="0">
              <a:spcBef>
                <a:spcPts val="0"/>
              </a:spcBef>
              <a:spcAft>
                <a:spcPts val="1200"/>
              </a:spcAft>
            </a:pPr>
            <a:r>
              <a:rPr lang="sv-SE" sz="1600" i="0" u="none" strike="noStrike" dirty="0">
                <a:solidFill>
                  <a:srgbClr val="000000"/>
                </a:solidFill>
                <a:effectLst/>
                <a:latin typeface="Arial" panose="020B0604020202020204" pitchFamily="34" charset="0"/>
              </a:rPr>
              <a:t>Det finns möjlighet att söka bidrag till medlems- och träningsavgifter. Man kan söka bidrag bland annat via:</a:t>
            </a:r>
            <a:endParaRPr lang="sv-SE" sz="1600" dirty="0">
              <a:effectLst/>
            </a:endParaRPr>
          </a:p>
          <a:p>
            <a:pPr rtl="0" fontAlgn="base">
              <a:spcBef>
                <a:spcPts val="0"/>
              </a:spcBef>
              <a:spcAft>
                <a:spcPts val="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Svenska kyrkan - Barnens guldkant (barnensguldkant.se)</a:t>
            </a:r>
          </a:p>
          <a:p>
            <a:pPr rtl="0" fontAlgn="base">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a:t>
            </a:r>
            <a:r>
              <a:rPr lang="sv-SE" sz="1600" i="0" u="none" strike="noStrike" dirty="0" err="1">
                <a:solidFill>
                  <a:srgbClr val="000000"/>
                </a:solidFill>
                <a:effectLst/>
                <a:latin typeface="Arial" panose="020B0604020202020204" pitchFamily="34" charset="0"/>
              </a:rPr>
              <a:t>Majblommekommittéen</a:t>
            </a:r>
            <a:r>
              <a:rPr lang="sv-SE" sz="1600" i="0" u="none" strike="noStrike" dirty="0">
                <a:solidFill>
                  <a:srgbClr val="000000"/>
                </a:solidFill>
                <a:effectLst/>
                <a:latin typeface="Arial" panose="020B0604020202020204" pitchFamily="34" charset="0"/>
              </a:rPr>
              <a:t> (majblomman.se)</a:t>
            </a:r>
          </a:p>
          <a:p>
            <a:endParaRPr lang="sv-SE" dirty="0"/>
          </a:p>
        </p:txBody>
      </p:sp>
    </p:spTree>
    <p:extLst>
      <p:ext uri="{BB962C8B-B14F-4D97-AF65-F5344CB8AC3E}">
        <p14:creationId xmlns:p14="http://schemas.microsoft.com/office/powerpoint/2010/main" val="137164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Aktuellt</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1938992"/>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Vad händer i laget just nu?</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Höstsäsongen har dragit igång</a:t>
            </a:r>
          </a:p>
          <a:p>
            <a:pPr marL="9715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Matcher i stort sett varje helg</a:t>
            </a:r>
          </a:p>
          <a:p>
            <a:pPr marL="9715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Träningar måndagar kl. 17:30 – 19:00</a:t>
            </a:r>
          </a:p>
          <a:p>
            <a:pPr marL="9715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Träningar onsdagar kl. 17:00 – 18:30</a:t>
            </a:r>
          </a:p>
        </p:txBody>
      </p:sp>
      <p:sp>
        <p:nvSpPr>
          <p:cNvPr id="5" name="textruta 4">
            <a:extLst>
              <a:ext uri="{FF2B5EF4-FFF2-40B4-BE49-F238E27FC236}">
                <a16:creationId xmlns:a16="http://schemas.microsoft.com/office/drawing/2014/main" id="{8CF52D33-4B71-4319-BC58-5810688072DE}"/>
              </a:ext>
            </a:extLst>
          </p:cNvPr>
          <p:cNvSpPr txBox="1"/>
          <p:nvPr/>
        </p:nvSpPr>
        <p:spPr>
          <a:xfrm>
            <a:off x="792410" y="3875859"/>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Hur länge håller vi på?</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Utomhusträningar och matcher håller på till slutet av september</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Mer information om inomhusträningar kommer senare, troligtvis blir det 1 gång / vecka.</a:t>
            </a:r>
          </a:p>
        </p:txBody>
      </p:sp>
      <p:sp>
        <p:nvSpPr>
          <p:cNvPr id="7" name="textruta 6">
            <a:extLst>
              <a:ext uri="{FF2B5EF4-FFF2-40B4-BE49-F238E27FC236}">
                <a16:creationId xmlns:a16="http://schemas.microsoft.com/office/drawing/2014/main" id="{BA5FFF35-4F8E-43EF-959A-CDEF3699FB65}"/>
              </a:ext>
            </a:extLst>
          </p:cNvPr>
          <p:cNvSpPr txBox="1"/>
          <p:nvPr/>
        </p:nvSpPr>
        <p:spPr>
          <a:xfrm>
            <a:off x="792410" y="5194217"/>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Cuper</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Fortfarande påverkat av Corona-pandemin. Därav inga cuper under sommaren.</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Eventuellt kör vi någon cup nu under höstsäsongen</a:t>
            </a:r>
            <a:endParaRPr lang="sv-SE" sz="16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443198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Lagkassan</a:t>
            </a:r>
            <a:endParaRPr lang="sv-SE" sz="1600" b="1" dirty="0">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Vi har idag ca 10 000 kr i lagkassan</a:t>
            </a:r>
            <a:endParaRPr lang="sv-SE" sz="1600"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Mer pengar måste in! Bl.a. till framtida cuper vi vill spela.</a:t>
            </a:r>
          </a:p>
          <a:p>
            <a:pPr marL="285750" indent="-285750" rtl="0">
              <a:spcBef>
                <a:spcPts val="0"/>
              </a:spcBef>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Fikaförsäljning på hemmamatcher ger oss lite pengar som täcker domaravgifter m.m.</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Newbody och </a:t>
            </a:r>
            <a:r>
              <a:rPr lang="sv-SE" sz="1600" dirty="0" err="1">
                <a:solidFill>
                  <a:srgbClr val="000000"/>
                </a:solidFill>
                <a:latin typeface="Arial" panose="020B0604020202020204" pitchFamily="34" charset="0"/>
                <a:cs typeface="Arial" panose="020B0604020202020204" pitchFamily="34" charset="0"/>
              </a:rPr>
              <a:t>Kubenhäftet</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Här går en del av intäkterna till föreningen till inköp av nya bollar, matchtröjor, hyra av planer, upprustning av idrottsplatsen med planerna och allt runt omkring etc. En del av intäkterna går även direkt till vår egen lagkassa.</a:t>
            </a:r>
            <a:endParaRPr lang="sv-SE" sz="1600" dirty="0">
              <a:solidFill>
                <a:srgbClr val="000000"/>
              </a:solidFill>
              <a:effectLst/>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Försäljning av övriga produkter på eget bevåg</a:t>
            </a:r>
          </a:p>
          <a:p>
            <a:pPr marL="742950" lvl="1" indent="-285750">
              <a:spcAft>
                <a:spcPts val="1200"/>
              </a:spcAft>
              <a:buFont typeface="Arial" panose="020B0604020202020204" pitchFamily="34" charset="0"/>
              <a:buChar char="•"/>
            </a:pPr>
            <a:r>
              <a:rPr lang="sv-SE" sz="1600" dirty="0" err="1">
                <a:solidFill>
                  <a:srgbClr val="000000"/>
                </a:solidFill>
                <a:latin typeface="Arial" panose="020B0604020202020204" pitchFamily="34" charset="0"/>
                <a:cs typeface="Arial" panose="020B0604020202020204" pitchFamily="34" charset="0"/>
              </a:rPr>
              <a:t>Go’Grilla</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err="1">
                <a:solidFill>
                  <a:srgbClr val="000000"/>
                </a:solidFill>
                <a:latin typeface="Arial" panose="020B0604020202020204" pitchFamily="34" charset="0"/>
                <a:cs typeface="Arial" panose="020B0604020202020204" pitchFamily="34" charset="0"/>
              </a:rPr>
              <a:t>Ullmax</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Övriga förslag?</a:t>
            </a:r>
          </a:p>
        </p:txBody>
      </p:sp>
    </p:spTree>
    <p:extLst>
      <p:ext uri="{BB962C8B-B14F-4D97-AF65-F5344CB8AC3E}">
        <p14:creationId xmlns:p14="http://schemas.microsoft.com/office/powerpoint/2010/main" val="356416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Åtaganden</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90838"/>
            <a:ext cx="10607180" cy="4462760"/>
          </a:xfrm>
          <a:prstGeom prst="rect">
            <a:avLst/>
          </a:prstGeom>
          <a:noFill/>
        </p:spPr>
        <p:txBody>
          <a:bodyPr wrap="square" rtlCol="0">
            <a:spAutoFit/>
          </a:bodyPr>
          <a:lstStyle/>
          <a:p>
            <a:pPr rtl="0">
              <a:spcBef>
                <a:spcPts val="0"/>
              </a:spcBef>
              <a:spcAft>
                <a:spcPts val="1200"/>
              </a:spcAft>
            </a:pPr>
            <a:r>
              <a:rPr lang="sv-SE" sz="1600" i="0" u="none" strike="noStrike" dirty="0">
                <a:solidFill>
                  <a:srgbClr val="000000"/>
                </a:solidFill>
                <a:effectLst/>
                <a:latin typeface="Arial" panose="020B0604020202020204" pitchFamily="34" charset="0"/>
                <a:cs typeface="Arial" panose="020B0604020202020204" pitchFamily="34" charset="0"/>
              </a:rPr>
              <a:t>I föreningen finns obligatoriska aktiviteter som alla spelares föräldrar skall delta i:</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Kubendagen (städ-/föreningsdag på Kubikenborgs IP)</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Försäljning av Newbody vid ett tillfälle under våren, sker ofta i april.</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Försäljning av Kubenhäften vid två tillfällen, ofta april och augusti/september.</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Arrangemang vid A-lagets hemmamatcher (bollkallar och kiosk).</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Arbeta vid sammandrag och hemmamatcher (bakning, kiosk, matchvärd m.m.)</a:t>
            </a:r>
            <a:endParaRPr lang="sv-SE" sz="1600" dirty="0">
              <a:effectLst/>
              <a:latin typeface="Arial" panose="020B0604020202020204" pitchFamily="34" charset="0"/>
              <a:cs typeface="Arial" panose="020B0604020202020204" pitchFamily="34" charset="0"/>
            </a:endParaRPr>
          </a:p>
          <a:p>
            <a:br>
              <a:rPr lang="sv-SE" sz="1600" dirty="0"/>
            </a:br>
            <a:r>
              <a:rPr lang="sv-SE" sz="1600" dirty="0">
                <a:latin typeface="Arial" panose="020B0604020202020204" pitchFamily="34" charset="0"/>
                <a:cs typeface="Arial" panose="020B0604020202020204" pitchFamily="34" charset="0"/>
              </a:rPr>
              <a:t>Inom Kuben är dessa åtaganden lika självklara som att betala medlemsavgiften. Alla ska hjälpas åt. Det är inga betungande uppgifter om vi gör det tillsammans!</a:t>
            </a:r>
            <a:endParaRPr lang="sv-SE" sz="1600" dirty="0"/>
          </a:p>
          <a:p>
            <a:endParaRPr lang="sv-SE" sz="1600" b="1" dirty="0">
              <a:latin typeface="Arial" panose="020B0604020202020204" pitchFamily="34" charset="0"/>
              <a:cs typeface="Arial" panose="020B0604020202020204" pitchFamily="34" charset="0"/>
            </a:endParaRPr>
          </a:p>
          <a:p>
            <a:r>
              <a:rPr lang="sv-SE" sz="1600" b="1" dirty="0">
                <a:latin typeface="Arial" panose="020B0604020202020204" pitchFamily="34" charset="0"/>
                <a:cs typeface="Arial" panose="020B0604020202020204" pitchFamily="34" charset="0"/>
              </a:rPr>
              <a:t>Ni som föräldrar är en förutsättning för att vår förening ska fungera</a:t>
            </a:r>
            <a:r>
              <a:rPr lang="sv-SE" sz="1600" dirty="0">
                <a:latin typeface="Arial" panose="020B0604020202020204" pitchFamily="34" charset="0"/>
                <a:cs typeface="Arial" panose="020B0604020202020204" pitchFamily="34" charset="0"/>
              </a:rPr>
              <a:t>. En del ställer upp som ledare, tränare eller finns med i grupper runt matcharrangemang. Andra köper lotter, bakar bullar eller säljer fika. </a:t>
            </a:r>
            <a:r>
              <a:rPr lang="sv-SE" sz="1600" b="1" dirty="0">
                <a:latin typeface="Arial" panose="020B0604020202020204" pitchFamily="34" charset="0"/>
                <a:cs typeface="Arial" panose="020B0604020202020204" pitchFamily="34" charset="0"/>
              </a:rPr>
              <a:t>Ni är alla värdefulla och ni behövs!</a:t>
            </a:r>
          </a:p>
          <a:p>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8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Riktlinjer för spelare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8802"/>
            <a:ext cx="10607180" cy="418576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god kamratskap och ha roligt tillsammans oavsett idrottsliga resultat.</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uppträda med god förenings- och lagkänsla. </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hänsyn och respekt mot varandra eftersom vi alla är unika individer.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hänsyn mot medspelare, motståndare, domare, ledare och publik.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lyssna på tränare/ledare och bidra till en rolig och lärorik idrottsmiljö.</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När en tränare pratar försöker jag vara tyst och lyssna.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Jag gör mitt bästa för att göra som tränaren säger.</a:t>
            </a:r>
          </a:p>
          <a:p>
            <a:pPr lvl="2">
              <a:spcAft>
                <a:spcPts val="1200"/>
              </a:spcAft>
            </a:pPr>
            <a:endParaRPr lang="sv-SE" sz="1600" dirty="0">
              <a:latin typeface="Arial" panose="020B0604020202020204" pitchFamily="34" charset="0"/>
              <a:cs typeface="Arial" panose="020B0604020202020204" pitchFamily="34" charset="0"/>
            </a:endParaRPr>
          </a:p>
          <a:p>
            <a:pPr lvl="1">
              <a:spcAft>
                <a:spcPts val="1200"/>
              </a:spcAft>
            </a:pPr>
            <a:r>
              <a:rPr lang="sv-SE" sz="1600" dirty="0">
                <a:latin typeface="Arial" panose="020B0604020202020204" pitchFamily="34" charset="0"/>
                <a:cs typeface="Arial" panose="020B0604020202020204" pitchFamily="34" charset="0"/>
              </a:rPr>
              <a:t>Om spelare upprepande påvisar sådant beteende som stör och/eller hindrar tränare och övriga spelare från att utföra träningen som planerat, åtar sig tränare rätten att under en tid placera spelaren vid sidan om för att vila.</a:t>
            </a:r>
          </a:p>
          <a:p>
            <a:pPr lvl="1">
              <a:spcAft>
                <a:spcPts val="1200"/>
              </a:spcAft>
            </a:pPr>
            <a:r>
              <a:rPr lang="sv-SE" sz="1600" b="1" dirty="0">
                <a:latin typeface="Arial" panose="020B0604020202020204" pitchFamily="34" charset="0"/>
                <a:cs typeface="Arial" panose="020B0604020202020204" pitchFamily="34" charset="0"/>
              </a:rPr>
              <a:t>Prata med era barn!</a:t>
            </a:r>
          </a:p>
        </p:txBody>
      </p:sp>
    </p:spTree>
    <p:extLst>
      <p:ext uri="{BB962C8B-B14F-4D97-AF65-F5344CB8AC3E}">
        <p14:creationId xmlns:p14="http://schemas.microsoft.com/office/powerpoint/2010/main" val="11022410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1047</Words>
  <Application>Microsoft Office PowerPoint</Application>
  <PresentationFormat>Bredbild</PresentationFormat>
  <Paragraphs>116</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MS Mincho</vt:lpstr>
      <vt:lpstr>Arial</vt:lpstr>
      <vt:lpstr>Calibri</vt:lpstr>
      <vt:lpstr>Calibri Light</vt:lpstr>
      <vt:lpstr>Office-tema</vt:lpstr>
      <vt:lpstr>Kubikenborgs IF P-12</vt:lpstr>
      <vt:lpstr>Agenda</vt:lpstr>
      <vt:lpstr>Kubikenborgs IF</vt:lpstr>
      <vt:lpstr>Roller samt spelartruppen</vt:lpstr>
      <vt:lpstr>Avgifter 2021</vt:lpstr>
      <vt:lpstr>Aktuellt</vt:lpstr>
      <vt:lpstr>Ekonomi</vt:lpstr>
      <vt:lpstr>Åtaganden</vt:lpstr>
      <vt:lpstr>Riktlinjer för spelare</vt:lpstr>
      <vt:lpstr>Riktlinjer för föräldrar</vt:lpstr>
      <vt:lpstr>Lagets hemsida på laget.se</vt:lpstr>
      <vt:lpstr>Beställning av kläder</vt:lpstr>
      <vt:lpstr>Spelarkännedom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Kubikenborgs IF P-12</dc:title>
  <dc:creator>Falkdahl, Joakim</dc:creator>
  <cp:lastModifiedBy>Falkdahl, Joakim</cp:lastModifiedBy>
  <cp:revision>31</cp:revision>
  <dcterms:created xsi:type="dcterms:W3CDTF">2021-08-16T10:21:38Z</dcterms:created>
  <dcterms:modified xsi:type="dcterms:W3CDTF">2021-08-17T16:48:13Z</dcterms:modified>
</cp:coreProperties>
</file>