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6" r:id="rId2"/>
    <p:sldId id="259" r:id="rId3"/>
    <p:sldId id="276" r:id="rId4"/>
    <p:sldId id="277" r:id="rId5"/>
    <p:sldId id="279" r:id="rId6"/>
    <p:sldId id="280" r:id="rId7"/>
    <p:sldId id="281" r:id="rId8"/>
  </p:sldIdLst>
  <p:sldSz cx="9144000" cy="5715000" type="screen16x10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CCAC"/>
    <a:srgbClr val="B0D0A6"/>
    <a:srgbClr val="FEF4F0"/>
    <a:srgbClr val="FBE1E8"/>
    <a:srgbClr val="C6DAC0"/>
    <a:srgbClr val="E6CCE1"/>
    <a:srgbClr val="E96191"/>
    <a:srgbClr val="E2CFA3"/>
    <a:srgbClr val="DA002F"/>
    <a:srgbClr val="A661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2010" autoAdjust="0"/>
  </p:normalViewPr>
  <p:slideViewPr>
    <p:cSldViewPr>
      <p:cViewPr varScale="1">
        <p:scale>
          <a:sx n="140" d="100"/>
          <a:sy n="140" d="100"/>
        </p:scale>
        <p:origin x="756" y="126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18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CC96780-9840-45C8-B3FF-D2CB0F162603}" type="datetimeFigureOut">
              <a:rPr lang="sv-SE"/>
              <a:pPr>
                <a:defRPr/>
              </a:pPr>
              <a:t>2017-03-10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4C63394-F0ED-4F13-AD7C-755F7FC4D11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6485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DAF1-C826-4273-AFD9-16DD9780718F}" type="datetimeFigureOut">
              <a:rPr lang="sv-SE" smtClean="0"/>
              <a:t>2017-03-10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9E3C7-28AE-4353-AAA8-F0D47A823C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843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4"/>
          <p:cNvCxnSpPr/>
          <p:nvPr userDrawn="1"/>
        </p:nvCxnSpPr>
        <p:spPr>
          <a:xfrm>
            <a:off x="0" y="5290914"/>
            <a:ext cx="9144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064527"/>
            <a:ext cx="7772400" cy="1225021"/>
          </a:xfrm>
        </p:spPr>
        <p:txBody>
          <a:bodyPr/>
          <a:lstStyle>
            <a:lvl1pPr algn="ctr">
              <a:defRPr sz="3600" baseline="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505572"/>
            <a:ext cx="6400800" cy="146050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600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Underrubrik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0" hasCustomPrompt="1"/>
          </p:nvPr>
        </p:nvSpPr>
        <p:spPr>
          <a:xfrm>
            <a:off x="1763689" y="1476648"/>
            <a:ext cx="5616624" cy="431800"/>
          </a:xfrm>
        </p:spPr>
        <p:txBody>
          <a:bodyPr/>
          <a:lstStyle>
            <a:lvl1pPr marL="0" indent="0" algn="ctr">
              <a:buNone/>
              <a:defRPr sz="2000" b="0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sv-SE" smtClean="0"/>
              <a:t>Liten rubrik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590948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skärm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5291138"/>
          </a:xfrm>
        </p:spPr>
        <p:txBody>
          <a:bodyPr bIns="432000" anchor="b"/>
          <a:lstStyle>
            <a:lvl1pPr marL="0" indent="0" algn="ctr">
              <a:buNone/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cxnSp>
        <p:nvCxnSpPr>
          <p:cNvPr id="4" name="Rak 3"/>
          <p:cNvCxnSpPr/>
          <p:nvPr userDrawn="1"/>
        </p:nvCxnSpPr>
        <p:spPr>
          <a:xfrm>
            <a:off x="0" y="5290914"/>
            <a:ext cx="9144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7586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1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5" hasCustomPrompt="1"/>
          </p:nvPr>
        </p:nvSpPr>
        <p:spPr>
          <a:xfrm>
            <a:off x="611560" y="1056927"/>
            <a:ext cx="7920880" cy="410482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noProof="0" dirty="0" smtClean="0"/>
              <a:t>Klicka på en ikon för att lägga till bildmaterial</a:t>
            </a:r>
            <a:endParaRPr lang="sv-SE" noProof="0" dirty="0"/>
          </a:p>
        </p:txBody>
      </p:sp>
      <p:sp>
        <p:nvSpPr>
          <p:cNvPr id="7" name="Rubrik 1"/>
          <p:cNvSpPr>
            <a:spLocks noGrp="1"/>
          </p:cNvSpPr>
          <p:nvPr>
            <p:ph type="title" hasCustomPrompt="1"/>
          </p:nvPr>
        </p:nvSpPr>
        <p:spPr>
          <a:xfrm>
            <a:off x="323528" y="94258"/>
            <a:ext cx="8460000" cy="952500"/>
          </a:xfrm>
        </p:spPr>
        <p:txBody>
          <a:bodyPr/>
          <a:lstStyle/>
          <a:p>
            <a:r>
              <a:rPr lang="sv-SE" dirty="0" smtClean="0"/>
              <a:t>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3811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innehåll 5"/>
          <p:cNvSpPr>
            <a:spLocks noGrp="1"/>
          </p:cNvSpPr>
          <p:nvPr>
            <p:ph sz="quarter" idx="16" hasCustomPrompt="1"/>
          </p:nvPr>
        </p:nvSpPr>
        <p:spPr>
          <a:xfrm>
            <a:off x="4603750" y="1417638"/>
            <a:ext cx="4183063" cy="2989262"/>
          </a:xfrm>
        </p:spPr>
        <p:txBody>
          <a:bodyPr/>
          <a:lstStyle/>
          <a:p>
            <a:pPr lvl="0"/>
            <a:r>
              <a:rPr lang="sv-SE" noProof="0" dirty="0" smtClean="0"/>
              <a:t>Klicka på en ikon för att lägga till bildmaterial</a:t>
            </a:r>
            <a:endParaRPr lang="sv-SE" noProof="0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5" hasCustomPrompt="1"/>
          </p:nvPr>
        </p:nvSpPr>
        <p:spPr>
          <a:xfrm>
            <a:off x="323850" y="1417638"/>
            <a:ext cx="4183063" cy="2989262"/>
          </a:xfrm>
        </p:spPr>
        <p:txBody>
          <a:bodyPr/>
          <a:lstStyle/>
          <a:p>
            <a:pPr lvl="0"/>
            <a:r>
              <a:rPr lang="sv-SE" noProof="0" dirty="0" smtClean="0"/>
              <a:t>Klicka på en ikon för att lägga till bildmaterial</a:t>
            </a:r>
            <a:endParaRPr lang="sv-SE" noProof="0" dirty="0"/>
          </a:p>
        </p:txBody>
      </p:sp>
      <p:sp>
        <p:nvSpPr>
          <p:cNvPr id="7" name="Rubrik 1"/>
          <p:cNvSpPr>
            <a:spLocks noGrp="1"/>
          </p:cNvSpPr>
          <p:nvPr>
            <p:ph type="title" hasCustomPrompt="1"/>
          </p:nvPr>
        </p:nvSpPr>
        <p:spPr>
          <a:xfrm>
            <a:off x="323528" y="94258"/>
            <a:ext cx="8460000" cy="952500"/>
          </a:xfrm>
        </p:spPr>
        <p:txBody>
          <a:bodyPr/>
          <a:lstStyle/>
          <a:p>
            <a:r>
              <a:rPr lang="sv-SE" dirty="0" smtClean="0"/>
              <a:t>Rubrik</a:t>
            </a:r>
            <a:endParaRPr lang="sv-SE" dirty="0"/>
          </a:p>
        </p:txBody>
      </p:sp>
      <p:cxnSp>
        <p:nvCxnSpPr>
          <p:cNvPr id="8" name="Rak 7"/>
          <p:cNvCxnSpPr/>
          <p:nvPr userDrawn="1"/>
        </p:nvCxnSpPr>
        <p:spPr>
          <a:xfrm>
            <a:off x="0" y="5290914"/>
            <a:ext cx="9144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2390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innehåll 11"/>
          <p:cNvSpPr>
            <a:spLocks noGrp="1"/>
          </p:cNvSpPr>
          <p:nvPr>
            <p:ph sz="quarter" idx="14" hasCustomPrompt="1"/>
          </p:nvPr>
        </p:nvSpPr>
        <p:spPr>
          <a:xfrm>
            <a:off x="323528" y="1114104"/>
            <a:ext cx="5372476" cy="3975644"/>
          </a:xfrm>
        </p:spPr>
        <p:txBody>
          <a:bodyPr/>
          <a:lstStyle/>
          <a:p>
            <a:pPr lvl="0"/>
            <a:r>
              <a:rPr lang="sv-SE" noProof="0" dirty="0" smtClean="0"/>
              <a:t>Klicka på en ikon för att lägga till bildmaterial</a:t>
            </a:r>
            <a:endParaRPr lang="sv-SE" noProof="0" dirty="0"/>
          </a:p>
        </p:txBody>
      </p:sp>
      <p:sp>
        <p:nvSpPr>
          <p:cNvPr id="5" name="Platshållare för bild 3"/>
          <p:cNvSpPr>
            <a:spLocks noGrp="1"/>
          </p:cNvSpPr>
          <p:nvPr>
            <p:ph type="pic" sz="quarter" idx="11"/>
          </p:nvPr>
        </p:nvSpPr>
        <p:spPr>
          <a:xfrm>
            <a:off x="5781766" y="1113558"/>
            <a:ext cx="3001762" cy="1938376"/>
          </a:xfrm>
        </p:spPr>
        <p:txBody>
          <a:bodyPr/>
          <a:lstStyle/>
          <a:p>
            <a:pPr lvl="0"/>
            <a:r>
              <a:rPr lang="sv-SE" noProof="0" smtClean="0"/>
              <a:t>Klicka på ikonen för att lägga till en bild</a:t>
            </a:r>
            <a:endParaRPr lang="sv-SE" noProof="0" dirty="0"/>
          </a:p>
        </p:txBody>
      </p:sp>
      <p:sp>
        <p:nvSpPr>
          <p:cNvPr id="7" name="Rubrik 1"/>
          <p:cNvSpPr>
            <a:spLocks noGrp="1"/>
          </p:cNvSpPr>
          <p:nvPr>
            <p:ph type="title" hasCustomPrompt="1"/>
          </p:nvPr>
        </p:nvSpPr>
        <p:spPr>
          <a:xfrm>
            <a:off x="323528" y="94258"/>
            <a:ext cx="8460000" cy="952500"/>
          </a:xfrm>
        </p:spPr>
        <p:txBody>
          <a:bodyPr/>
          <a:lstStyle/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9" name="Platshållare för bild 3"/>
          <p:cNvSpPr>
            <a:spLocks noGrp="1"/>
          </p:cNvSpPr>
          <p:nvPr>
            <p:ph type="pic" sz="quarter" idx="12"/>
          </p:nvPr>
        </p:nvSpPr>
        <p:spPr>
          <a:xfrm>
            <a:off x="5781766" y="3151372"/>
            <a:ext cx="3001762" cy="1938376"/>
          </a:xfrm>
        </p:spPr>
        <p:txBody>
          <a:bodyPr/>
          <a:lstStyle/>
          <a:p>
            <a:pPr lvl="0"/>
            <a:r>
              <a:rPr lang="sv-SE" noProof="0" smtClean="0"/>
              <a:t>Klicka på ikonen för att lägga till en bild</a:t>
            </a:r>
            <a:endParaRPr lang="sv-SE" noProof="0" dirty="0"/>
          </a:p>
        </p:txBody>
      </p:sp>
      <p:cxnSp>
        <p:nvCxnSpPr>
          <p:cNvPr id="8" name="Rak 7"/>
          <p:cNvCxnSpPr/>
          <p:nvPr userDrawn="1"/>
        </p:nvCxnSpPr>
        <p:spPr>
          <a:xfrm>
            <a:off x="0" y="5290914"/>
            <a:ext cx="9144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179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/>
          <p:cNvSpPr>
            <a:spLocks noGrp="1"/>
          </p:cNvSpPr>
          <p:nvPr>
            <p:ph type="pic" sz="quarter" idx="10"/>
          </p:nvPr>
        </p:nvSpPr>
        <p:spPr>
          <a:xfrm>
            <a:off x="430707" y="1129308"/>
            <a:ext cx="2772000" cy="3528392"/>
          </a:xfrm>
        </p:spPr>
        <p:txBody>
          <a:bodyPr/>
          <a:lstStyle/>
          <a:p>
            <a:pPr lvl="0"/>
            <a:r>
              <a:rPr lang="sv-SE" noProof="0" smtClean="0"/>
              <a:t>Klicka på ikonen för att lägga till en bild</a:t>
            </a:r>
            <a:endParaRPr lang="sv-SE" noProof="0" dirty="0"/>
          </a:p>
        </p:txBody>
      </p:sp>
      <p:sp>
        <p:nvSpPr>
          <p:cNvPr id="5" name="Platshållare för bild 3"/>
          <p:cNvSpPr>
            <a:spLocks noGrp="1"/>
          </p:cNvSpPr>
          <p:nvPr>
            <p:ph type="pic" sz="quarter" idx="11"/>
          </p:nvPr>
        </p:nvSpPr>
        <p:spPr>
          <a:xfrm>
            <a:off x="3291976" y="1129308"/>
            <a:ext cx="2556000" cy="1715069"/>
          </a:xfrm>
        </p:spPr>
        <p:txBody>
          <a:bodyPr/>
          <a:lstStyle/>
          <a:p>
            <a:pPr lvl="0"/>
            <a:r>
              <a:rPr lang="sv-SE" noProof="0" smtClean="0"/>
              <a:t>Klicka på ikonen för att lägga till en bild</a:t>
            </a:r>
            <a:endParaRPr lang="sv-SE" noProof="0"/>
          </a:p>
        </p:txBody>
      </p:sp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323528" y="94258"/>
            <a:ext cx="8460000" cy="952500"/>
          </a:xfrm>
        </p:spPr>
        <p:txBody>
          <a:bodyPr/>
          <a:lstStyle/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12" name="Platshållare för bild 3"/>
          <p:cNvSpPr>
            <a:spLocks noGrp="1"/>
          </p:cNvSpPr>
          <p:nvPr>
            <p:ph type="pic" sz="quarter" idx="14"/>
          </p:nvPr>
        </p:nvSpPr>
        <p:spPr>
          <a:xfrm>
            <a:off x="3291976" y="2942208"/>
            <a:ext cx="2556000" cy="1715069"/>
          </a:xfrm>
        </p:spPr>
        <p:txBody>
          <a:bodyPr/>
          <a:lstStyle/>
          <a:p>
            <a:pPr lvl="0"/>
            <a:r>
              <a:rPr lang="sv-SE" noProof="0" smtClean="0"/>
              <a:t>Klicka på ikonen för att lägga till en bild</a:t>
            </a:r>
            <a:endParaRPr lang="sv-SE" noProof="0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5"/>
          </p:nvPr>
        </p:nvSpPr>
        <p:spPr>
          <a:xfrm>
            <a:off x="5930874" y="1129308"/>
            <a:ext cx="2772000" cy="3528392"/>
          </a:xfrm>
        </p:spPr>
        <p:txBody>
          <a:bodyPr/>
          <a:lstStyle/>
          <a:p>
            <a:pPr lvl="0"/>
            <a:r>
              <a:rPr lang="sv-SE" noProof="0" smtClean="0"/>
              <a:t>Klicka på ikonen för att lägga till en bild</a:t>
            </a:r>
            <a:endParaRPr lang="sv-SE" noProof="0" dirty="0"/>
          </a:p>
        </p:txBody>
      </p:sp>
      <p:cxnSp>
        <p:nvCxnSpPr>
          <p:cNvPr id="10" name="Rak 9"/>
          <p:cNvCxnSpPr/>
          <p:nvPr userDrawn="1"/>
        </p:nvCxnSpPr>
        <p:spPr>
          <a:xfrm>
            <a:off x="0" y="5290914"/>
            <a:ext cx="9144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61656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:\Info\Informationsprodukter\- Pågående uppdrag -\Hampus Edström\- Grafisk profil -\Powerpoint-mall\Texturer\Grön.jpg"/>
          <p:cNvPicPr>
            <a:picLocks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3"/>
            <a:ext cx="9144000" cy="52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latshållare för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1331863" y="1417340"/>
            <a:ext cx="6480274" cy="2230884"/>
          </a:xfrm>
        </p:spPr>
        <p:txBody>
          <a:bodyPr anchor="ctr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bg2"/>
              </a:buClr>
              <a:buSzPct val="120000"/>
              <a:buFontTx/>
              <a:buNone/>
              <a:tabLst/>
              <a:defRPr sz="3200" b="1" spc="-80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SzPct val="120000"/>
              <a:buFontTx/>
              <a:buNone/>
              <a:tabLst/>
              <a:defRPr/>
            </a:pPr>
            <a:r>
              <a:rPr lang="sv-SE" dirty="0" smtClean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1430707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sa 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I:\Info\Informationsprodukter\- Pågående uppdrag -\Hampus Edström\- Grafisk profil -\Powerpoint-mall\Texturer\Rosa.jpg"/>
          <p:cNvPicPr>
            <a:picLocks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42" y="-2"/>
            <a:ext cx="9141958" cy="52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latshållare för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1331863" y="1417340"/>
            <a:ext cx="6480274" cy="2230884"/>
          </a:xfrm>
        </p:spPr>
        <p:txBody>
          <a:bodyPr anchor="ctr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bg2"/>
              </a:buClr>
              <a:buSzPct val="120000"/>
              <a:buFontTx/>
              <a:buNone/>
              <a:tabLst/>
              <a:defRPr sz="3200" b="1" spc="-80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SzPct val="120000"/>
              <a:buFontTx/>
              <a:buNone/>
              <a:tabLst/>
              <a:defRPr/>
            </a:pPr>
            <a:r>
              <a:rPr lang="sv-SE" dirty="0" smtClean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7327941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nd 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I:\Info\Informationsprodukter\- Pågående uppdrag -\Hampus Edström\- Grafisk profil -\Powerpoint-mall\Texturer\Sand.jpg"/>
          <p:cNvPicPr>
            <a:picLocks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0" cy="52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latshållare för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1331863" y="1417340"/>
            <a:ext cx="6480274" cy="2230884"/>
          </a:xfrm>
        </p:spPr>
        <p:txBody>
          <a:bodyPr anchor="ctr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bg2"/>
              </a:buClr>
              <a:buSzPct val="120000"/>
              <a:buFontTx/>
              <a:buNone/>
              <a:tabLst/>
              <a:defRPr sz="3200" b="1" spc="-80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SzPct val="120000"/>
              <a:buFontTx/>
              <a:buNone/>
              <a:tabLst/>
              <a:defRPr/>
            </a:pPr>
            <a:r>
              <a:rPr lang="sv-SE" dirty="0" smtClean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7989397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:\Info\Informationsprodukter\- Pågående uppdrag -\Hampus Edström\- Grafisk profil -\Powerpoint-mall\Texturer\Blå.jpg"/>
          <p:cNvPicPr>
            <a:picLocks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52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latshållare för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1331863" y="1417340"/>
            <a:ext cx="6480274" cy="2230884"/>
          </a:xfrm>
        </p:spPr>
        <p:txBody>
          <a:bodyPr anchor="ctr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bg2"/>
              </a:buClr>
              <a:buSzPct val="120000"/>
              <a:buFontTx/>
              <a:buNone/>
              <a:tabLst/>
              <a:defRPr sz="3200" b="1" spc="-80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SzPct val="120000"/>
              <a:buFontTx/>
              <a:buNone/>
              <a:tabLst/>
              <a:defRPr/>
            </a:pPr>
            <a:r>
              <a:rPr lang="sv-SE" dirty="0" smtClean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5626059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ul 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I:\Info\Informationsprodukter\- Pågående uppdrag -\Hampus Edström\- Grafisk profil -\Powerpoint-mall\Texturer\Gul.jpg"/>
          <p:cNvPicPr>
            <a:picLocks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2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latshållare för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1331863" y="1417340"/>
            <a:ext cx="6480274" cy="2230884"/>
          </a:xfrm>
        </p:spPr>
        <p:txBody>
          <a:bodyPr anchor="ctr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bg2"/>
              </a:buClr>
              <a:buSzPct val="120000"/>
              <a:buFontTx/>
              <a:buNone/>
              <a:tabLst/>
              <a:defRPr sz="3200" b="1" spc="-80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chemeClr val="bg2"/>
              </a:buClr>
              <a:buSzPct val="120000"/>
              <a:buFontTx/>
              <a:buNone/>
              <a:tabLst/>
              <a:defRPr/>
            </a:pPr>
            <a:r>
              <a:rPr lang="sv-SE" dirty="0" smtClean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4122924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6"/>
          <p:cNvSpPr>
            <a:spLocks noGrp="1"/>
          </p:cNvSpPr>
          <p:nvPr>
            <p:ph type="body" sz="quarter" idx="12"/>
          </p:nvPr>
        </p:nvSpPr>
        <p:spPr>
          <a:xfrm>
            <a:off x="323850" y="1098550"/>
            <a:ext cx="6480175" cy="39195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23528" y="93028"/>
            <a:ext cx="8460000" cy="9525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 smtClean="0"/>
              <a:t>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0520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text 10"/>
          <p:cNvSpPr>
            <a:spLocks noGrp="1"/>
          </p:cNvSpPr>
          <p:nvPr>
            <p:ph type="body" sz="quarter" idx="13"/>
          </p:nvPr>
        </p:nvSpPr>
        <p:spPr>
          <a:xfrm>
            <a:off x="323850" y="1504950"/>
            <a:ext cx="6480175" cy="358457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23528" y="93028"/>
            <a:ext cx="84600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5" name="Platshållare för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323528" y="1095401"/>
            <a:ext cx="8424936" cy="360040"/>
          </a:xfrm>
        </p:spPr>
        <p:txBody>
          <a:bodyPr/>
          <a:lstStyle>
            <a:lvl1pPr marL="0" indent="0">
              <a:buNone/>
              <a:defRPr b="1" spc="-20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>
              <a:defRPr b="1"/>
            </a:lvl2pPr>
            <a:lvl3pPr>
              <a:defRPr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sv-SE" dirty="0" smtClean="0"/>
              <a:t>Underrubrik</a:t>
            </a:r>
          </a:p>
        </p:txBody>
      </p:sp>
      <p:cxnSp>
        <p:nvCxnSpPr>
          <p:cNvPr id="6" name="Rak 5"/>
          <p:cNvCxnSpPr/>
          <p:nvPr userDrawn="1"/>
        </p:nvCxnSpPr>
        <p:spPr>
          <a:xfrm>
            <a:off x="0" y="5290914"/>
            <a:ext cx="9144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5015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23528" y="93028"/>
            <a:ext cx="8460000" cy="952500"/>
          </a:xfrm>
        </p:spPr>
        <p:txBody>
          <a:bodyPr/>
          <a:lstStyle/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5" name="Platshållare för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323528" y="1095401"/>
            <a:ext cx="7416824" cy="36004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sv-SE" b="1" spc="-20" baseline="0" dirty="0" smtClean="0"/>
            </a:lvl1pPr>
          </a:lstStyle>
          <a:p>
            <a:pPr marL="0" lvl="0" indent="0">
              <a:buNone/>
            </a:pPr>
            <a:r>
              <a:rPr lang="sv-SE" dirty="0" smtClean="0"/>
              <a:t>Underrubrik</a:t>
            </a:r>
          </a:p>
        </p:txBody>
      </p:sp>
      <p:cxnSp>
        <p:nvCxnSpPr>
          <p:cNvPr id="6" name="Rak 5"/>
          <p:cNvCxnSpPr/>
          <p:nvPr userDrawn="1"/>
        </p:nvCxnSpPr>
        <p:spPr>
          <a:xfrm>
            <a:off x="0" y="5290914"/>
            <a:ext cx="9144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998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23528" y="93028"/>
            <a:ext cx="8460000" cy="952500"/>
          </a:xfrm>
        </p:spPr>
        <p:txBody>
          <a:bodyPr/>
          <a:lstStyle/>
          <a:p>
            <a:r>
              <a:rPr lang="sv-SE" dirty="0" smtClean="0"/>
              <a:t>Rubrik</a:t>
            </a:r>
            <a:endParaRPr lang="sv-SE" dirty="0"/>
          </a:p>
        </p:txBody>
      </p:sp>
      <p:cxnSp>
        <p:nvCxnSpPr>
          <p:cNvPr id="5" name="Rak 4"/>
          <p:cNvCxnSpPr/>
          <p:nvPr userDrawn="1"/>
        </p:nvCxnSpPr>
        <p:spPr>
          <a:xfrm>
            <a:off x="0" y="5290914"/>
            <a:ext cx="9144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4494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Rak 2"/>
          <p:cNvCxnSpPr/>
          <p:nvPr userDrawn="1"/>
        </p:nvCxnSpPr>
        <p:spPr>
          <a:xfrm>
            <a:off x="0" y="5290914"/>
            <a:ext cx="9144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9430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ligg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323850" y="1098550"/>
            <a:ext cx="4679950" cy="39195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2" hasCustomPrompt="1"/>
          </p:nvPr>
        </p:nvSpPr>
        <p:spPr>
          <a:xfrm>
            <a:off x="5165735" y="1213386"/>
            <a:ext cx="3527425" cy="25923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noProof="0" dirty="0" smtClean="0"/>
              <a:t>Klicka på en ikon för att lägga till liggande bildmaterial</a:t>
            </a:r>
            <a:endParaRPr lang="sv-SE" noProof="0" dirty="0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23528" y="93028"/>
            <a:ext cx="8460000" cy="952500"/>
          </a:xfrm>
        </p:spPr>
        <p:txBody>
          <a:bodyPr/>
          <a:lstStyle/>
          <a:p>
            <a:r>
              <a:rPr lang="sv-SE" dirty="0" smtClean="0"/>
              <a:t>Rubrik</a:t>
            </a:r>
            <a:endParaRPr lang="sv-SE" dirty="0"/>
          </a:p>
        </p:txBody>
      </p:sp>
      <p:cxnSp>
        <p:nvCxnSpPr>
          <p:cNvPr id="6" name="Rak 5"/>
          <p:cNvCxnSpPr/>
          <p:nvPr userDrawn="1"/>
        </p:nvCxnSpPr>
        <p:spPr>
          <a:xfrm>
            <a:off x="0" y="5290914"/>
            <a:ext cx="9144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8194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ståe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323850" y="1098550"/>
            <a:ext cx="5543550" cy="39195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2" hasCustomPrompt="1"/>
          </p:nvPr>
        </p:nvSpPr>
        <p:spPr>
          <a:xfrm>
            <a:off x="6027738" y="1214438"/>
            <a:ext cx="2663825" cy="33718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noProof="0" dirty="0" smtClean="0"/>
              <a:t>Klicka på en ikon för att lägga till stående bildmaterial</a:t>
            </a:r>
            <a:endParaRPr lang="sv-SE" noProof="0" dirty="0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23528" y="93028"/>
            <a:ext cx="8460000" cy="952500"/>
          </a:xfrm>
        </p:spPr>
        <p:txBody>
          <a:bodyPr/>
          <a:lstStyle/>
          <a:p>
            <a:r>
              <a:rPr lang="sv-SE" dirty="0" smtClean="0"/>
              <a:t>Rubrik</a:t>
            </a:r>
            <a:endParaRPr lang="sv-SE" dirty="0"/>
          </a:p>
        </p:txBody>
      </p:sp>
      <p:cxnSp>
        <p:nvCxnSpPr>
          <p:cNvPr id="6" name="Rak 5"/>
          <p:cNvCxnSpPr/>
          <p:nvPr userDrawn="1"/>
        </p:nvCxnSpPr>
        <p:spPr>
          <a:xfrm>
            <a:off x="0" y="5290914"/>
            <a:ext cx="9144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0968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2"/>
          </p:nvPr>
        </p:nvSpPr>
        <p:spPr>
          <a:xfrm>
            <a:off x="-1588" y="0"/>
            <a:ext cx="9144001" cy="5291138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ts val="300"/>
              </a:spcAft>
              <a:buClr>
                <a:srgbClr val="52A259"/>
              </a:buClr>
              <a:buSzPct val="120000"/>
              <a:buFontTx/>
              <a:buNone/>
              <a:tabLst/>
              <a:defRPr/>
            </a:lvl1pPr>
          </a:lstStyle>
          <a:p>
            <a:pPr marL="216000" marR="0" lvl="0" indent="-216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ts val="300"/>
              </a:spcAft>
              <a:buClr>
                <a:srgbClr val="52A259"/>
              </a:buClr>
              <a:buSzPct val="120000"/>
              <a:buFontTx/>
              <a:buChar char="•"/>
              <a:tabLst/>
              <a:defRPr/>
            </a:pPr>
            <a:r>
              <a:rPr kumimoji="0" lang="sv-SE" sz="2000" b="0" i="0" u="none" strike="noStrike" kern="0" cap="none" spc="0" normalizeH="0" baseline="0" noProof="0" smtClean="0">
                <a:ln>
                  <a:noFill/>
                </a:ln>
                <a:solidFill>
                  <a:srgbClr val="1E1E1E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Klicka på ikonen för att lägga till en bild</a:t>
            </a:r>
            <a:endParaRPr kumimoji="0" lang="sv-SE" sz="2000" b="0" i="0" u="none" strike="noStrike" kern="0" cap="none" spc="0" normalizeH="0" baseline="0" noProof="0" dirty="0">
              <a:ln>
                <a:noFill/>
              </a:ln>
              <a:solidFill>
                <a:srgbClr val="1E1E1E">
                  <a:lumMod val="90000"/>
                  <a:lumOff val="10000"/>
                </a:srgb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-803" y="4111023"/>
            <a:ext cx="9144000" cy="661308"/>
          </a:xfrm>
          <a:solidFill>
            <a:schemeClr val="bg1">
              <a:alpha val="85000"/>
            </a:schemeClr>
          </a:solidFill>
        </p:spPr>
        <p:txBody>
          <a:bodyPr tIns="108000" bIns="108000">
            <a:spAutoFit/>
          </a:bodyPr>
          <a:lstStyle>
            <a:lvl1pPr algn="ctr">
              <a:defRPr sz="3200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sv-SE" dirty="0" smtClean="0"/>
              <a:t>Rubrik</a:t>
            </a:r>
            <a:endParaRPr lang="sv-SE" dirty="0"/>
          </a:p>
        </p:txBody>
      </p:sp>
      <p:cxnSp>
        <p:nvCxnSpPr>
          <p:cNvPr id="6" name="Rak 5"/>
          <p:cNvCxnSpPr/>
          <p:nvPr userDrawn="1"/>
        </p:nvCxnSpPr>
        <p:spPr>
          <a:xfrm>
            <a:off x="0" y="5290914"/>
            <a:ext cx="914400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5103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95796"/>
            <a:ext cx="846000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dirty="0" smtClean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528" y="1098995"/>
            <a:ext cx="8229600" cy="3900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dirty="0" smtClean="0"/>
              <a:t>Klicka här för att ändra format på bakgrundstexten</a:t>
            </a:r>
          </a:p>
          <a:p>
            <a:pPr lvl="1"/>
            <a:r>
              <a:rPr lang="sv-SE" altLang="sv-SE" dirty="0" smtClean="0"/>
              <a:t>Nivå två</a:t>
            </a:r>
          </a:p>
          <a:p>
            <a:pPr lvl="2"/>
            <a:r>
              <a:rPr lang="sv-SE" altLang="sv-SE" dirty="0" smtClean="0"/>
              <a:t>Nivå tre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white">
          <a:xfrm>
            <a:off x="326708" y="5392889"/>
            <a:ext cx="208903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0DE8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sv-SE" altLang="sv-SE" sz="10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Arial" charset="0"/>
              </a:rPr>
              <a:t>Sid </a:t>
            </a:r>
            <a:fld id="{92A271D3-63F0-4971-ADFC-80DA04F2BEB2}" type="slidenum">
              <a:rPr lang="sv-SE" altLang="sv-SE" sz="1000" b="0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Arial" charset="0"/>
              </a:rPr>
              <a:pPr/>
              <a:t>‹#›</a:t>
            </a:fld>
            <a:r>
              <a:rPr lang="sv-SE" altLang="sv-SE" sz="10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Arial" charset="0"/>
              </a:rPr>
              <a:t> • Feb</a:t>
            </a:r>
            <a:r>
              <a:rPr lang="sv-SE" altLang="sv-SE" sz="10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2017 </a:t>
            </a:r>
            <a:r>
              <a:rPr lang="sv-SE" altLang="sv-SE" sz="10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• </a:t>
            </a:r>
            <a:r>
              <a:rPr lang="sv-SE" altLang="sv-SE" sz="1000" b="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Arial" charset="0"/>
              </a:rPr>
              <a:t>Föräldramöte</a:t>
            </a:r>
            <a:endParaRPr lang="sv-SE" altLang="sv-SE" sz="1000" b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pic>
        <p:nvPicPr>
          <p:cNvPr id="2050" name="Picture 2" descr="Bildresultat för kubikenborgs if"/>
          <p:cNvPicPr>
            <a:picLocks noChangeAspect="1" noChangeArrowheads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736" y="5377780"/>
            <a:ext cx="452736" cy="253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46" r:id="rId3"/>
    <p:sldLayoutId id="2147483753" r:id="rId4"/>
    <p:sldLayoutId id="2147483744" r:id="rId5"/>
    <p:sldLayoutId id="2147483745" r:id="rId6"/>
    <p:sldLayoutId id="2147483742" r:id="rId7"/>
    <p:sldLayoutId id="2147483743" r:id="rId8"/>
    <p:sldLayoutId id="2147483726" r:id="rId9"/>
    <p:sldLayoutId id="2147483732" r:id="rId10"/>
    <p:sldLayoutId id="2147483747" r:id="rId11"/>
    <p:sldLayoutId id="2147483752" r:id="rId12"/>
    <p:sldLayoutId id="2147483733" r:id="rId13"/>
    <p:sldLayoutId id="2147483734" r:id="rId14"/>
    <p:sldLayoutId id="2147483748" r:id="rId15"/>
    <p:sldLayoutId id="2147483751" r:id="rId16"/>
    <p:sldLayoutId id="2147483736" r:id="rId17"/>
    <p:sldLayoutId id="2147483750" r:id="rId18"/>
    <p:sldLayoutId id="2147483749" r:id="rId1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 spc="-80" baseline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0601D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0601D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0601D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00601D"/>
          </a:solidFill>
          <a:latin typeface="Arial" charset="0"/>
        </a:defRPr>
      </a:lvl9pPr>
    </p:titleStyle>
    <p:bodyStyle>
      <a:lvl1pPr marL="216000" indent="-216000" algn="l" rtl="0" eaLnBrk="1" fontAlgn="base" hangingPunct="1">
        <a:spcBef>
          <a:spcPts val="800"/>
        </a:spcBef>
        <a:spcAft>
          <a:spcPts val="300"/>
        </a:spcAft>
        <a:buClr>
          <a:schemeClr val="accent1"/>
        </a:buClr>
        <a:buSzPct val="120000"/>
        <a:buChar char="•"/>
        <a:defRPr sz="2000" spc="0" baseline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504000" indent="-252000" algn="l" rtl="0" eaLnBrk="1" fontAlgn="base" hangingPunct="1">
        <a:spcBef>
          <a:spcPts val="0"/>
        </a:spcBef>
        <a:spcAft>
          <a:spcPts val="300"/>
        </a:spcAft>
        <a:buClr>
          <a:schemeClr val="accent1"/>
        </a:buClr>
        <a:buSzPct val="120000"/>
        <a:buFont typeface="Arial" charset="0"/>
        <a:buChar char="–"/>
        <a:defRPr spc="0" baseline="0">
          <a:solidFill>
            <a:schemeClr val="tx1">
              <a:lumMod val="90000"/>
              <a:lumOff val="10000"/>
            </a:schemeClr>
          </a:solidFill>
          <a:latin typeface="+mn-lt"/>
        </a:defRPr>
      </a:lvl2pPr>
      <a:lvl3pPr marL="756000" indent="-216000" algn="l" rtl="0" eaLnBrk="1" fontAlgn="base" hangingPunct="1">
        <a:spcBef>
          <a:spcPts val="0"/>
        </a:spcBef>
        <a:spcAft>
          <a:spcPts val="300"/>
        </a:spcAft>
        <a:buClr>
          <a:schemeClr val="accent1"/>
        </a:buClr>
        <a:buSzPct val="120000"/>
        <a:buFont typeface="Arial" charset="0"/>
        <a:buChar char="–"/>
        <a:defRPr sz="1600" spc="0" baseline="0">
          <a:solidFill>
            <a:schemeClr val="tx1">
              <a:lumMod val="90000"/>
              <a:lumOff val="10000"/>
            </a:schemeClr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diumteamsales.se/kubikenborgsif/fotboll" TargetMode="External"/><Relationship Id="rId2" Type="http://schemas.openxmlformats.org/officeDocument/2006/relationships/hyperlink" Target="http://www.laget.s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>
                <a:solidFill>
                  <a:schemeClr val="tx1"/>
                </a:solidFill>
              </a:rPr>
              <a:t>Välkomna!</a:t>
            </a:r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8" name="Platshållare för innehåll 7"/>
          <p:cNvPicPr>
            <a:picLocks noGrp="1" noChangeAspect="1"/>
          </p:cNvPicPr>
          <p:nvPr>
            <p:ph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761559"/>
            <a:ext cx="4392488" cy="3032451"/>
          </a:xfr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636" y="3937619"/>
            <a:ext cx="3178716" cy="1538473"/>
          </a:xfrm>
          <a:prstGeom prst="rect">
            <a:avLst/>
          </a:prstGeom>
        </p:spPr>
      </p:pic>
      <p:pic>
        <p:nvPicPr>
          <p:cNvPr id="3076" name="Picture 4" descr="Bildresultat för kubikenborgs 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384260"/>
            <a:ext cx="1152128" cy="645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761559"/>
            <a:ext cx="4104456" cy="30243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latshållare för text 1"/>
          <p:cNvSpPr>
            <a:spLocks noGrp="1"/>
          </p:cNvSpPr>
          <p:nvPr>
            <p:ph type="body" sz="quarter" idx="12"/>
          </p:nvPr>
        </p:nvSpPr>
        <p:spPr>
          <a:xfrm>
            <a:off x="323850" y="1098550"/>
            <a:ext cx="6480175" cy="3919538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sv-SE" altLang="sv-SE" sz="1600" dirty="0" smtClean="0"/>
              <a:t>Erik Åslin, tränare</a:t>
            </a:r>
            <a:endParaRPr lang="sv-SE" altLang="sv-SE" sz="1600" i="1" dirty="0" smtClean="0"/>
          </a:p>
          <a:p>
            <a:pPr>
              <a:buClr>
                <a:schemeClr val="tx1"/>
              </a:buClr>
            </a:pPr>
            <a:r>
              <a:rPr lang="sv-SE" altLang="sv-SE" sz="1600" dirty="0" smtClean="0"/>
              <a:t>Dan Jerzewski, tränare</a:t>
            </a:r>
            <a:endParaRPr lang="sv-SE" altLang="sv-SE" sz="1600" i="1" dirty="0" smtClean="0"/>
          </a:p>
          <a:p>
            <a:pPr>
              <a:buClr>
                <a:schemeClr val="tx1"/>
              </a:buClr>
            </a:pPr>
            <a:r>
              <a:rPr lang="sv-SE" altLang="sv-SE" sz="1600" dirty="0" smtClean="0">
                <a:solidFill>
                  <a:srgbClr val="FF0000"/>
                </a:solidFill>
              </a:rPr>
              <a:t>Niklas Sundqvist, tränare</a:t>
            </a:r>
            <a:endParaRPr lang="sv-SE" altLang="sv-SE" sz="1600" i="1" dirty="0" smtClean="0">
              <a:solidFill>
                <a:srgbClr val="FF0000"/>
              </a:solidFill>
            </a:endParaRPr>
          </a:p>
          <a:p>
            <a:pPr>
              <a:buClr>
                <a:schemeClr val="tx1"/>
              </a:buClr>
            </a:pPr>
            <a:r>
              <a:rPr lang="sv-SE" altLang="sv-SE" sz="1600" dirty="0" smtClean="0"/>
              <a:t>Maria Jonasson, lagledare</a:t>
            </a:r>
            <a:endParaRPr lang="sv-SE" altLang="sv-SE" sz="1600" i="1" dirty="0" smtClean="0"/>
          </a:p>
          <a:p>
            <a:pPr>
              <a:buClr>
                <a:schemeClr val="tx1"/>
              </a:buClr>
            </a:pPr>
            <a:r>
              <a:rPr lang="sv-SE" altLang="sv-SE" sz="1600" dirty="0" smtClean="0"/>
              <a:t>Per Söderberg, lagledare</a:t>
            </a:r>
            <a:endParaRPr lang="sv-SE" altLang="sv-SE" sz="1600" i="1" dirty="0" smtClean="0"/>
          </a:p>
          <a:p>
            <a:pPr>
              <a:buClr>
                <a:schemeClr val="tx1"/>
              </a:buClr>
            </a:pPr>
            <a:r>
              <a:rPr lang="sv-SE" altLang="sv-SE" sz="1600" dirty="0" smtClean="0"/>
              <a:t>Johan Kempe, ekonomiansvarig</a:t>
            </a:r>
          </a:p>
          <a:p>
            <a:pPr>
              <a:buClr>
                <a:schemeClr val="tx1"/>
              </a:buClr>
            </a:pPr>
            <a:endParaRPr lang="sv-SE" altLang="sv-SE" sz="1600" i="1" dirty="0" smtClean="0"/>
          </a:p>
          <a:p>
            <a:pPr>
              <a:buClr>
                <a:schemeClr val="tx1"/>
              </a:buClr>
            </a:pPr>
            <a:r>
              <a:rPr lang="sv-SE" altLang="sv-SE" sz="1600" i="1" dirty="0" smtClean="0">
                <a:solidFill>
                  <a:srgbClr val="FF0000"/>
                </a:solidFill>
              </a:rPr>
              <a:t>Alexander Sanchez, hjälptränare</a:t>
            </a:r>
            <a:endParaRPr lang="sv-SE" altLang="sv-SE" sz="1600" i="1" dirty="0">
              <a:solidFill>
                <a:srgbClr val="FF0000"/>
              </a:solidFill>
            </a:endParaRPr>
          </a:p>
          <a:p>
            <a:pPr>
              <a:buClr>
                <a:schemeClr val="tx1"/>
              </a:buClr>
            </a:pPr>
            <a:r>
              <a:rPr lang="sv-SE" altLang="sv-SE" sz="1600" i="1" dirty="0"/>
              <a:t>*Magnus Forsberg, tränare </a:t>
            </a:r>
            <a:r>
              <a:rPr lang="sv-SE" altLang="sv-SE" sz="1600" i="1" dirty="0" smtClean="0"/>
              <a:t>osäkert</a:t>
            </a:r>
            <a:endParaRPr lang="sv-SE" altLang="sv-SE" sz="1600" i="1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1"/>
                </a:solidFill>
              </a:rPr>
              <a:t>Ledarna</a:t>
            </a:r>
            <a:endParaRPr lang="sv-S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latshållare för text 1"/>
          <p:cNvSpPr>
            <a:spLocks noGrp="1"/>
          </p:cNvSpPr>
          <p:nvPr>
            <p:ph type="body" sz="quarter" idx="12"/>
          </p:nvPr>
        </p:nvSpPr>
        <p:spPr>
          <a:xfrm>
            <a:off x="323850" y="1098550"/>
            <a:ext cx="6480175" cy="3919538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sv-SE" altLang="sv-SE" sz="1600" dirty="0" smtClean="0"/>
              <a:t>20 träningar</a:t>
            </a:r>
            <a:endParaRPr lang="sv-SE" altLang="sv-SE" sz="1600" dirty="0"/>
          </a:p>
          <a:p>
            <a:pPr>
              <a:buClr>
                <a:schemeClr val="tx1"/>
              </a:buClr>
            </a:pPr>
            <a:r>
              <a:rPr lang="sv-SE" altLang="sv-SE" sz="1600" dirty="0" smtClean="0"/>
              <a:t>9 matcher (</a:t>
            </a:r>
            <a:r>
              <a:rPr lang="sv-SE" altLang="sv-SE" sz="1600" dirty="0" err="1" smtClean="0"/>
              <a:t>inkl</a:t>
            </a:r>
            <a:r>
              <a:rPr lang="sv-SE" altLang="sv-SE" sz="1600" dirty="0" smtClean="0"/>
              <a:t> träningsmatcher mot Timrå)</a:t>
            </a:r>
          </a:p>
          <a:p>
            <a:pPr>
              <a:buClr>
                <a:schemeClr val="tx1"/>
              </a:buClr>
            </a:pPr>
            <a:r>
              <a:rPr lang="sv-SE" altLang="sv-SE" sz="1600" dirty="0" smtClean="0"/>
              <a:t>1 cup</a:t>
            </a:r>
          </a:p>
          <a:p>
            <a:pPr>
              <a:buClr>
                <a:schemeClr val="tx1"/>
              </a:buClr>
            </a:pPr>
            <a:r>
              <a:rPr lang="sv-SE" altLang="sv-SE" sz="1600" dirty="0" smtClean="0"/>
              <a:t>”semester 3 veckor i Juli”</a:t>
            </a:r>
          </a:p>
          <a:p>
            <a:pPr>
              <a:buClr>
                <a:schemeClr val="tx1"/>
              </a:buClr>
            </a:pPr>
            <a:r>
              <a:rPr lang="sv-SE" altLang="sv-SE" sz="1600" dirty="0" smtClean="0"/>
              <a:t>Ej enbart fokus på ”fotboll”, ”lätt fotboll”</a:t>
            </a:r>
          </a:p>
          <a:p>
            <a:pPr>
              <a:buClr>
                <a:schemeClr val="tx1"/>
              </a:buClr>
            </a:pPr>
            <a:endParaRPr lang="sv-SE" altLang="sv-SE" sz="1600" dirty="0"/>
          </a:p>
          <a:p>
            <a:pPr>
              <a:buClr>
                <a:schemeClr val="tx1"/>
              </a:buClr>
            </a:pPr>
            <a:r>
              <a:rPr lang="sv-SE" altLang="sv-SE" sz="1600" dirty="0" smtClean="0">
                <a:solidFill>
                  <a:srgbClr val="FF0000"/>
                </a:solidFill>
              </a:rPr>
              <a:t>Funderingar?</a:t>
            </a:r>
          </a:p>
          <a:p>
            <a:pPr marL="0" indent="0">
              <a:buClr>
                <a:schemeClr val="tx1"/>
              </a:buClr>
              <a:buNone/>
            </a:pPr>
            <a:endParaRPr lang="sv-SE" altLang="sv-SE" sz="1600" dirty="0"/>
          </a:p>
          <a:p>
            <a:pPr marL="0" indent="0">
              <a:buClr>
                <a:schemeClr val="tx1"/>
              </a:buClr>
              <a:buNone/>
            </a:pPr>
            <a:endParaRPr lang="sv-SE" altLang="sv-SE" sz="1600" dirty="0" smtClean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1"/>
                </a:solidFill>
              </a:rPr>
              <a:t>Säsongen 2016</a:t>
            </a: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70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latshållare för text 1"/>
          <p:cNvSpPr>
            <a:spLocks noGrp="1"/>
          </p:cNvSpPr>
          <p:nvPr>
            <p:ph type="body" sz="quarter" idx="12"/>
          </p:nvPr>
        </p:nvSpPr>
        <p:spPr>
          <a:xfrm>
            <a:off x="359120" y="841276"/>
            <a:ext cx="6805168" cy="4536504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sv-SE" altLang="sv-SE" sz="1600" dirty="0" smtClean="0"/>
              <a:t>40 isch träningar</a:t>
            </a:r>
          </a:p>
          <a:p>
            <a:pPr lvl="1">
              <a:buClr>
                <a:schemeClr val="tx1"/>
              </a:buClr>
            </a:pPr>
            <a:r>
              <a:rPr lang="sv-SE" altLang="sv-SE" sz="1400" dirty="0" smtClean="0"/>
              <a:t>2 ggr i veckan (vet vi) from Maj (tror vi)</a:t>
            </a:r>
          </a:p>
          <a:p>
            <a:pPr>
              <a:buClr>
                <a:schemeClr val="tx1"/>
              </a:buClr>
            </a:pPr>
            <a:r>
              <a:rPr lang="sv-SE" altLang="sv-SE" sz="1600" dirty="0" smtClean="0"/>
              <a:t>20 isch seriematcher</a:t>
            </a:r>
          </a:p>
          <a:p>
            <a:pPr lvl="1">
              <a:buClr>
                <a:schemeClr val="tx1"/>
              </a:buClr>
            </a:pPr>
            <a:r>
              <a:rPr lang="sv-SE" altLang="sv-SE" sz="1400" dirty="0" smtClean="0"/>
              <a:t>Man spelar varannan/var tredje isch (maj/juni , aug/sep)</a:t>
            </a:r>
          </a:p>
          <a:p>
            <a:pPr lvl="1">
              <a:buClr>
                <a:schemeClr val="tx1"/>
              </a:buClr>
            </a:pPr>
            <a:r>
              <a:rPr lang="sv-SE" altLang="sv-SE" sz="1400" dirty="0" smtClean="0"/>
              <a:t>2 serier. 9st spelar varje match.</a:t>
            </a:r>
          </a:p>
          <a:p>
            <a:pPr>
              <a:buClr>
                <a:schemeClr val="tx1"/>
              </a:buClr>
            </a:pPr>
            <a:r>
              <a:rPr lang="sv-SE" altLang="sv-SE" sz="1600" dirty="0" smtClean="0"/>
              <a:t>3-10 isch cupmatcher</a:t>
            </a:r>
          </a:p>
          <a:p>
            <a:pPr lvl="1">
              <a:buClr>
                <a:schemeClr val="tx1"/>
              </a:buClr>
            </a:pPr>
            <a:r>
              <a:rPr lang="sv-SE" altLang="sv-SE" sz="1400" dirty="0" smtClean="0">
                <a:solidFill>
                  <a:schemeClr val="tx1"/>
                </a:solidFill>
              </a:rPr>
              <a:t>1 eller 2 cuper?</a:t>
            </a:r>
          </a:p>
          <a:p>
            <a:pPr lvl="2">
              <a:buClr>
                <a:schemeClr val="tx1"/>
              </a:buClr>
            </a:pPr>
            <a:r>
              <a:rPr lang="sv-SE" altLang="sv-SE" sz="1200" dirty="0" smtClean="0">
                <a:solidFill>
                  <a:schemeClr val="tx1"/>
                </a:solidFill>
              </a:rPr>
              <a:t>100:- i cupavgift. Betalt = anmälan.</a:t>
            </a:r>
          </a:p>
          <a:p>
            <a:pPr lvl="1">
              <a:buClr>
                <a:schemeClr val="tx1"/>
              </a:buClr>
            </a:pPr>
            <a:r>
              <a:rPr lang="sv-SE" altLang="sv-SE" sz="1400" dirty="0" smtClean="0"/>
              <a:t>Ånäscupen mitten på augusti</a:t>
            </a:r>
          </a:p>
          <a:p>
            <a:pPr lvl="1">
              <a:buClr>
                <a:schemeClr val="tx1"/>
              </a:buClr>
            </a:pPr>
            <a:r>
              <a:rPr lang="sv-SE" altLang="sv-SE" sz="1400" dirty="0" smtClean="0"/>
              <a:t>Lilla VM sista helgen i juni</a:t>
            </a:r>
          </a:p>
          <a:p>
            <a:pPr lvl="1">
              <a:buClr>
                <a:schemeClr val="tx1"/>
              </a:buClr>
            </a:pPr>
            <a:r>
              <a:rPr lang="sv-SE" altLang="sv-SE" sz="1400" dirty="0" smtClean="0"/>
              <a:t>Mitt norden i början på augusti</a:t>
            </a:r>
          </a:p>
          <a:p>
            <a:pPr marL="249750" indent="-285750">
              <a:buClr>
                <a:schemeClr val="tx1"/>
              </a:buClr>
            </a:pPr>
            <a:r>
              <a:rPr lang="sv-SE" altLang="sv-SE" sz="1600" dirty="0" err="1" smtClean="0">
                <a:solidFill>
                  <a:srgbClr val="FF0000"/>
                </a:solidFill>
              </a:rPr>
              <a:t>Ev</a:t>
            </a:r>
            <a:r>
              <a:rPr lang="sv-SE" altLang="sv-SE" sz="1600" dirty="0" smtClean="0">
                <a:solidFill>
                  <a:srgbClr val="FF0000"/>
                </a:solidFill>
              </a:rPr>
              <a:t> träningsmatcher mot Timrå, April, försäljning?</a:t>
            </a:r>
          </a:p>
          <a:p>
            <a:pPr marL="249750" indent="-285750">
              <a:buClr>
                <a:schemeClr val="tx1"/>
              </a:buClr>
            </a:pPr>
            <a:r>
              <a:rPr lang="sv-SE" altLang="sv-SE" sz="1600" dirty="0" smtClean="0">
                <a:solidFill>
                  <a:srgbClr val="FF0000"/>
                </a:solidFill>
              </a:rPr>
              <a:t>Semester 3 veckor i Juli?</a:t>
            </a:r>
            <a:endParaRPr lang="sv-SE" altLang="sv-SE" sz="1400" dirty="0"/>
          </a:p>
          <a:p>
            <a:pPr>
              <a:buClr>
                <a:schemeClr val="tx1"/>
              </a:buClr>
            </a:pPr>
            <a:r>
              <a:rPr lang="sv-SE" altLang="sv-SE" sz="1600" dirty="0" smtClean="0"/>
              <a:t>Lite mer fokus på fotboll, ”fotbollsförbundets riktlinjer”, kort om träningsupplägg.</a:t>
            </a:r>
          </a:p>
          <a:p>
            <a:pPr>
              <a:buClr>
                <a:schemeClr val="tx1"/>
              </a:buClr>
            </a:pPr>
            <a:endParaRPr lang="sv-SE" altLang="sv-SE" sz="1600" dirty="0" smtClean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1"/>
                </a:solidFill>
              </a:rPr>
              <a:t>Säsongen 2017</a:t>
            </a: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72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latshållare för text 1"/>
          <p:cNvSpPr>
            <a:spLocks noGrp="1"/>
          </p:cNvSpPr>
          <p:nvPr>
            <p:ph type="body" sz="quarter" idx="12"/>
          </p:nvPr>
        </p:nvSpPr>
        <p:spPr>
          <a:xfrm>
            <a:off x="323850" y="1098550"/>
            <a:ext cx="6480175" cy="3919538"/>
          </a:xfrm>
        </p:spPr>
        <p:txBody>
          <a:bodyPr/>
          <a:lstStyle/>
          <a:p>
            <a:pPr>
              <a:buClr>
                <a:schemeClr val="tx1"/>
              </a:buClr>
            </a:pPr>
            <a:endParaRPr lang="sv-SE" altLang="sv-SE" sz="1600" dirty="0" smtClean="0"/>
          </a:p>
          <a:p>
            <a:pPr>
              <a:buClr>
                <a:schemeClr val="tx1"/>
              </a:buClr>
            </a:pPr>
            <a:r>
              <a:rPr lang="sv-SE" altLang="sv-SE" sz="1600" dirty="0" smtClean="0"/>
              <a:t>Laget.se / </a:t>
            </a:r>
            <a:r>
              <a:rPr lang="sv-SE" altLang="sv-SE" sz="1600" dirty="0" err="1" smtClean="0"/>
              <a:t>appen</a:t>
            </a:r>
            <a:endParaRPr lang="sv-SE" altLang="sv-SE" sz="1600" dirty="0" smtClean="0"/>
          </a:p>
          <a:p>
            <a:pPr lvl="1">
              <a:buClr>
                <a:schemeClr val="tx1"/>
              </a:buClr>
            </a:pPr>
            <a:r>
              <a:rPr lang="sv-SE" altLang="sv-SE" sz="1400" dirty="0" smtClean="0"/>
              <a:t>Kalender, håll koll, prenumerera</a:t>
            </a:r>
          </a:p>
          <a:p>
            <a:pPr lvl="1">
              <a:buClr>
                <a:schemeClr val="tx1"/>
              </a:buClr>
            </a:pPr>
            <a:r>
              <a:rPr lang="sv-SE" altLang="sv-SE" sz="1400" dirty="0" smtClean="0"/>
              <a:t>Kallelser, viktigt att svara i tid!</a:t>
            </a:r>
          </a:p>
          <a:p>
            <a:pPr lvl="1">
              <a:buClr>
                <a:schemeClr val="tx1"/>
              </a:buClr>
            </a:pPr>
            <a:r>
              <a:rPr lang="sv-SE" altLang="sv-SE" sz="1400" dirty="0" smtClean="0"/>
              <a:t>9 kallas till varje match. (deadline ca 1 dygn innan match)</a:t>
            </a:r>
          </a:p>
          <a:p>
            <a:pPr lvl="1">
              <a:buClr>
                <a:schemeClr val="tx1"/>
              </a:buClr>
            </a:pPr>
            <a:r>
              <a:rPr lang="sv-SE" altLang="sv-SE" sz="1400" dirty="0" smtClean="0"/>
              <a:t>Länkar / dokument , målvaktslista, </a:t>
            </a:r>
            <a:r>
              <a:rPr lang="sv-SE" altLang="sv-SE" sz="1400" dirty="0" err="1" smtClean="0"/>
              <a:t>västindelning</a:t>
            </a:r>
            <a:r>
              <a:rPr lang="sv-SE" altLang="sv-SE" sz="1400" dirty="0" smtClean="0"/>
              <a:t> </a:t>
            </a:r>
            <a:r>
              <a:rPr lang="sv-SE" altLang="sv-SE" sz="1400" dirty="0" smtClean="0">
                <a:hlinkClick r:id="rId2"/>
              </a:rPr>
              <a:t>www.laget.se</a:t>
            </a:r>
            <a:endParaRPr lang="sv-SE" altLang="sv-SE" sz="1400" dirty="0" smtClean="0"/>
          </a:p>
          <a:p>
            <a:pPr lvl="1">
              <a:buClr>
                <a:schemeClr val="tx1"/>
              </a:buClr>
            </a:pPr>
            <a:r>
              <a:rPr lang="sv-SE" altLang="sv-SE" sz="1400" dirty="0" err="1" smtClean="0">
                <a:solidFill>
                  <a:srgbClr val="FF0000"/>
                </a:solidFill>
              </a:rPr>
              <a:t>Kallese</a:t>
            </a:r>
            <a:r>
              <a:rPr lang="sv-SE" altLang="sv-SE" sz="1400" dirty="0" smtClean="0">
                <a:solidFill>
                  <a:srgbClr val="FF0000"/>
                </a:solidFill>
              </a:rPr>
              <a:t> = match, vi försöker dock hålla koll på vilka som tackar nej så att vi i slutet på säsongen kan försöka få till antal matcher så jämnt fördelat som möjligt.</a:t>
            </a:r>
          </a:p>
          <a:p>
            <a:pPr marL="252000" lvl="1" indent="0">
              <a:buClr>
                <a:schemeClr val="tx1"/>
              </a:buClr>
              <a:buNone/>
            </a:pPr>
            <a:endParaRPr lang="sv-SE" altLang="sv-SE" sz="1400" dirty="0" smtClean="0">
              <a:solidFill>
                <a:srgbClr val="FF0000"/>
              </a:solidFill>
            </a:endParaRPr>
          </a:p>
          <a:p>
            <a:pPr>
              <a:buClr>
                <a:schemeClr val="tx1"/>
              </a:buClr>
            </a:pPr>
            <a:r>
              <a:rPr lang="sv-SE" altLang="sv-SE" sz="1600" dirty="0" smtClean="0">
                <a:solidFill>
                  <a:schemeClr val="tx1"/>
                </a:solidFill>
              </a:rPr>
              <a:t>Kläder beställer man själv. </a:t>
            </a:r>
            <a:r>
              <a:rPr lang="sv-SE" altLang="sv-SE" sz="1600" dirty="0" smtClean="0">
                <a:solidFill>
                  <a:schemeClr val="tx1"/>
                </a:solidFill>
                <a:hlinkClick r:id="rId3"/>
              </a:rPr>
              <a:t>Stadium</a:t>
            </a:r>
            <a:endParaRPr lang="sv-SE" altLang="sv-SE" sz="1600" dirty="0" smtClean="0">
              <a:solidFill>
                <a:schemeClr val="tx1"/>
              </a:solidFill>
            </a:endParaRPr>
          </a:p>
          <a:p>
            <a:pPr marL="252000" lvl="1" indent="0">
              <a:buClr>
                <a:schemeClr val="tx1"/>
              </a:buClr>
              <a:buNone/>
            </a:pPr>
            <a:endParaRPr lang="sv-SE" altLang="sv-SE" sz="1400" dirty="0" smtClean="0"/>
          </a:p>
          <a:p>
            <a:pPr>
              <a:buClr>
                <a:schemeClr val="tx1"/>
              </a:buClr>
            </a:pPr>
            <a:r>
              <a:rPr lang="sv-SE" altLang="sv-SE" sz="1600" dirty="0" smtClean="0"/>
              <a:t>SMS grupp, chatt</a:t>
            </a:r>
          </a:p>
          <a:p>
            <a:pPr lvl="1">
              <a:buClr>
                <a:schemeClr val="tx1"/>
              </a:buClr>
            </a:pPr>
            <a:endParaRPr lang="sv-SE" altLang="sv-SE" sz="1400" dirty="0" smtClean="0"/>
          </a:p>
          <a:p>
            <a:pPr lvl="1">
              <a:buClr>
                <a:schemeClr val="tx1"/>
              </a:buClr>
            </a:pPr>
            <a:endParaRPr lang="sv-SE" altLang="sv-SE" sz="1400" dirty="0" smtClean="0"/>
          </a:p>
          <a:p>
            <a:pPr lvl="1">
              <a:buClr>
                <a:schemeClr val="tx1"/>
              </a:buClr>
            </a:pPr>
            <a:endParaRPr lang="sv-SE" altLang="sv-SE" sz="1400" dirty="0" smtClean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1"/>
                </a:solidFill>
              </a:rPr>
              <a:t>Säsongen 2017 forts…</a:t>
            </a: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03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latshållare för text 1"/>
          <p:cNvSpPr>
            <a:spLocks noGrp="1"/>
          </p:cNvSpPr>
          <p:nvPr>
            <p:ph type="body" sz="quarter" idx="12"/>
          </p:nvPr>
        </p:nvSpPr>
        <p:spPr>
          <a:xfrm>
            <a:off x="323850" y="1098550"/>
            <a:ext cx="7992566" cy="4279230"/>
          </a:xfrm>
        </p:spPr>
        <p:txBody>
          <a:bodyPr/>
          <a:lstStyle/>
          <a:p>
            <a:pPr>
              <a:buClrTx/>
            </a:pPr>
            <a:r>
              <a:rPr lang="sv-SE" altLang="sv-SE" sz="1400" dirty="0" smtClean="0"/>
              <a:t>Kostnad att spela med kuben i år: 1100:-</a:t>
            </a:r>
          </a:p>
          <a:p>
            <a:pPr>
              <a:buClrTx/>
            </a:pPr>
            <a:r>
              <a:rPr lang="sv-SE" altLang="sv-SE" sz="1400" dirty="0" smtClean="0"/>
              <a:t>Roller som vi måste sätta</a:t>
            </a:r>
            <a:r>
              <a:rPr lang="sv-SE" altLang="sv-SE" sz="1400" dirty="0" smtClean="0"/>
              <a:t>: Som vi nu har suttit </a:t>
            </a:r>
            <a:r>
              <a:rPr lang="sv-SE" altLang="sv-SE" sz="1400" dirty="0" smtClean="0">
                <a:sym typeface="Wingdings" panose="05000000000000000000" pitchFamily="2" charset="2"/>
              </a:rPr>
              <a:t></a:t>
            </a:r>
            <a:endParaRPr lang="sv-SE" altLang="sv-SE" sz="1400" dirty="0" smtClean="0"/>
          </a:p>
          <a:p>
            <a:pPr lvl="1">
              <a:buClrTx/>
            </a:pPr>
            <a:r>
              <a:rPr lang="sv-SE" altLang="sv-SE" sz="1200" dirty="0" err="1" smtClean="0"/>
              <a:t>Newbody</a:t>
            </a:r>
            <a:r>
              <a:rPr lang="sv-SE" altLang="sv-SE" sz="1200" dirty="0" smtClean="0"/>
              <a:t>, Katarina </a:t>
            </a:r>
            <a:r>
              <a:rPr lang="sv-SE" altLang="sv-SE" sz="1200" dirty="0" smtClean="0"/>
              <a:t>Eriksson</a:t>
            </a:r>
            <a:endParaRPr lang="sv-SE" altLang="sv-SE" sz="1200" dirty="0" smtClean="0"/>
          </a:p>
          <a:p>
            <a:pPr lvl="1">
              <a:buClrTx/>
            </a:pPr>
            <a:r>
              <a:rPr lang="sv-SE" altLang="sv-SE" sz="1200" dirty="0" err="1" smtClean="0"/>
              <a:t>Resturangchansen</a:t>
            </a:r>
            <a:r>
              <a:rPr lang="sv-SE" altLang="sv-SE" sz="1200" dirty="0" smtClean="0"/>
              <a:t>, 2 </a:t>
            </a:r>
            <a:r>
              <a:rPr lang="sv-SE" altLang="sv-SE" sz="1200" dirty="0" err="1" smtClean="0"/>
              <a:t>st</a:t>
            </a:r>
            <a:r>
              <a:rPr lang="sv-SE" altLang="sv-SE" sz="1200" dirty="0" smtClean="0"/>
              <a:t> per barn till föreningen, allt över går till laget</a:t>
            </a:r>
            <a:r>
              <a:rPr lang="sv-SE" altLang="sv-SE" sz="1200" dirty="0" smtClean="0"/>
              <a:t>!, Jessica Dahlqvist</a:t>
            </a:r>
            <a:endParaRPr lang="sv-SE" altLang="sv-SE" sz="1200" dirty="0" smtClean="0"/>
          </a:p>
          <a:p>
            <a:pPr lvl="1">
              <a:buClrTx/>
            </a:pPr>
            <a:r>
              <a:rPr lang="sv-SE" altLang="sv-SE" sz="1200" dirty="0" smtClean="0"/>
              <a:t>Försäljning av </a:t>
            </a:r>
            <a:r>
              <a:rPr lang="sv-SE" altLang="sv-SE" sz="1200" dirty="0" smtClean="0"/>
              <a:t>plastpåsar, Anna Dufva</a:t>
            </a:r>
            <a:endParaRPr lang="sv-SE" altLang="sv-SE" sz="1200" dirty="0" smtClean="0"/>
          </a:p>
          <a:p>
            <a:pPr lvl="1">
              <a:buClrTx/>
            </a:pPr>
            <a:r>
              <a:rPr lang="sv-SE" altLang="sv-SE" sz="1200" dirty="0"/>
              <a:t>Bollkallar, 4 </a:t>
            </a:r>
            <a:r>
              <a:rPr lang="sv-SE" altLang="sv-SE" sz="1200" dirty="0" err="1" smtClean="0"/>
              <a:t>st</a:t>
            </a:r>
            <a:r>
              <a:rPr lang="sv-SE" altLang="sv-SE" sz="1200" dirty="0" smtClean="0"/>
              <a:t>, löser vi ledare</a:t>
            </a:r>
            <a:endParaRPr lang="sv-SE" altLang="sv-SE" sz="1200" dirty="0"/>
          </a:p>
          <a:p>
            <a:pPr lvl="1">
              <a:buClrTx/>
            </a:pPr>
            <a:r>
              <a:rPr lang="sv-SE" altLang="sv-SE" sz="1200" dirty="0" smtClean="0"/>
              <a:t>Städning av kansli, 2 </a:t>
            </a:r>
            <a:r>
              <a:rPr lang="sv-SE" altLang="sv-SE" sz="1200" dirty="0" err="1" smtClean="0"/>
              <a:t>st</a:t>
            </a:r>
            <a:r>
              <a:rPr lang="sv-SE" altLang="sv-SE" sz="1200" dirty="0" smtClean="0"/>
              <a:t>, vi ledare skickar ut en kallelse vid ett träningstillfälle</a:t>
            </a:r>
            <a:endParaRPr lang="sv-SE" altLang="sv-SE" sz="1200" dirty="0" smtClean="0"/>
          </a:p>
          <a:p>
            <a:pPr>
              <a:buClrTx/>
            </a:pPr>
            <a:r>
              <a:rPr lang="sv-SE" altLang="sv-SE" sz="1400" dirty="0" smtClean="0"/>
              <a:t>Sammandragsansvariga 4-st tillfällen isch (skapa sammandragslista, finns en start på laget.se</a:t>
            </a:r>
            <a:r>
              <a:rPr lang="sv-SE" altLang="sv-SE" sz="1400" dirty="0" smtClean="0"/>
              <a:t>)</a:t>
            </a:r>
            <a:endParaRPr lang="sv-SE" altLang="sv-SE" sz="1400" dirty="0"/>
          </a:p>
          <a:p>
            <a:pPr lvl="1">
              <a:buClrTx/>
            </a:pPr>
            <a:r>
              <a:rPr lang="sv-SE" altLang="sv-SE" sz="1200" dirty="0" smtClean="0"/>
              <a:t>Therese Nordell, Elin Holmgren</a:t>
            </a:r>
            <a:endParaRPr lang="sv-SE" altLang="sv-SE" sz="1200" dirty="0" smtClean="0"/>
          </a:p>
          <a:p>
            <a:pPr lvl="2">
              <a:buClrTx/>
            </a:pPr>
            <a:r>
              <a:rPr lang="sv-SE" altLang="sv-SE" sz="1000" i="1" dirty="0" smtClean="0"/>
              <a:t>Matchvärdar</a:t>
            </a:r>
            <a:endParaRPr lang="sv-SE" altLang="sv-SE" sz="1000" i="1" dirty="0" smtClean="0"/>
          </a:p>
          <a:p>
            <a:pPr lvl="2">
              <a:buClrTx/>
            </a:pPr>
            <a:r>
              <a:rPr lang="sv-SE" altLang="sv-SE" sz="1000" i="1" dirty="0" smtClean="0"/>
              <a:t>Kioskpersonal</a:t>
            </a:r>
            <a:endParaRPr lang="sv-SE" altLang="sv-SE" sz="1000" i="1" dirty="0"/>
          </a:p>
          <a:p>
            <a:pPr lvl="2">
              <a:buClrTx/>
            </a:pPr>
            <a:r>
              <a:rPr lang="sv-SE" altLang="sv-SE" sz="1000" i="1" dirty="0" smtClean="0"/>
              <a:t>Bakning</a:t>
            </a:r>
            <a:endParaRPr lang="sv-SE" altLang="sv-SE" sz="1000" i="1" dirty="0" smtClean="0"/>
          </a:p>
          <a:p>
            <a:pPr lvl="2">
              <a:buClrTx/>
            </a:pPr>
            <a:r>
              <a:rPr lang="sv-SE" altLang="sv-SE" sz="1000" i="1" dirty="0" smtClean="0"/>
              <a:t>Inhandling </a:t>
            </a:r>
            <a:r>
              <a:rPr lang="sv-SE" altLang="sv-SE" sz="1000" i="1" dirty="0"/>
              <a:t>av </a:t>
            </a:r>
            <a:r>
              <a:rPr lang="sv-SE" altLang="sv-SE" sz="1000" i="1" dirty="0" smtClean="0"/>
              <a:t>spelarfika</a:t>
            </a:r>
            <a:endParaRPr lang="sv-SE" altLang="sv-SE" sz="1000" i="1" dirty="0" smtClean="0"/>
          </a:p>
          <a:p>
            <a:pPr lvl="2">
              <a:buClrTx/>
            </a:pPr>
            <a:r>
              <a:rPr lang="sv-SE" altLang="sv-SE" sz="1000" i="1" dirty="0" smtClean="0"/>
              <a:t>Betala domarna</a:t>
            </a:r>
          </a:p>
          <a:p>
            <a:pPr lvl="2">
              <a:buClrTx/>
            </a:pPr>
            <a:r>
              <a:rPr lang="sv-SE" altLang="sv-SE" sz="1000" i="1" dirty="0" smtClean="0"/>
              <a:t>Rapportera resultat (SMS), resultatet räknas ej men skall rapporteras.</a:t>
            </a:r>
            <a:endParaRPr lang="sv-SE" altLang="sv-SE" sz="1200" i="1" dirty="0"/>
          </a:p>
          <a:p>
            <a:pPr>
              <a:buClrTx/>
            </a:pPr>
            <a:r>
              <a:rPr lang="sv-SE" altLang="sv-SE" sz="1400" dirty="0" smtClean="0"/>
              <a:t>Drakcupen blir ”troligen” inte av i år</a:t>
            </a:r>
          </a:p>
          <a:p>
            <a:pPr lvl="1">
              <a:buClrTx/>
            </a:pPr>
            <a:r>
              <a:rPr lang="sv-SE" altLang="sv-SE" sz="1200" dirty="0" smtClean="0"/>
              <a:t>”</a:t>
            </a:r>
            <a:r>
              <a:rPr lang="sv-SE" altLang="sv-SE" sz="1200" dirty="0" err="1" smtClean="0"/>
              <a:t>Ev</a:t>
            </a:r>
            <a:r>
              <a:rPr lang="sv-SE" altLang="sv-SE" sz="1200" dirty="0" smtClean="0"/>
              <a:t>” kiosk eller parkering</a:t>
            </a:r>
          </a:p>
          <a:p>
            <a:pPr lvl="1">
              <a:buClrTx/>
            </a:pPr>
            <a:r>
              <a:rPr lang="sv-SE" altLang="sv-SE" sz="1200" dirty="0" smtClean="0"/>
              <a:t>Plastpåsar kommer alla måsta sälja vad vi vet nu</a:t>
            </a:r>
          </a:p>
          <a:p>
            <a:endParaRPr lang="sv-SE" altLang="sv-SE" dirty="0" smtClean="0"/>
          </a:p>
          <a:p>
            <a:pPr lvl="1"/>
            <a:endParaRPr lang="sv-SE" altLang="sv-SE" dirty="0" smtClean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1"/>
                </a:solidFill>
              </a:rPr>
              <a:t>…</a:t>
            </a: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76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latshållare för text 1"/>
          <p:cNvSpPr>
            <a:spLocks noGrp="1"/>
          </p:cNvSpPr>
          <p:nvPr>
            <p:ph type="body" sz="quarter" idx="12"/>
          </p:nvPr>
        </p:nvSpPr>
        <p:spPr>
          <a:xfrm>
            <a:off x="323850" y="1098550"/>
            <a:ext cx="7992566" cy="4279230"/>
          </a:xfrm>
        </p:spPr>
        <p:txBody>
          <a:bodyPr/>
          <a:lstStyle/>
          <a:p>
            <a:endParaRPr lang="sv-SE" altLang="sv-SE" dirty="0" smtClean="0"/>
          </a:p>
          <a:p>
            <a:pPr>
              <a:buClrTx/>
            </a:pPr>
            <a:r>
              <a:rPr lang="sv-SE" altLang="sv-SE" sz="1400" dirty="0" smtClean="0"/>
              <a:t>Sponsorer</a:t>
            </a:r>
          </a:p>
          <a:p>
            <a:pPr>
              <a:buClrTx/>
            </a:pPr>
            <a:r>
              <a:rPr lang="sv-SE" altLang="sv-SE" sz="1400" smtClean="0"/>
              <a:t>Kamera kunnig</a:t>
            </a:r>
            <a:r>
              <a:rPr lang="sv-SE" altLang="sv-SE" sz="1400" dirty="0" smtClean="0"/>
              <a:t>? Lagbild!</a:t>
            </a:r>
          </a:p>
          <a:p>
            <a:pPr>
              <a:buClrTx/>
            </a:pPr>
            <a:r>
              <a:rPr lang="sv-SE" altLang="sv-SE" sz="1400" dirty="0" smtClean="0"/>
              <a:t>Hitta på något utöver fotbollen, </a:t>
            </a:r>
            <a:r>
              <a:rPr lang="sv-SE" altLang="sv-SE" sz="1400" dirty="0" err="1" smtClean="0"/>
              <a:t>ideér</a:t>
            </a:r>
            <a:endParaRPr lang="sv-SE" altLang="sv-SE" sz="1400" dirty="0" smtClean="0"/>
          </a:p>
          <a:p>
            <a:pPr>
              <a:buClrTx/>
            </a:pPr>
            <a:r>
              <a:rPr lang="sv-SE" altLang="sv-SE" sz="1400" dirty="0" smtClean="0"/>
              <a:t>Övrigt</a:t>
            </a:r>
            <a:endParaRPr lang="sv-SE" altLang="sv-SE" sz="1200" dirty="0" smtClean="0"/>
          </a:p>
          <a:p>
            <a:endParaRPr lang="sv-SE" altLang="sv-SE" dirty="0" smtClean="0"/>
          </a:p>
          <a:p>
            <a:pPr marL="252000" lvl="1" indent="0">
              <a:buNone/>
            </a:pPr>
            <a:endParaRPr lang="sv-SE" altLang="sv-SE" dirty="0" smtClean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1"/>
                </a:solidFill>
              </a:rPr>
              <a:t>Avslutningsvis…</a:t>
            </a: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2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K-mall-2016-06">
  <a:themeElements>
    <a:clrScheme name="Office-tema 1">
      <a:dk1>
        <a:srgbClr val="000000"/>
      </a:dk1>
      <a:lt1>
        <a:srgbClr val="FFFFFF"/>
      </a:lt1>
      <a:dk2>
        <a:srgbClr val="007336"/>
      </a:dk2>
      <a:lt2>
        <a:srgbClr val="808080"/>
      </a:lt2>
      <a:accent1>
        <a:srgbClr val="D0DE8E"/>
      </a:accent1>
      <a:accent2>
        <a:srgbClr val="84B317"/>
      </a:accent2>
      <a:accent3>
        <a:srgbClr val="FFFFFF"/>
      </a:accent3>
      <a:accent4>
        <a:srgbClr val="000000"/>
      </a:accent4>
      <a:accent5>
        <a:srgbClr val="E4ECC6"/>
      </a:accent5>
      <a:accent6>
        <a:srgbClr val="77A214"/>
      </a:accent6>
      <a:hlink>
        <a:srgbClr val="0098D1"/>
      </a:hlink>
      <a:folHlink>
        <a:srgbClr val="9D62A0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19050">
          <a:noFill/>
        </a:ln>
        <a:effectLst>
          <a:outerShdw blurRad="12700" dist="12700" dir="5400000" algn="t" rotWithShape="0">
            <a:prstClr val="black">
              <a:alpha val="40000"/>
            </a:prstClr>
          </a:outerShdw>
        </a:effectLst>
      </a:spPr>
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spcAft>
            <a:spcPts val="600"/>
          </a:spcAft>
          <a:defRPr sz="1400">
            <a:solidFill>
              <a:schemeClr val="tx1">
                <a:lumMod val="90000"/>
                <a:lumOff val="10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 cap="sq">
          <a:solidFill>
            <a:schemeClr val="accent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1400" spc="-20" dirty="0" smtClean="0">
            <a:solidFill>
              <a:schemeClr val="tx1">
                <a:lumMod val="90000"/>
                <a:lumOff val="10000"/>
              </a:schemeClr>
            </a:solidFill>
            <a:latin typeface="+mn-lt"/>
          </a:defRPr>
        </a:defPPr>
      </a:lstStyle>
    </a:tx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7336"/>
        </a:dk2>
        <a:lt2>
          <a:srgbClr val="808080"/>
        </a:lt2>
        <a:accent1>
          <a:srgbClr val="D0DE8E"/>
        </a:accent1>
        <a:accent2>
          <a:srgbClr val="84B317"/>
        </a:accent2>
        <a:accent3>
          <a:srgbClr val="FFFFFF"/>
        </a:accent3>
        <a:accent4>
          <a:srgbClr val="000000"/>
        </a:accent4>
        <a:accent5>
          <a:srgbClr val="E4ECC6"/>
        </a:accent5>
        <a:accent6>
          <a:srgbClr val="77A214"/>
        </a:accent6>
        <a:hlink>
          <a:srgbClr val="0098D1"/>
        </a:hlink>
        <a:folHlink>
          <a:srgbClr val="9D62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xempel-2016-06.potx" id="{56C909FB-AF43-435A-A180-32EDD7D8DF90}" vid="{36CAD951-2BE2-4AE2-B50E-4C385B5F2DF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Exempel-2016-06</Template>
  <TotalTime>539</TotalTime>
  <Words>412</Words>
  <Application>Microsoft Office PowerPoint</Application>
  <PresentationFormat>Bildspel på skärmen (16:10)</PresentationFormat>
  <Paragraphs>72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FK-mall-2016-06</vt:lpstr>
      <vt:lpstr>Välkomna!</vt:lpstr>
      <vt:lpstr>Ledarna</vt:lpstr>
      <vt:lpstr>Säsongen 2016</vt:lpstr>
      <vt:lpstr>Säsongen 2017</vt:lpstr>
      <vt:lpstr>Säsongen 2017 forts…</vt:lpstr>
      <vt:lpstr>…</vt:lpstr>
      <vt:lpstr>Avslutningsvis…</vt:lpstr>
    </vt:vector>
  </TitlesOfParts>
  <Company>FK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Exempelpresentation</dc:title>
  <dc:creator>Åslin Erik (4004)</dc:creator>
  <cp:lastModifiedBy>Åslin Erik (4004)</cp:lastModifiedBy>
  <cp:revision>55</cp:revision>
  <dcterms:created xsi:type="dcterms:W3CDTF">2017-01-27T13:47:24Z</dcterms:created>
  <dcterms:modified xsi:type="dcterms:W3CDTF">2017-03-10T09:01:42Z</dcterms:modified>
</cp:coreProperties>
</file>