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75" r:id="rId5"/>
    <p:sldId id="276" r:id="rId6"/>
    <p:sldId id="277" r:id="rId7"/>
    <p:sldId id="278" r:id="rId8"/>
    <p:sldId id="279" r:id="rId9"/>
    <p:sldId id="27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6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3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7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4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63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4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16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6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6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5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07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FFBB-F4C9-4161-95EB-152CB3D50364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AD7F-C584-43FB-9C3C-CB1AF93F8E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KSK Damlag 2021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861640"/>
            <a:ext cx="7772400" cy="302433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</a:rPr>
              <a:t>Spelarmöte 27 april</a:t>
            </a:r>
            <a:endParaRPr lang="sv-SE" dirty="0">
              <a:solidFill>
                <a:schemeClr val="tx1"/>
              </a:solidFill>
            </a:endParaRPr>
          </a:p>
          <a:p>
            <a:endParaRPr lang="sv-SE" sz="1800" dirty="0"/>
          </a:p>
          <a:p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DF779B2-D2AB-41CC-8D8C-AEAC82DEC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/>
          <a:stretch/>
        </p:blipFill>
        <p:spPr>
          <a:xfrm>
            <a:off x="0" y="2933884"/>
            <a:ext cx="6588224" cy="39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Målsättningar 2021?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674118"/>
            <a:ext cx="6112768" cy="269098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ETT lag med skön lagkänsla?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Ha kul?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Få en gemensam spelidé?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Göra oss bekväma i div. 3?</a:t>
            </a:r>
            <a:endParaRPr lang="sv-SE" sz="2000" dirty="0"/>
          </a:p>
          <a:p>
            <a:pPr algn="l"/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1208"/>
            <a:ext cx="2381250" cy="13335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5504C34-2EC5-45C9-AA56-461FCD36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12542"/>
          <a:stretch/>
        </p:blipFill>
        <p:spPr>
          <a:xfrm>
            <a:off x="0" y="3817513"/>
            <a:ext cx="2483768" cy="3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Grundupplägg träning och match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24936" cy="482453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Ett lag, två serier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3 träningar/vecka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Kl. 18:30-20.00, samling 18.15 i klubbhuset för info m.m.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Måndag: Teknik, </a:t>
            </a:r>
            <a:r>
              <a:rPr lang="sv-SE" sz="2800" dirty="0" err="1">
                <a:solidFill>
                  <a:schemeClr val="tx1"/>
                </a:solidFill>
              </a:rPr>
              <a:t>fys</a:t>
            </a:r>
            <a:r>
              <a:rPr lang="sv-SE" sz="2800" dirty="0">
                <a:solidFill>
                  <a:schemeClr val="tx1"/>
                </a:solidFill>
              </a:rPr>
              <a:t>, spel </a:t>
            </a:r>
            <a:r>
              <a:rPr lang="sv-SE" sz="2000" dirty="0">
                <a:solidFill>
                  <a:schemeClr val="tx1"/>
                </a:solidFill>
              </a:rPr>
              <a:t>(B, M &amp; P)</a:t>
            </a:r>
            <a:endParaRPr lang="sv-SE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Tisdag, torsdag: Teknik, spelövningar, spel </a:t>
            </a:r>
            <a:r>
              <a:rPr lang="sv-SE" sz="2000" dirty="0">
                <a:solidFill>
                  <a:schemeClr val="tx1"/>
                </a:solidFill>
              </a:rPr>
              <a:t>(B, K, M &amp; P)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Förhinder anmäls till Karle senast vid lunch</a:t>
            </a: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>genom SMS till 070-4220726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99105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Grundupplägg träning och match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68052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Tisdag: Info om deltagare i helgens matcher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Baserat på: Kompetens och form samt närvaro och inställning på träningarna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Kan vara skillnad på frånvaro och frånvaro, 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t.ex. arbete och familj jämfört med ”ingen lust”.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Träningarna tisdag och torsdag kan delas upp helt eller delvis utifrån helgens laguppställningar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Normalt sett ungefär samma innehåll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Max 5 spelare som deltagit i div. 3-match 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får delta nästa div. 4-match = Alla behövs!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3524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Spelidé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10445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Vi tycker vi kan ta oss tiden att se under de närmaste veckorna vad vi tror passar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Därmed heller inte bestämt om det blir samma hela tiden eller lite olika beroende på laguppställning och motstånd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03159B-BB7C-487D-9938-2A7B021FE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104456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Ett lag = Gemensamma kanaler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Laget.se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Matchkalender, större nyheter, praktisk info m.m.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Gemensam chatt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Snabb, kort info som inte behöver eller passar att stå på Laget.se (t.ex. ”ta med löpardojor”, synkning av skjuts m.m.)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Messenger?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Spelarråd kommer vi att testa, </a:t>
            </a: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>Mattias sammankallar till ett första möte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5507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Material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10445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Matchtröja och shorts som man ansvarar för själv (med det nummer det blir… </a:t>
            </a:r>
            <a:r>
              <a:rPr lang="sv-SE" sz="2800" dirty="0">
                <a:solidFill>
                  <a:schemeClr val="tx1"/>
                </a:solidFill>
                <a:sym typeface="Wingdings" panose="05000000000000000000" pitchFamily="2" charset="2"/>
              </a:rPr>
              <a:t> 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 err="1">
                <a:solidFill>
                  <a:schemeClr val="tx1"/>
                </a:solidFill>
              </a:rPr>
              <a:t>Träningsställ</a:t>
            </a:r>
            <a:r>
              <a:rPr lang="sv-SE" sz="2800" dirty="0">
                <a:solidFill>
                  <a:schemeClr val="tx1"/>
                </a:solidFill>
              </a:rPr>
              <a:t> (shorts, t-shirt och strumpor) får vi med hjälp av sponsor.</a:t>
            </a:r>
            <a:endParaRPr lang="sv-SE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Träningsoveraller: Vi bekostar själva. Team Sportia ska ta fram pris så beställer du själv där. INGA NUMMER, SÄTT INITIALER ISTÄLLET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Se till att ha egen vattenflaska till träning och match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7999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381250" cy="133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152128"/>
          </a:xfrm>
          <a:solidFill>
            <a:schemeClr val="accent3"/>
          </a:solidFill>
        </p:spPr>
        <p:txBody>
          <a:bodyPr/>
          <a:lstStyle/>
          <a:p>
            <a:r>
              <a:rPr lang="sv-SE" dirty="0"/>
              <a:t>Ska vi har värderingar/regler?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772400" cy="410445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Vill vi snacka ihop oss om vad som gäller?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Socialt, för träning, match, fixande…?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>Detta är frågor vi kommer att ha på agendan i spelarrådet.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800" dirty="0"/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3504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78226"/>
              </p:ext>
            </p:extLst>
          </p:nvPr>
        </p:nvGraphicFramePr>
        <p:xfrm>
          <a:off x="456208" y="1772816"/>
          <a:ext cx="8229600" cy="49818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406">
                <a:tc>
                  <a:txBody>
                    <a:bodyPr/>
                    <a:lstStyle/>
                    <a:p>
                      <a:r>
                        <a:rPr lang="sv-SE" sz="1400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Vad?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Hur</a:t>
                      </a:r>
                      <a:r>
                        <a:rPr lang="sv-SE" sz="1400" baseline="0" dirty="0"/>
                        <a:t> följa upp?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r>
                        <a:rPr lang="sv-SE" sz="1400" b="1" dirty="0"/>
                        <a:t>Teknik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Teknik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Bli bättre i mottagning och öva </a:t>
                      </a:r>
                      <a:r>
                        <a:rPr lang="sv-SE" sz="1400" dirty="0" err="1"/>
                        <a:t>entouchfotboll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Spelförståelse, taktik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Bli säker på vad jag och lagkamrater gör på planen, vilka rörelsemönster och löpningar tar vi. Skapa ett lugn i alla.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ska orka mer än motståndaren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Explosivitet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Klara av moment i hög hastighet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56">
                <a:tc>
                  <a:txBody>
                    <a:bodyPr/>
                    <a:lstStyle/>
                    <a:p>
                      <a:r>
                        <a:rPr lang="sv-SE" sz="1400" b="1" dirty="0"/>
                        <a:t>Lag,</a:t>
                      </a:r>
                      <a:r>
                        <a:rPr lang="sv-SE" sz="1400" b="1" baseline="0" dirty="0"/>
                        <a:t> socialt, mentalt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Hålla ihop laget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Spela damer</a:t>
                      </a:r>
                      <a:r>
                        <a:rPr lang="sv-SE" sz="1400" baseline="0" dirty="0"/>
                        <a:t> div 3 och 4 tillsammans 2022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Demokrati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Ha spelarråd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Annan</a:t>
                      </a:r>
                      <a:r>
                        <a:rPr lang="sv-SE" sz="1400" baseline="0" dirty="0"/>
                        <a:t> träning eller aktivitet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1 gång/mån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943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Mental styrka,</a:t>
                      </a:r>
                      <a:r>
                        <a:rPr lang="sv-SE" sz="1400" baseline="0" dirty="0"/>
                        <a:t> självförtroende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Känna</a:t>
                      </a:r>
                      <a:r>
                        <a:rPr lang="sv-SE" sz="1400" baseline="0" dirty="0"/>
                        <a:t> sig trygg med sig själv och laget på och utanför planen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406">
                <a:tc>
                  <a:txBody>
                    <a:bodyPr/>
                    <a:lstStyle/>
                    <a:p>
                      <a:r>
                        <a:rPr lang="sv-SE" sz="1400" b="1" dirty="0"/>
                        <a:t>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5943">
                <a:tc>
                  <a:txBody>
                    <a:bodyPr/>
                    <a:lstStyle/>
                    <a:p>
                      <a:r>
                        <a:rPr lang="sv-SE" sz="1400" b="1" dirty="0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ubrik 1"/>
          <p:cNvSpPr txBox="1">
            <a:spLocks/>
          </p:cNvSpPr>
          <p:nvPr/>
        </p:nvSpPr>
        <p:spPr>
          <a:xfrm>
            <a:off x="501452" y="332657"/>
            <a:ext cx="8146256" cy="115212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Mål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11920" t="12034" r="-11920" b="-2288"/>
          <a:stretch/>
        </p:blipFill>
        <p:spPr>
          <a:xfrm>
            <a:off x="501452" y="339678"/>
            <a:ext cx="1276533" cy="115212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/>
          <a:srcRect l="11920" t="12034" r="-11920" b="-2288"/>
          <a:stretch/>
        </p:blipFill>
        <p:spPr>
          <a:xfrm flipH="1">
            <a:off x="7358460" y="323530"/>
            <a:ext cx="1276533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9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499</Words>
  <Application>Microsoft Office PowerPoint</Application>
  <PresentationFormat>Bildspel på skärmen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KSK Damlag 2021</vt:lpstr>
      <vt:lpstr>Målsättningar 2021?</vt:lpstr>
      <vt:lpstr>Grundupplägg träning och match</vt:lpstr>
      <vt:lpstr>Grundupplägg träning och match</vt:lpstr>
      <vt:lpstr>Spelidé</vt:lpstr>
      <vt:lpstr>Kommunikation</vt:lpstr>
      <vt:lpstr>Material</vt:lpstr>
      <vt:lpstr>Ska vi har värderingar/regler?</vt:lpstr>
      <vt:lpstr>PowerPoint-presentation</vt:lpstr>
    </vt:vector>
  </TitlesOfParts>
  <Company>Eskilstuna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Öberg</dc:creator>
  <cp:lastModifiedBy>Mattias Öberg</cp:lastModifiedBy>
  <cp:revision>42</cp:revision>
  <dcterms:created xsi:type="dcterms:W3CDTF">2018-11-06T19:57:57Z</dcterms:created>
  <dcterms:modified xsi:type="dcterms:W3CDTF">2021-04-28T05:47:31Z</dcterms:modified>
</cp:coreProperties>
</file>