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sldIdLst>
    <p:sldId id="256" r:id="rId5"/>
    <p:sldId id="257" r:id="rId6"/>
    <p:sldId id="258" r:id="rId7"/>
    <p:sldId id="259" r:id="rId8"/>
    <p:sldId id="260" r:id="rId9"/>
    <p:sldId id="261"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7144"/>
    <a:srgbClr val="08543B"/>
    <a:srgbClr val="0A6C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0ED62-3443-44E0-B7DA-862592BCE9C7}" v="2" dt="2023-09-04T14:53:18.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ael Bratt" userId="44e6b188-f025-4b08-88a8-faa8212ed388" providerId="ADAL" clId="{7F83F2B0-FDFE-4779-97A5-87F4454936FC}"/>
    <pc:docChg chg="custSel addSld delSld modSld">
      <pc:chgData name="Micael Bratt" userId="44e6b188-f025-4b08-88a8-faa8212ed388" providerId="ADAL" clId="{7F83F2B0-FDFE-4779-97A5-87F4454936FC}" dt="2023-07-03T14:15:25.192" v="103" actId="20577"/>
      <pc:docMkLst>
        <pc:docMk/>
      </pc:docMkLst>
      <pc:sldChg chg="modSp mod modAnim">
        <pc:chgData name="Micael Bratt" userId="44e6b188-f025-4b08-88a8-faa8212ed388" providerId="ADAL" clId="{7F83F2B0-FDFE-4779-97A5-87F4454936FC}" dt="2023-07-03T14:09:53.132" v="77" actId="20577"/>
        <pc:sldMkLst>
          <pc:docMk/>
          <pc:sldMk cId="3071065457" sldId="257"/>
        </pc:sldMkLst>
        <pc:spChg chg="mod">
          <ac:chgData name="Micael Bratt" userId="44e6b188-f025-4b08-88a8-faa8212ed388" providerId="ADAL" clId="{7F83F2B0-FDFE-4779-97A5-87F4454936FC}" dt="2023-07-03T14:05:11.889" v="39" actId="20577"/>
          <ac:spMkLst>
            <pc:docMk/>
            <pc:sldMk cId="3071065457" sldId="257"/>
            <ac:spMk id="2" creationId="{020CAF81-FED1-DEFA-F53A-06BBF1FCA64D}"/>
          </ac:spMkLst>
        </pc:spChg>
        <pc:spChg chg="mod">
          <ac:chgData name="Micael Bratt" userId="44e6b188-f025-4b08-88a8-faa8212ed388" providerId="ADAL" clId="{7F83F2B0-FDFE-4779-97A5-87F4454936FC}" dt="2023-07-03T14:09:53.132" v="77" actId="20577"/>
          <ac:spMkLst>
            <pc:docMk/>
            <pc:sldMk cId="3071065457" sldId="257"/>
            <ac:spMk id="3" creationId="{AAD47556-B995-1150-37A2-B5C3F21F307D}"/>
          </ac:spMkLst>
        </pc:spChg>
        <pc:cxnChg chg="mod">
          <ac:chgData name="Micael Bratt" userId="44e6b188-f025-4b08-88a8-faa8212ed388" providerId="ADAL" clId="{7F83F2B0-FDFE-4779-97A5-87F4454936FC}" dt="2023-07-03T14:03:21.025" v="33" actId="1076"/>
          <ac:cxnSpMkLst>
            <pc:docMk/>
            <pc:sldMk cId="3071065457" sldId="257"/>
            <ac:cxnSpMk id="7" creationId="{599205D3-0896-630F-9EAA-407E1C207203}"/>
          </ac:cxnSpMkLst>
        </pc:cxnChg>
      </pc:sldChg>
      <pc:sldChg chg="modSp mod modAnim">
        <pc:chgData name="Micael Bratt" userId="44e6b188-f025-4b08-88a8-faa8212ed388" providerId="ADAL" clId="{7F83F2B0-FDFE-4779-97A5-87F4454936FC}" dt="2023-07-03T14:10:09.187" v="78"/>
        <pc:sldMkLst>
          <pc:docMk/>
          <pc:sldMk cId="593463039" sldId="258"/>
        </pc:sldMkLst>
        <pc:spChg chg="mod">
          <ac:chgData name="Micael Bratt" userId="44e6b188-f025-4b08-88a8-faa8212ed388" providerId="ADAL" clId="{7F83F2B0-FDFE-4779-97A5-87F4454936FC}" dt="2023-07-03T14:00:08.486" v="1" actId="20577"/>
          <ac:spMkLst>
            <pc:docMk/>
            <pc:sldMk cId="593463039" sldId="258"/>
            <ac:spMk id="2" creationId="{020CAF81-FED1-DEFA-F53A-06BBF1FCA64D}"/>
          </ac:spMkLst>
        </pc:spChg>
        <pc:spChg chg="mod">
          <ac:chgData name="Micael Bratt" userId="44e6b188-f025-4b08-88a8-faa8212ed388" providerId="ADAL" clId="{7F83F2B0-FDFE-4779-97A5-87F4454936FC}" dt="2023-07-03T14:03:06.039" v="30" actId="2710"/>
          <ac:spMkLst>
            <pc:docMk/>
            <pc:sldMk cId="593463039" sldId="258"/>
            <ac:spMk id="3" creationId="{AAD47556-B995-1150-37A2-B5C3F21F307D}"/>
          </ac:spMkLst>
        </pc:spChg>
      </pc:sldChg>
      <pc:sldChg chg="modSp mod modAnim">
        <pc:chgData name="Micael Bratt" userId="44e6b188-f025-4b08-88a8-faa8212ed388" providerId="ADAL" clId="{7F83F2B0-FDFE-4779-97A5-87F4454936FC}" dt="2023-07-03T14:10:42.171" v="83"/>
        <pc:sldMkLst>
          <pc:docMk/>
          <pc:sldMk cId="3000379166" sldId="259"/>
        </pc:sldMkLst>
        <pc:spChg chg="mod">
          <ac:chgData name="Micael Bratt" userId="44e6b188-f025-4b08-88a8-faa8212ed388" providerId="ADAL" clId="{7F83F2B0-FDFE-4779-97A5-87F4454936FC}" dt="2023-07-03T14:01:16.680" v="13" actId="20577"/>
          <ac:spMkLst>
            <pc:docMk/>
            <pc:sldMk cId="3000379166" sldId="259"/>
            <ac:spMk id="2" creationId="{020CAF81-FED1-DEFA-F53A-06BBF1FCA64D}"/>
          </ac:spMkLst>
        </pc:spChg>
        <pc:spChg chg="mod">
          <ac:chgData name="Micael Bratt" userId="44e6b188-f025-4b08-88a8-faa8212ed388" providerId="ADAL" clId="{7F83F2B0-FDFE-4779-97A5-87F4454936FC}" dt="2023-07-03T14:02:50.878" v="29" actId="27636"/>
          <ac:spMkLst>
            <pc:docMk/>
            <pc:sldMk cId="3000379166" sldId="259"/>
            <ac:spMk id="3" creationId="{AAD47556-B995-1150-37A2-B5C3F21F307D}"/>
          </ac:spMkLst>
        </pc:spChg>
      </pc:sldChg>
      <pc:sldChg chg="del">
        <pc:chgData name="Micael Bratt" userId="44e6b188-f025-4b08-88a8-faa8212ed388" providerId="ADAL" clId="{7F83F2B0-FDFE-4779-97A5-87F4454936FC}" dt="2023-07-03T14:01:02.063" v="6" actId="2696"/>
        <pc:sldMkLst>
          <pc:docMk/>
          <pc:sldMk cId="309102571" sldId="260"/>
        </pc:sldMkLst>
      </pc:sldChg>
      <pc:sldChg chg="modSp add mod modAnim">
        <pc:chgData name="Micael Bratt" userId="44e6b188-f025-4b08-88a8-faa8212ed388" providerId="ADAL" clId="{7F83F2B0-FDFE-4779-97A5-87F4454936FC}" dt="2023-07-03T14:14:51.012" v="102"/>
        <pc:sldMkLst>
          <pc:docMk/>
          <pc:sldMk cId="3234814406" sldId="260"/>
        </pc:sldMkLst>
        <pc:spChg chg="mod">
          <ac:chgData name="Micael Bratt" userId="44e6b188-f025-4b08-88a8-faa8212ed388" providerId="ADAL" clId="{7F83F2B0-FDFE-4779-97A5-87F4454936FC}" dt="2023-07-03T14:05:27.964" v="42" actId="20577"/>
          <ac:spMkLst>
            <pc:docMk/>
            <pc:sldMk cId="3234814406" sldId="260"/>
            <ac:spMk id="2" creationId="{020CAF81-FED1-DEFA-F53A-06BBF1FCA64D}"/>
          </ac:spMkLst>
        </pc:spChg>
        <pc:spChg chg="mod">
          <ac:chgData name="Micael Bratt" userId="44e6b188-f025-4b08-88a8-faa8212ed388" providerId="ADAL" clId="{7F83F2B0-FDFE-4779-97A5-87F4454936FC}" dt="2023-07-03T14:10:55.152" v="85" actId="20577"/>
          <ac:spMkLst>
            <pc:docMk/>
            <pc:sldMk cId="3234814406" sldId="260"/>
            <ac:spMk id="3" creationId="{AAD47556-B995-1150-37A2-B5C3F21F307D}"/>
          </ac:spMkLst>
        </pc:spChg>
      </pc:sldChg>
      <pc:sldChg chg="del">
        <pc:chgData name="Micael Bratt" userId="44e6b188-f025-4b08-88a8-faa8212ed388" providerId="ADAL" clId="{7F83F2B0-FDFE-4779-97A5-87F4454936FC}" dt="2023-07-03T14:01:04.291" v="7" actId="47"/>
        <pc:sldMkLst>
          <pc:docMk/>
          <pc:sldMk cId="1449284363" sldId="261"/>
        </pc:sldMkLst>
      </pc:sldChg>
      <pc:sldChg chg="modSp add mod modAnim">
        <pc:chgData name="Micael Bratt" userId="44e6b188-f025-4b08-88a8-faa8212ed388" providerId="ADAL" clId="{7F83F2B0-FDFE-4779-97A5-87F4454936FC}" dt="2023-07-03T14:15:25.192" v="103" actId="20577"/>
        <pc:sldMkLst>
          <pc:docMk/>
          <pc:sldMk cId="1514292053" sldId="261"/>
        </pc:sldMkLst>
        <pc:spChg chg="mod">
          <ac:chgData name="Micael Bratt" userId="44e6b188-f025-4b08-88a8-faa8212ed388" providerId="ADAL" clId="{7F83F2B0-FDFE-4779-97A5-87F4454936FC}" dt="2023-07-03T14:07:41.421" v="53" actId="20577"/>
          <ac:spMkLst>
            <pc:docMk/>
            <pc:sldMk cId="1514292053" sldId="261"/>
            <ac:spMk id="2" creationId="{020CAF81-FED1-DEFA-F53A-06BBF1FCA64D}"/>
          </ac:spMkLst>
        </pc:spChg>
        <pc:spChg chg="mod">
          <ac:chgData name="Micael Bratt" userId="44e6b188-f025-4b08-88a8-faa8212ed388" providerId="ADAL" clId="{7F83F2B0-FDFE-4779-97A5-87F4454936FC}" dt="2023-07-03T14:15:25.192" v="103" actId="20577"/>
          <ac:spMkLst>
            <pc:docMk/>
            <pc:sldMk cId="1514292053" sldId="261"/>
            <ac:spMk id="3" creationId="{AAD47556-B995-1150-37A2-B5C3F21F307D}"/>
          </ac:spMkLst>
        </pc:spChg>
      </pc:sldChg>
    </pc:docChg>
  </pc:docChgLst>
  <pc:docChgLst>
    <pc:chgData name="Micael Bratt" userId="44e6b188-f025-4b08-88a8-faa8212ed388" providerId="ADAL" clId="{7720ED62-3443-44E0-B7DA-862592BCE9C7}"/>
    <pc:docChg chg="custSel modSld">
      <pc:chgData name="Micael Bratt" userId="44e6b188-f025-4b08-88a8-faa8212ed388" providerId="ADAL" clId="{7720ED62-3443-44E0-B7DA-862592BCE9C7}" dt="2023-09-04T14:53:18.908" v="3" actId="27636"/>
      <pc:docMkLst>
        <pc:docMk/>
      </pc:docMkLst>
      <pc:sldChg chg="modSp mod">
        <pc:chgData name="Micael Bratt" userId="44e6b188-f025-4b08-88a8-faa8212ed388" providerId="ADAL" clId="{7720ED62-3443-44E0-B7DA-862592BCE9C7}" dt="2023-09-04T14:53:18.908" v="3" actId="27636"/>
        <pc:sldMkLst>
          <pc:docMk/>
          <pc:sldMk cId="3071065457" sldId="257"/>
        </pc:sldMkLst>
        <pc:spChg chg="mod">
          <ac:chgData name="Micael Bratt" userId="44e6b188-f025-4b08-88a8-faa8212ed388" providerId="ADAL" clId="{7720ED62-3443-44E0-B7DA-862592BCE9C7}" dt="2023-09-04T14:53:18.908" v="3" actId="27636"/>
          <ac:spMkLst>
            <pc:docMk/>
            <pc:sldMk cId="3071065457" sldId="257"/>
            <ac:spMk id="3" creationId="{AAD47556-B995-1150-37A2-B5C3F21F307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789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2519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5268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7293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0321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84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5936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0696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9917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3320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7452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9/4/2023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97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9/4/2023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0210871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4" r:id="rId7"/>
    <p:sldLayoutId id="2147483715" r:id="rId8"/>
    <p:sldLayoutId id="2147483716" r:id="rId9"/>
    <p:sldLayoutId id="2147483717" r:id="rId10"/>
    <p:sldLayoutId id="2147483718" r:id="rId11"/>
    <p:sldLayoutId id="2147483720"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7144"/>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AAD47556-B995-1150-37A2-B5C3F21F307D}"/>
              </a:ext>
            </a:extLst>
          </p:cNvPr>
          <p:cNvSpPr>
            <a:spLocks noGrp="1"/>
          </p:cNvSpPr>
          <p:nvPr>
            <p:ph type="subTitle" idx="1"/>
          </p:nvPr>
        </p:nvSpPr>
        <p:spPr>
          <a:xfrm>
            <a:off x="643467" y="5277684"/>
            <a:ext cx="4620584" cy="775494"/>
          </a:xfrm>
        </p:spPr>
        <p:txBody>
          <a:bodyPr>
            <a:normAutofit/>
          </a:bodyPr>
          <a:lstStyle/>
          <a:p>
            <a:endParaRPr lang="sv-SE" dirty="0"/>
          </a:p>
        </p:txBody>
      </p:sp>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0CAF81-FED1-DEFA-F53A-06BBF1FCA64D}"/>
              </a:ext>
            </a:extLst>
          </p:cNvPr>
          <p:cNvSpPr>
            <a:spLocks noGrp="1"/>
          </p:cNvSpPr>
          <p:nvPr>
            <p:ph type="ctrTitle"/>
          </p:nvPr>
        </p:nvSpPr>
        <p:spPr>
          <a:xfrm>
            <a:off x="523875" y="2635607"/>
            <a:ext cx="7781925" cy="1586786"/>
          </a:xfrm>
        </p:spPr>
        <p:txBody>
          <a:bodyPr>
            <a:noAutofit/>
          </a:bodyPr>
          <a:lstStyle/>
          <a:p>
            <a:r>
              <a:rPr lang="sv-SE" sz="6000" b="1" dirty="0">
                <a:solidFill>
                  <a:schemeClr val="bg1"/>
                </a:solidFill>
                <a:latin typeface="Arial" panose="020B0604020202020204" pitchFamily="34" charset="0"/>
                <a:cs typeface="Arial" panose="020B0604020202020204" pitchFamily="34" charset="0"/>
              </a:rPr>
              <a:t>Tillsammans är vi GF Kroppskultur</a:t>
            </a:r>
          </a:p>
        </p:txBody>
      </p:sp>
      <p:pic>
        <p:nvPicPr>
          <p:cNvPr id="4" name="Picture 3">
            <a:extLst>
              <a:ext uri="{FF2B5EF4-FFF2-40B4-BE49-F238E27FC236}">
                <a16:creationId xmlns:a16="http://schemas.microsoft.com/office/drawing/2014/main" id="{7AA05EA8-11A0-9847-C568-82EF23540D23}"/>
              </a:ext>
            </a:extLst>
          </p:cNvPr>
          <p:cNvPicPr>
            <a:picLocks noChangeAspect="1"/>
          </p:cNvPicPr>
          <p:nvPr/>
        </p:nvPicPr>
        <p:blipFill>
          <a:blip r:embed="rId2">
            <a:extLst>
              <a:ext uri="{28A0092B-C50C-407E-A947-70E740481C1C}">
                <a14:useLocalDpi xmlns:a14="http://schemas.microsoft.com/office/drawing/2010/main" val="0"/>
              </a:ext>
            </a:extLst>
          </a:blip>
          <a:srcRect l="21025" r="21025"/>
          <a:stretch/>
        </p:blipFill>
        <p:spPr>
          <a:xfrm>
            <a:off x="75326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Bildobjekt 5" descr="En bild som visar symbol, logotyp, emblem, Varumärke&#10;&#10;Automatiskt genererad beskrivning">
            <a:extLst>
              <a:ext uri="{FF2B5EF4-FFF2-40B4-BE49-F238E27FC236}">
                <a16:creationId xmlns:a16="http://schemas.microsoft.com/office/drawing/2014/main" id="{76F76BC0-12EF-7D5D-7477-0239AD9AA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991" y="5429250"/>
            <a:ext cx="1334435" cy="1334435"/>
          </a:xfrm>
          <a:prstGeom prst="rect">
            <a:avLst/>
          </a:prstGeom>
        </p:spPr>
      </p:pic>
    </p:spTree>
    <p:extLst>
      <p:ext uri="{BB962C8B-B14F-4D97-AF65-F5344CB8AC3E}">
        <p14:creationId xmlns:p14="http://schemas.microsoft.com/office/powerpoint/2010/main" val="278584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7144"/>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0CAF81-FED1-DEFA-F53A-06BBF1FCA64D}"/>
              </a:ext>
            </a:extLst>
          </p:cNvPr>
          <p:cNvSpPr>
            <a:spLocks noGrp="1"/>
          </p:cNvSpPr>
          <p:nvPr>
            <p:ph type="ctrTitle"/>
          </p:nvPr>
        </p:nvSpPr>
        <p:spPr>
          <a:xfrm>
            <a:off x="180975" y="388398"/>
            <a:ext cx="7351715" cy="614140"/>
          </a:xfrm>
        </p:spPr>
        <p:txBody>
          <a:bodyPr>
            <a:noAutofit/>
          </a:bodyPr>
          <a:lstStyle/>
          <a:p>
            <a:pPr algn="ctr"/>
            <a:r>
              <a:rPr lang="sv-SE" sz="2800" b="1" dirty="0">
                <a:solidFill>
                  <a:schemeClr val="bg1"/>
                </a:solidFill>
                <a:latin typeface="Arial" panose="020B0604020202020204" pitchFamily="34" charset="0"/>
                <a:cs typeface="Arial" panose="020B0604020202020204" pitchFamily="34" charset="0"/>
              </a:rPr>
              <a:t>Hur fungerar föreningen Kroppskultur ?</a:t>
            </a:r>
          </a:p>
        </p:txBody>
      </p:sp>
      <p:sp>
        <p:nvSpPr>
          <p:cNvPr id="3" name="Underrubrik 2">
            <a:extLst>
              <a:ext uri="{FF2B5EF4-FFF2-40B4-BE49-F238E27FC236}">
                <a16:creationId xmlns:a16="http://schemas.microsoft.com/office/drawing/2014/main" id="{AAD47556-B995-1150-37A2-B5C3F21F307D}"/>
              </a:ext>
            </a:extLst>
          </p:cNvPr>
          <p:cNvSpPr>
            <a:spLocks noGrp="1"/>
          </p:cNvSpPr>
          <p:nvPr>
            <p:ph type="subTitle" idx="1"/>
          </p:nvPr>
        </p:nvSpPr>
        <p:spPr>
          <a:xfrm>
            <a:off x="180975" y="1772403"/>
            <a:ext cx="7351714" cy="4992107"/>
          </a:xfrm>
        </p:spPr>
        <p:txBody>
          <a:bodyPr>
            <a:normAutofit fontScale="85000" lnSpcReduction="20000"/>
          </a:bodyPr>
          <a:lstStyle/>
          <a:p>
            <a:pPr marL="0" marR="0" lvl="0" indent="0" algn="l" defTabSz="914400" rtl="0" eaLnBrk="1" fontAlgn="auto" latinLnBrk="0" hangingPunct="1">
              <a:lnSpc>
                <a:spcPct val="110000"/>
              </a:lnSpc>
              <a:spcBef>
                <a:spcPts val="1800"/>
              </a:spcBef>
              <a:spcAft>
                <a:spcPts val="0"/>
              </a:spcAft>
              <a:buClrTx/>
              <a:buSzPct val="100000"/>
              <a:buFont typeface="Arial" pitchFamily="34" charset="0"/>
              <a:buNone/>
              <a:tabLst/>
              <a:defRPr/>
            </a:pP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Vi har:</a:t>
            </a:r>
          </a:p>
          <a:p>
            <a:pPr marL="274320" marR="0" lvl="0" indent="-274320" algn="l" defTabSz="914400" rtl="0" eaLnBrk="1" fontAlgn="auto" latinLnBrk="0" hangingPunct="1">
              <a:lnSpc>
                <a:spcPct val="110000"/>
              </a:lnSpc>
              <a:spcBef>
                <a:spcPts val="1800"/>
              </a:spcBef>
              <a:spcAft>
                <a:spcPts val="0"/>
              </a:spcAft>
              <a:buClrTx/>
              <a:buSzPct val="100000"/>
              <a:buFont typeface="Arial" pitchFamily="34" charset="0"/>
              <a:buChar char="▪"/>
              <a:tabLst/>
              <a:defRPr/>
            </a:pP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En mycket engagerad styrelse bestående </a:t>
            </a:r>
            <a:r>
              <a:rPr kumimoji="0" lang="sv-SE" sz="2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av 7 </a:t>
            </a: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personer, som på ideell basis investerar oerhört mycket tid i föreningen.</a:t>
            </a:r>
          </a:p>
          <a:p>
            <a:pPr marL="274320" marR="0" lvl="0" indent="-274320" algn="l" defTabSz="914400" rtl="0" eaLnBrk="1" fontAlgn="auto" latinLnBrk="0" hangingPunct="1">
              <a:lnSpc>
                <a:spcPct val="110000"/>
              </a:lnSpc>
              <a:spcBef>
                <a:spcPts val="1800"/>
              </a:spcBef>
              <a:spcAft>
                <a:spcPts val="0"/>
              </a:spcAft>
              <a:buClrTx/>
              <a:buSzPct val="100000"/>
              <a:buFont typeface="Arial" pitchFamily="34" charset="0"/>
              <a:buChar char="▪"/>
              <a:tabLst/>
              <a:defRPr/>
            </a:pPr>
            <a:r>
              <a:rPr lang="sv-SE" cap="none" dirty="0">
                <a:solidFill>
                  <a:prstClr val="white"/>
                </a:solidFill>
                <a:latin typeface="Arial" panose="020B0604020202020204" pitchFamily="34" charset="0"/>
                <a:cs typeface="Arial" panose="020B0604020202020204" pitchFamily="34" charset="0"/>
              </a:rPr>
              <a:t>E</a:t>
            </a:r>
            <a:r>
              <a:rPr kumimoji="0" lang="sv-SE" sz="24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tt</a:t>
            </a: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kansli med två personer, en klubbchef och en administrativ resurs</a:t>
            </a:r>
          </a:p>
          <a:p>
            <a:pPr marL="274320" marR="0" lvl="0" indent="-274320" algn="l" defTabSz="914400" rtl="0" eaLnBrk="1" fontAlgn="auto" latinLnBrk="0" hangingPunct="1">
              <a:lnSpc>
                <a:spcPct val="110000"/>
              </a:lnSpc>
              <a:spcBef>
                <a:spcPts val="1800"/>
              </a:spcBef>
              <a:spcAft>
                <a:spcPts val="0"/>
              </a:spcAft>
              <a:buClrTx/>
              <a:buSzPct val="100000"/>
              <a:buFont typeface="Arial" pitchFamily="34" charset="0"/>
              <a:buChar char="▪"/>
              <a:tabLst/>
              <a:defRPr/>
            </a:pPr>
            <a:r>
              <a:rPr lang="sv-SE" cap="none" dirty="0">
                <a:solidFill>
                  <a:prstClr val="white"/>
                </a:solidFill>
                <a:latin typeface="Arial" panose="020B0604020202020204" pitchFamily="34" charset="0"/>
                <a:cs typeface="Arial" panose="020B0604020202020204" pitchFamily="34" charset="0"/>
              </a:rPr>
              <a:t>I</a:t>
            </a:r>
            <a:r>
              <a:rPr kumimoji="0" lang="sv-SE" sz="24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deella</a:t>
            </a: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ledare som tränar våra ungdomslag upp till 16 års ålder</a:t>
            </a:r>
          </a:p>
          <a:p>
            <a:pPr marL="274320" marR="0" lvl="0" indent="-274320" algn="l" defTabSz="914400" rtl="0" eaLnBrk="1" fontAlgn="auto" latinLnBrk="0" hangingPunct="1">
              <a:lnSpc>
                <a:spcPct val="110000"/>
              </a:lnSpc>
              <a:spcBef>
                <a:spcPts val="1800"/>
              </a:spcBef>
              <a:spcAft>
                <a:spcPts val="0"/>
              </a:spcAft>
              <a:buClrTx/>
              <a:buSzPct val="100000"/>
              <a:buFont typeface="Arial" pitchFamily="34" charset="0"/>
              <a:buChar char="▪"/>
              <a:tabLst/>
              <a:defRPr/>
            </a:pPr>
            <a:r>
              <a:rPr lang="sv-SE" cap="none" dirty="0">
                <a:solidFill>
                  <a:prstClr val="white"/>
                </a:solidFill>
                <a:latin typeface="Arial" panose="020B0604020202020204" pitchFamily="34" charset="0"/>
                <a:cs typeface="Arial" panose="020B0604020202020204" pitchFamily="34" charset="0"/>
              </a:rPr>
              <a:t>E</a:t>
            </a: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 målvaktstränare samt en ungdomsansvarig resurs som arbetar med kvalitetssäkring samt ledarutveckling av våra ledare </a:t>
            </a:r>
          </a:p>
          <a:p>
            <a:pPr marL="274320" marR="0" lvl="0" indent="-274320" algn="l" defTabSz="914400" rtl="0" eaLnBrk="1" fontAlgn="auto" latinLnBrk="0" hangingPunct="1">
              <a:lnSpc>
                <a:spcPct val="110000"/>
              </a:lnSpc>
              <a:spcBef>
                <a:spcPts val="1800"/>
              </a:spcBef>
              <a:spcAft>
                <a:spcPts val="0"/>
              </a:spcAft>
              <a:buClrTx/>
              <a:buSzPct val="100000"/>
              <a:buFont typeface="Arial" pitchFamily="34" charset="0"/>
              <a:buChar char="▪"/>
              <a:tabLst/>
              <a:defRPr/>
            </a:pPr>
            <a:r>
              <a:rPr lang="sv-SE" cap="none" dirty="0">
                <a:solidFill>
                  <a:prstClr val="white"/>
                </a:solidFill>
                <a:latin typeface="Arial" panose="020B0604020202020204" pitchFamily="34" charset="0"/>
                <a:cs typeface="Arial" panose="020B0604020202020204" pitchFamily="34" charset="0"/>
              </a:rPr>
              <a:t>D</a:t>
            </a: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en tredje största föreningen i hela ”Region väst” med hela 47 lag anmälda i seriespel säsongen 23/24</a:t>
            </a:r>
          </a:p>
          <a:p>
            <a:pPr>
              <a:lnSpc>
                <a:spcPct val="110000"/>
              </a:lnSpc>
            </a:pPr>
            <a:endParaRPr lang="sv-SE"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AA05EA8-11A0-9847-C568-82EF23540D23}"/>
              </a:ext>
            </a:extLst>
          </p:cNvPr>
          <p:cNvPicPr>
            <a:picLocks noChangeAspect="1"/>
          </p:cNvPicPr>
          <p:nvPr/>
        </p:nvPicPr>
        <p:blipFill>
          <a:blip r:embed="rId2">
            <a:extLst>
              <a:ext uri="{28A0092B-C50C-407E-A947-70E740481C1C}">
                <a14:useLocalDpi xmlns:a14="http://schemas.microsoft.com/office/drawing/2010/main" val="0"/>
              </a:ext>
            </a:extLst>
          </a:blip>
          <a:srcRect l="21025" r="21025"/>
          <a:stretch/>
        </p:blipFill>
        <p:spPr>
          <a:xfrm>
            <a:off x="75326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Bildobjekt 5" descr="En bild som visar symbol, logotyp, emblem, Varumärke&#10;&#10;Automatiskt genererad beskrivning">
            <a:extLst>
              <a:ext uri="{FF2B5EF4-FFF2-40B4-BE49-F238E27FC236}">
                <a16:creationId xmlns:a16="http://schemas.microsoft.com/office/drawing/2014/main" id="{76F76BC0-12EF-7D5D-7477-0239AD9AA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991" y="5429250"/>
            <a:ext cx="1334435" cy="1334435"/>
          </a:xfrm>
          <a:prstGeom prst="rect">
            <a:avLst/>
          </a:prstGeom>
        </p:spPr>
      </p:pic>
      <p:cxnSp>
        <p:nvCxnSpPr>
          <p:cNvPr id="7" name="Rak koppling 6">
            <a:extLst>
              <a:ext uri="{FF2B5EF4-FFF2-40B4-BE49-F238E27FC236}">
                <a16:creationId xmlns:a16="http://schemas.microsoft.com/office/drawing/2014/main" id="{599205D3-0896-630F-9EAA-407E1C207203}"/>
              </a:ext>
            </a:extLst>
          </p:cNvPr>
          <p:cNvCxnSpPr>
            <a:cxnSpLocks/>
          </p:cNvCxnSpPr>
          <p:nvPr/>
        </p:nvCxnSpPr>
        <p:spPr>
          <a:xfrm>
            <a:off x="180975" y="1419225"/>
            <a:ext cx="7248525" cy="0"/>
          </a:xfrm>
          <a:prstGeom prst="line">
            <a:avLst/>
          </a:prstGeom>
          <a:ln w="31750">
            <a:solidFill>
              <a:schemeClr val="bg1">
                <a:alpha val="6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06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C7144"/>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0CAF81-FED1-DEFA-F53A-06BBF1FCA64D}"/>
              </a:ext>
            </a:extLst>
          </p:cNvPr>
          <p:cNvSpPr>
            <a:spLocks noGrp="1"/>
          </p:cNvSpPr>
          <p:nvPr>
            <p:ph type="ctrTitle"/>
          </p:nvPr>
        </p:nvSpPr>
        <p:spPr>
          <a:xfrm>
            <a:off x="180975" y="388398"/>
            <a:ext cx="7351715" cy="614140"/>
          </a:xfrm>
        </p:spPr>
        <p:txBody>
          <a:bodyPr>
            <a:noAutofit/>
          </a:bodyPr>
          <a:lstStyle/>
          <a:p>
            <a:pPr algn="ctr"/>
            <a:r>
              <a:rPr lang="sv-SE" sz="2800" b="1" dirty="0">
                <a:solidFill>
                  <a:schemeClr val="bg1"/>
                </a:solidFill>
                <a:latin typeface="Arial" panose="020B0604020202020204" pitchFamily="34" charset="0"/>
                <a:cs typeface="Arial" panose="020B0604020202020204" pitchFamily="34" charset="0"/>
              </a:rPr>
              <a:t>Föreningsidé:</a:t>
            </a:r>
          </a:p>
        </p:txBody>
      </p:sp>
      <p:sp>
        <p:nvSpPr>
          <p:cNvPr id="3" name="Underrubrik 2">
            <a:extLst>
              <a:ext uri="{FF2B5EF4-FFF2-40B4-BE49-F238E27FC236}">
                <a16:creationId xmlns:a16="http://schemas.microsoft.com/office/drawing/2014/main" id="{AAD47556-B995-1150-37A2-B5C3F21F307D}"/>
              </a:ext>
            </a:extLst>
          </p:cNvPr>
          <p:cNvSpPr>
            <a:spLocks noGrp="1"/>
          </p:cNvSpPr>
          <p:nvPr>
            <p:ph type="subTitle" idx="1"/>
          </p:nvPr>
        </p:nvSpPr>
        <p:spPr>
          <a:xfrm>
            <a:off x="180975" y="1772403"/>
            <a:ext cx="7351714" cy="4992107"/>
          </a:xfrm>
        </p:spPr>
        <p:txBody>
          <a:bodyPr>
            <a:normAutofit/>
          </a:bodyPr>
          <a:lstStyle/>
          <a:p>
            <a:pPr marL="0" marR="0" lvl="0" indent="0" algn="l" defTabSz="914400" rtl="0" eaLnBrk="1" fontAlgn="auto" latinLnBrk="0" hangingPunct="1">
              <a:spcBef>
                <a:spcPts val="1800"/>
              </a:spcBef>
              <a:spcAft>
                <a:spcPts val="0"/>
              </a:spcAft>
              <a:buClrTx/>
              <a:buSzPct val="100000"/>
              <a:buFont typeface="Arial" pitchFamily="34" charset="0"/>
              <a:buNone/>
              <a:tabLst/>
              <a:defRPr/>
            </a:pP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”Kroppskulturs föreningsidé är att genom en attraktiv sportslig och social verksamhet skapa bästa möjliga handbollsutveckling.</a:t>
            </a:r>
          </a:p>
          <a:p>
            <a:pPr marL="0" marR="0" lvl="0" indent="0" algn="l" defTabSz="914400" rtl="0" eaLnBrk="1" fontAlgn="auto" latinLnBrk="0" hangingPunct="1">
              <a:spcBef>
                <a:spcPts val="1800"/>
              </a:spcBef>
              <a:spcAft>
                <a:spcPts val="0"/>
              </a:spcAft>
              <a:buClrTx/>
              <a:buSzPct val="100000"/>
              <a:buFont typeface="Arial" pitchFamily="34" charset="0"/>
              <a:buNone/>
              <a:tabLst/>
              <a:defRPr/>
            </a:pP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Även erbjuda en god social fostran som ger våra barn och ungdomar en bred vänskapskrets och en personlig trygghet inom och vid sidan av handbollen.</a:t>
            </a:r>
          </a:p>
          <a:p>
            <a:pPr marL="0" marR="0" lvl="0" indent="0" algn="l" defTabSz="914400" rtl="0" eaLnBrk="1" fontAlgn="auto" latinLnBrk="0" hangingPunct="1">
              <a:spcBef>
                <a:spcPts val="1800"/>
              </a:spcBef>
              <a:spcAft>
                <a:spcPts val="0"/>
              </a:spcAft>
              <a:buClrTx/>
              <a:buSzPct val="100000"/>
              <a:buFont typeface="Arial" pitchFamily="34" charset="0"/>
              <a:buNone/>
              <a:tabLst/>
              <a:defRPr/>
            </a:pPr>
            <a:r>
              <a:rPr kumimoji="0" lang="sv-SE"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Ambitionen är att detta skall leda till ett livslångt aktivt engagemang inom föreningen.”</a:t>
            </a:r>
          </a:p>
        </p:txBody>
      </p:sp>
      <p:pic>
        <p:nvPicPr>
          <p:cNvPr id="4" name="Picture 3">
            <a:extLst>
              <a:ext uri="{FF2B5EF4-FFF2-40B4-BE49-F238E27FC236}">
                <a16:creationId xmlns:a16="http://schemas.microsoft.com/office/drawing/2014/main" id="{7AA05EA8-11A0-9847-C568-82EF23540D23}"/>
              </a:ext>
            </a:extLst>
          </p:cNvPr>
          <p:cNvPicPr>
            <a:picLocks noChangeAspect="1"/>
          </p:cNvPicPr>
          <p:nvPr/>
        </p:nvPicPr>
        <p:blipFill>
          <a:blip r:embed="rId2">
            <a:extLst>
              <a:ext uri="{28A0092B-C50C-407E-A947-70E740481C1C}">
                <a14:useLocalDpi xmlns:a14="http://schemas.microsoft.com/office/drawing/2010/main" val="0"/>
              </a:ext>
            </a:extLst>
          </a:blip>
          <a:srcRect l="21025" r="21025"/>
          <a:stretch/>
        </p:blipFill>
        <p:spPr>
          <a:xfrm>
            <a:off x="75326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Bildobjekt 5" descr="En bild som visar symbol, logotyp, emblem, Varumärke&#10;&#10;Automatiskt genererad beskrivning">
            <a:extLst>
              <a:ext uri="{FF2B5EF4-FFF2-40B4-BE49-F238E27FC236}">
                <a16:creationId xmlns:a16="http://schemas.microsoft.com/office/drawing/2014/main" id="{76F76BC0-12EF-7D5D-7477-0239AD9AA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991" y="5429250"/>
            <a:ext cx="1334435" cy="1334435"/>
          </a:xfrm>
          <a:prstGeom prst="rect">
            <a:avLst/>
          </a:prstGeom>
        </p:spPr>
      </p:pic>
      <p:cxnSp>
        <p:nvCxnSpPr>
          <p:cNvPr id="7" name="Rak koppling 6">
            <a:extLst>
              <a:ext uri="{FF2B5EF4-FFF2-40B4-BE49-F238E27FC236}">
                <a16:creationId xmlns:a16="http://schemas.microsoft.com/office/drawing/2014/main" id="{599205D3-0896-630F-9EAA-407E1C207203}"/>
              </a:ext>
            </a:extLst>
          </p:cNvPr>
          <p:cNvCxnSpPr>
            <a:cxnSpLocks/>
          </p:cNvCxnSpPr>
          <p:nvPr/>
        </p:nvCxnSpPr>
        <p:spPr>
          <a:xfrm>
            <a:off x="180975" y="1438275"/>
            <a:ext cx="7248525" cy="0"/>
          </a:xfrm>
          <a:prstGeom prst="line">
            <a:avLst/>
          </a:prstGeom>
          <a:ln w="31750">
            <a:solidFill>
              <a:schemeClr val="bg1">
                <a:alpha val="6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46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7144"/>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0CAF81-FED1-DEFA-F53A-06BBF1FCA64D}"/>
              </a:ext>
            </a:extLst>
          </p:cNvPr>
          <p:cNvSpPr>
            <a:spLocks noGrp="1"/>
          </p:cNvSpPr>
          <p:nvPr>
            <p:ph type="ctrTitle"/>
          </p:nvPr>
        </p:nvSpPr>
        <p:spPr>
          <a:xfrm>
            <a:off x="180975" y="161927"/>
            <a:ext cx="7351715" cy="1028694"/>
          </a:xfrm>
        </p:spPr>
        <p:txBody>
          <a:bodyPr>
            <a:noAutofit/>
          </a:bodyPr>
          <a:lstStyle/>
          <a:p>
            <a:pPr algn="ctr"/>
            <a:r>
              <a:rPr lang="sv-SE" sz="2800" b="1" dirty="0">
                <a:solidFill>
                  <a:schemeClr val="bg1"/>
                </a:solidFill>
                <a:latin typeface="Arial" panose="020B0604020202020204" pitchFamily="34" charset="0"/>
                <a:cs typeface="Arial" panose="020B0604020202020204" pitchFamily="34" charset="0"/>
              </a:rPr>
              <a:t>Vad får ditt barn genom att vara en del av  GF Kroppskultur?</a:t>
            </a:r>
          </a:p>
        </p:txBody>
      </p:sp>
      <p:sp>
        <p:nvSpPr>
          <p:cNvPr id="3" name="Underrubrik 2">
            <a:extLst>
              <a:ext uri="{FF2B5EF4-FFF2-40B4-BE49-F238E27FC236}">
                <a16:creationId xmlns:a16="http://schemas.microsoft.com/office/drawing/2014/main" id="{AAD47556-B995-1150-37A2-B5C3F21F307D}"/>
              </a:ext>
            </a:extLst>
          </p:cNvPr>
          <p:cNvSpPr>
            <a:spLocks noGrp="1"/>
          </p:cNvSpPr>
          <p:nvPr>
            <p:ph type="subTitle" idx="1"/>
          </p:nvPr>
        </p:nvSpPr>
        <p:spPr>
          <a:xfrm>
            <a:off x="180975" y="1772403"/>
            <a:ext cx="7351714" cy="4992107"/>
          </a:xfrm>
        </p:spPr>
        <p:txBody>
          <a:bodyPr>
            <a:normAutofit/>
          </a:bodyPr>
          <a:lstStyle/>
          <a:p>
            <a:pPr marL="342900" marR="0" lvl="0" indent="-342900" algn="l" defTabSz="914400" rtl="0" eaLnBrk="1" fontAlgn="auto" latinLnBrk="0" hangingPunct="1">
              <a:lnSpc>
                <a:spcPct val="120000"/>
              </a:lnSpc>
              <a:spcBef>
                <a:spcPts val="1800"/>
              </a:spcBef>
              <a:spcAft>
                <a:spcPts val="0"/>
              </a:spcAft>
              <a:buClrTx/>
              <a:buSzPct val="100000"/>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Tillsammans skapar vi  en meningsfull, aktiv fritidssysselsättning som genomsyras av glädje.</a:t>
            </a:r>
          </a:p>
          <a:p>
            <a:pPr marL="342900" marR="0" lvl="0" indent="-342900" algn="l" defTabSz="914400" rtl="0" eaLnBrk="1" fontAlgn="auto" latinLnBrk="0" hangingPunct="1">
              <a:lnSpc>
                <a:spcPct val="120000"/>
              </a:lnSpc>
              <a:spcBef>
                <a:spcPts val="1800"/>
              </a:spcBef>
              <a:spcAft>
                <a:spcPts val="0"/>
              </a:spcAft>
              <a:buClrTx/>
              <a:buSzPct val="100000"/>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Tillsammans skapar vi en trygg miljö där ditt barn ges möjlighet att bygga upp sitt självförtroende, där man för lära sig nya färdigheter men samtidigt är tillåtet att göra misstag och lära sig från dessa.</a:t>
            </a:r>
          </a:p>
          <a:p>
            <a:pPr marL="342900" marR="0" lvl="0" indent="-342900" algn="l" defTabSz="914400" rtl="0" eaLnBrk="1" fontAlgn="auto" latinLnBrk="0" hangingPunct="1">
              <a:lnSpc>
                <a:spcPct val="120000"/>
              </a:lnSpc>
              <a:spcBef>
                <a:spcPts val="1800"/>
              </a:spcBef>
              <a:spcAft>
                <a:spcPts val="0"/>
              </a:spcAft>
              <a:buClrTx/>
              <a:buSzPct val="100000"/>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Tillsammans ger vi ditt barn möjligheten att utvecklas som individ, samt utveckla/förstå vikten av samarbete i grupp för att uppnå mål.</a:t>
            </a:r>
          </a:p>
          <a:p>
            <a:pPr marL="342900" marR="0" lvl="0" indent="-342900" algn="l" defTabSz="914400" rtl="0" eaLnBrk="1" fontAlgn="auto" latinLnBrk="0" hangingPunct="1">
              <a:lnSpc>
                <a:spcPct val="120000"/>
              </a:lnSpc>
              <a:spcBef>
                <a:spcPts val="1800"/>
              </a:spcBef>
              <a:spcAft>
                <a:spcPts val="0"/>
              </a:spcAft>
              <a:buClrTx/>
              <a:buSzPct val="100000"/>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Tillsammans skapar vi ger ditt barn ett brett kontaktnät för ditt barn, med vänskapsrelationer som ofta varar livet ut.</a:t>
            </a:r>
          </a:p>
          <a:p>
            <a:pPr marL="342900" marR="0" lvl="0" indent="-342900" algn="l" defTabSz="914400" rtl="0" eaLnBrk="1" fontAlgn="auto" latinLnBrk="0" hangingPunct="1">
              <a:lnSpc>
                <a:spcPct val="120000"/>
              </a:lnSpc>
              <a:spcBef>
                <a:spcPts val="1800"/>
              </a:spcBef>
              <a:spcAft>
                <a:spcPts val="0"/>
              </a:spcAft>
              <a:buClrTx/>
              <a:buSzPct val="100000"/>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Tillsammans skapar vi bättre förutsättningar för ditt barn att prestera i skolan då fysisk aktivitet leder till minskad stress och bättre koncentrationsförmåga.</a:t>
            </a:r>
          </a:p>
          <a:p>
            <a:pPr marL="0" marR="0" lvl="0" indent="0" algn="l" defTabSz="914400" rtl="0" eaLnBrk="1" fontAlgn="auto" latinLnBrk="0" hangingPunct="1">
              <a:lnSpc>
                <a:spcPct val="120000"/>
              </a:lnSpc>
              <a:spcBef>
                <a:spcPts val="1800"/>
              </a:spcBef>
              <a:spcAft>
                <a:spcPts val="0"/>
              </a:spcAft>
              <a:buClrTx/>
              <a:buSzPct val="100000"/>
              <a:buFont typeface="Arial" pitchFamily="34" charset="0"/>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1800"/>
              </a:spcBef>
              <a:spcAft>
                <a:spcPts val="0"/>
              </a:spcAft>
              <a:buClrTx/>
              <a:buSzPct val="100000"/>
              <a:buFont typeface="Arial" pitchFamily="34" charset="0"/>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AA05EA8-11A0-9847-C568-82EF23540D23}"/>
              </a:ext>
            </a:extLst>
          </p:cNvPr>
          <p:cNvPicPr>
            <a:picLocks noChangeAspect="1"/>
          </p:cNvPicPr>
          <p:nvPr/>
        </p:nvPicPr>
        <p:blipFill>
          <a:blip r:embed="rId2">
            <a:extLst>
              <a:ext uri="{28A0092B-C50C-407E-A947-70E740481C1C}">
                <a14:useLocalDpi xmlns:a14="http://schemas.microsoft.com/office/drawing/2010/main" val="0"/>
              </a:ext>
            </a:extLst>
          </a:blip>
          <a:srcRect l="21025" r="21025"/>
          <a:stretch/>
        </p:blipFill>
        <p:spPr>
          <a:xfrm>
            <a:off x="75326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Bildobjekt 5" descr="En bild som visar symbol, logotyp, emblem, Varumärke&#10;&#10;Automatiskt genererad beskrivning">
            <a:extLst>
              <a:ext uri="{FF2B5EF4-FFF2-40B4-BE49-F238E27FC236}">
                <a16:creationId xmlns:a16="http://schemas.microsoft.com/office/drawing/2014/main" id="{76F76BC0-12EF-7D5D-7477-0239AD9AA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991" y="5429250"/>
            <a:ext cx="1334435" cy="1334435"/>
          </a:xfrm>
          <a:prstGeom prst="rect">
            <a:avLst/>
          </a:prstGeom>
        </p:spPr>
      </p:pic>
      <p:cxnSp>
        <p:nvCxnSpPr>
          <p:cNvPr id="7" name="Rak koppling 6">
            <a:extLst>
              <a:ext uri="{FF2B5EF4-FFF2-40B4-BE49-F238E27FC236}">
                <a16:creationId xmlns:a16="http://schemas.microsoft.com/office/drawing/2014/main" id="{599205D3-0896-630F-9EAA-407E1C207203}"/>
              </a:ext>
            </a:extLst>
          </p:cNvPr>
          <p:cNvCxnSpPr>
            <a:cxnSpLocks/>
          </p:cNvCxnSpPr>
          <p:nvPr/>
        </p:nvCxnSpPr>
        <p:spPr>
          <a:xfrm>
            <a:off x="180975" y="1438275"/>
            <a:ext cx="7248525" cy="0"/>
          </a:xfrm>
          <a:prstGeom prst="line">
            <a:avLst/>
          </a:prstGeom>
          <a:ln w="31750">
            <a:solidFill>
              <a:schemeClr val="bg1">
                <a:alpha val="6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7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7144"/>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0CAF81-FED1-DEFA-F53A-06BBF1FCA64D}"/>
              </a:ext>
            </a:extLst>
          </p:cNvPr>
          <p:cNvSpPr>
            <a:spLocks noGrp="1"/>
          </p:cNvSpPr>
          <p:nvPr>
            <p:ph type="ctrTitle"/>
          </p:nvPr>
        </p:nvSpPr>
        <p:spPr>
          <a:xfrm>
            <a:off x="180975" y="299669"/>
            <a:ext cx="7351715" cy="647695"/>
          </a:xfrm>
        </p:spPr>
        <p:txBody>
          <a:bodyPr>
            <a:noAutofit/>
          </a:bodyPr>
          <a:lstStyle/>
          <a:p>
            <a:pPr algn="ctr"/>
            <a:r>
              <a:rPr lang="sv-SE" sz="2800" b="1" dirty="0">
                <a:solidFill>
                  <a:schemeClr val="bg1"/>
                </a:solidFill>
                <a:latin typeface="Arial" panose="020B0604020202020204" pitchFamily="34" charset="0"/>
                <a:cs typeface="Arial" panose="020B0604020202020204" pitchFamily="34" charset="0"/>
              </a:rPr>
              <a:t>Vad behöver vi hjälp med ?</a:t>
            </a:r>
          </a:p>
        </p:txBody>
      </p:sp>
      <p:sp>
        <p:nvSpPr>
          <p:cNvPr id="3" name="Underrubrik 2">
            <a:extLst>
              <a:ext uri="{FF2B5EF4-FFF2-40B4-BE49-F238E27FC236}">
                <a16:creationId xmlns:a16="http://schemas.microsoft.com/office/drawing/2014/main" id="{AAD47556-B995-1150-37A2-B5C3F21F307D}"/>
              </a:ext>
            </a:extLst>
          </p:cNvPr>
          <p:cNvSpPr>
            <a:spLocks noGrp="1"/>
          </p:cNvSpPr>
          <p:nvPr>
            <p:ph type="subTitle" idx="1"/>
          </p:nvPr>
        </p:nvSpPr>
        <p:spPr>
          <a:xfrm>
            <a:off x="180975" y="1772403"/>
            <a:ext cx="7351714" cy="4992107"/>
          </a:xfrm>
        </p:spPr>
        <p:txBody>
          <a:bodyPr>
            <a:normAutofit/>
          </a:bodyPr>
          <a:lstStyle/>
          <a:p>
            <a:pPr marR="0" lvl="0" algn="l" defTabSz="914400" rtl="0" eaLnBrk="1" fontAlgn="auto" latinLnBrk="0" hangingPunct="1">
              <a:lnSpc>
                <a:spcPct val="120000"/>
              </a:lnSpc>
              <a:spcBef>
                <a:spcPts val="1800"/>
              </a:spcBef>
              <a:spcAft>
                <a:spcPts val="0"/>
              </a:spcAft>
              <a:buClrTx/>
              <a:buSzPct val="100000"/>
              <a:tabLst/>
              <a:defRPr/>
            </a:pPr>
            <a:r>
              <a:rPr kumimoji="0" lang="sv-SE"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För att vi som förening ska kunna fokusera på våra barn/ungdomar behöver vi att du som förälder:</a:t>
            </a:r>
          </a:p>
          <a:p>
            <a:pPr marL="342900" marR="0" lvl="0" indent="-342900" algn="l" defTabSz="914400" rtl="0" eaLnBrk="1" fontAlgn="auto" latinLnBrk="0" hangingPunct="1">
              <a:lnSpc>
                <a:spcPct val="120000"/>
              </a:lnSpc>
              <a:spcBef>
                <a:spcPts val="1800"/>
              </a:spcBef>
              <a:spcAft>
                <a:spcPts val="0"/>
              </a:spcAft>
              <a:buClrTx/>
              <a:buSzPct val="100000"/>
              <a:buFont typeface="Arial" panose="020B0604020202020204" pitchFamily="34" charset="0"/>
              <a:buChar char="•"/>
              <a:tabLst/>
              <a:defRPr/>
            </a:pPr>
            <a:r>
              <a:rPr kumimoji="0" lang="sv-SE"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Är aktiv kring ditt barns idrottande, skjutsar till träningar och matcher, stöttar och hejar som ett föredöme på vid dessa.</a:t>
            </a:r>
          </a:p>
          <a:p>
            <a:pPr marL="342900" marR="0" lvl="0" indent="-342900" algn="l" defTabSz="914400" rtl="0" eaLnBrk="1" fontAlgn="auto" latinLnBrk="0" hangingPunct="1">
              <a:lnSpc>
                <a:spcPct val="120000"/>
              </a:lnSpc>
              <a:spcBef>
                <a:spcPts val="1800"/>
              </a:spcBef>
              <a:spcAft>
                <a:spcPts val="0"/>
              </a:spcAft>
              <a:buClrTx/>
              <a:buSzPct val="100000"/>
              <a:buFont typeface="Arial" panose="020B0604020202020204" pitchFamily="34" charset="0"/>
              <a:buChar char="•"/>
              <a:tabLst/>
              <a:defRPr/>
            </a:pPr>
            <a:r>
              <a:rPr kumimoji="0" lang="sv-SE"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Ställer upp på lagets aktiviteter vid sidan av handbollen så som ”Jourveckor”, arrangemang samt försäljning av lotter/Idrottsrabatten m.m.</a:t>
            </a:r>
          </a:p>
        </p:txBody>
      </p:sp>
      <p:pic>
        <p:nvPicPr>
          <p:cNvPr id="4" name="Picture 3">
            <a:extLst>
              <a:ext uri="{FF2B5EF4-FFF2-40B4-BE49-F238E27FC236}">
                <a16:creationId xmlns:a16="http://schemas.microsoft.com/office/drawing/2014/main" id="{7AA05EA8-11A0-9847-C568-82EF23540D23}"/>
              </a:ext>
            </a:extLst>
          </p:cNvPr>
          <p:cNvPicPr>
            <a:picLocks noChangeAspect="1"/>
          </p:cNvPicPr>
          <p:nvPr/>
        </p:nvPicPr>
        <p:blipFill>
          <a:blip r:embed="rId2">
            <a:extLst>
              <a:ext uri="{28A0092B-C50C-407E-A947-70E740481C1C}">
                <a14:useLocalDpi xmlns:a14="http://schemas.microsoft.com/office/drawing/2010/main" val="0"/>
              </a:ext>
            </a:extLst>
          </a:blip>
          <a:srcRect l="21025" r="21025"/>
          <a:stretch/>
        </p:blipFill>
        <p:spPr>
          <a:xfrm>
            <a:off x="75326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Bildobjekt 5" descr="En bild som visar symbol, logotyp, emblem, Varumärke&#10;&#10;Automatiskt genererad beskrivning">
            <a:extLst>
              <a:ext uri="{FF2B5EF4-FFF2-40B4-BE49-F238E27FC236}">
                <a16:creationId xmlns:a16="http://schemas.microsoft.com/office/drawing/2014/main" id="{76F76BC0-12EF-7D5D-7477-0239AD9AA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991" y="5429250"/>
            <a:ext cx="1334435" cy="1334435"/>
          </a:xfrm>
          <a:prstGeom prst="rect">
            <a:avLst/>
          </a:prstGeom>
        </p:spPr>
      </p:pic>
      <p:cxnSp>
        <p:nvCxnSpPr>
          <p:cNvPr id="7" name="Rak koppling 6">
            <a:extLst>
              <a:ext uri="{FF2B5EF4-FFF2-40B4-BE49-F238E27FC236}">
                <a16:creationId xmlns:a16="http://schemas.microsoft.com/office/drawing/2014/main" id="{599205D3-0896-630F-9EAA-407E1C207203}"/>
              </a:ext>
            </a:extLst>
          </p:cNvPr>
          <p:cNvCxnSpPr>
            <a:cxnSpLocks/>
          </p:cNvCxnSpPr>
          <p:nvPr/>
        </p:nvCxnSpPr>
        <p:spPr>
          <a:xfrm>
            <a:off x="180975" y="1438275"/>
            <a:ext cx="7248525" cy="0"/>
          </a:xfrm>
          <a:prstGeom prst="line">
            <a:avLst/>
          </a:prstGeom>
          <a:ln w="31750">
            <a:solidFill>
              <a:schemeClr val="bg1">
                <a:alpha val="6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8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7144"/>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0CAF81-FED1-DEFA-F53A-06BBF1FCA64D}"/>
              </a:ext>
            </a:extLst>
          </p:cNvPr>
          <p:cNvSpPr>
            <a:spLocks noGrp="1"/>
          </p:cNvSpPr>
          <p:nvPr>
            <p:ph type="ctrTitle"/>
          </p:nvPr>
        </p:nvSpPr>
        <p:spPr>
          <a:xfrm>
            <a:off x="180975" y="299669"/>
            <a:ext cx="7351715" cy="647695"/>
          </a:xfrm>
        </p:spPr>
        <p:txBody>
          <a:bodyPr>
            <a:noAutofit/>
          </a:bodyPr>
          <a:lstStyle/>
          <a:p>
            <a:pPr algn="ctr"/>
            <a:r>
              <a:rPr lang="sv-SE" sz="2800" b="1" dirty="0">
                <a:solidFill>
                  <a:schemeClr val="bg1"/>
                </a:solidFill>
                <a:latin typeface="Arial" panose="020B0604020202020204" pitchFamily="34" charset="0"/>
                <a:cs typeface="Arial" panose="020B0604020202020204" pitchFamily="34" charset="0"/>
              </a:rPr>
              <a:t>Vad behöver vi hjälpas åt med ?</a:t>
            </a:r>
          </a:p>
        </p:txBody>
      </p:sp>
      <p:sp>
        <p:nvSpPr>
          <p:cNvPr id="3" name="Underrubrik 2">
            <a:extLst>
              <a:ext uri="{FF2B5EF4-FFF2-40B4-BE49-F238E27FC236}">
                <a16:creationId xmlns:a16="http://schemas.microsoft.com/office/drawing/2014/main" id="{AAD47556-B995-1150-37A2-B5C3F21F307D}"/>
              </a:ext>
            </a:extLst>
          </p:cNvPr>
          <p:cNvSpPr>
            <a:spLocks noGrp="1"/>
          </p:cNvSpPr>
          <p:nvPr>
            <p:ph type="subTitle" idx="1"/>
          </p:nvPr>
        </p:nvSpPr>
        <p:spPr>
          <a:xfrm>
            <a:off x="180975" y="1772403"/>
            <a:ext cx="7351714" cy="4992107"/>
          </a:xfrm>
        </p:spPr>
        <p:txBody>
          <a:bodyPr>
            <a:normAutofit/>
          </a:bodyPr>
          <a:lstStyle/>
          <a:p>
            <a:pPr marR="0" lvl="0" algn="l" defTabSz="914400" rtl="0" eaLnBrk="1" fontAlgn="auto" latinLnBrk="0" hangingPunct="1">
              <a:lnSpc>
                <a:spcPct val="120000"/>
              </a:lnSpc>
              <a:spcBef>
                <a:spcPts val="1800"/>
              </a:spcBef>
              <a:spcAft>
                <a:spcPts val="0"/>
              </a:spcAft>
              <a:buClrTx/>
              <a:buSzPct val="100000"/>
              <a:tabLst/>
              <a:defRPr/>
            </a:pPr>
            <a:r>
              <a:rPr kumimoji="0" lang="sv-SE"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Utan ideella krafter samt sponsorer fungerar inte den svenska idrottsmodellen/föreningslivet !</a:t>
            </a:r>
          </a:p>
          <a:p>
            <a:pPr marR="0" lvl="0" algn="l" defTabSz="914400" rtl="0" eaLnBrk="1" fontAlgn="auto" latinLnBrk="0" hangingPunct="1">
              <a:lnSpc>
                <a:spcPct val="120000"/>
              </a:lnSpc>
              <a:spcBef>
                <a:spcPts val="1800"/>
              </a:spcBef>
              <a:spcAft>
                <a:spcPts val="0"/>
              </a:spcAft>
              <a:buClrTx/>
              <a:buSzPct val="100000"/>
              <a:tabLst/>
              <a:defRPr/>
            </a:pPr>
            <a:r>
              <a:rPr kumimoji="0" lang="sv-SE"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Vi behöver därför hjälpas åt med att:</a:t>
            </a:r>
          </a:p>
          <a:p>
            <a:pPr marL="342900" marR="0" lvl="0" indent="-342900" algn="l" defTabSz="914400" rtl="0" eaLnBrk="1" fontAlgn="auto" latinLnBrk="0" hangingPunct="1">
              <a:lnSpc>
                <a:spcPct val="120000"/>
              </a:lnSpc>
              <a:spcBef>
                <a:spcPts val="1800"/>
              </a:spcBef>
              <a:spcAft>
                <a:spcPts val="0"/>
              </a:spcAft>
              <a:buClrTx/>
              <a:buSzPct val="100000"/>
              <a:buFont typeface="Arial" panose="020B0604020202020204" pitchFamily="34" charset="0"/>
              <a:buChar char="•"/>
              <a:tabLst/>
              <a:defRPr/>
            </a:pPr>
            <a:r>
              <a:rPr kumimoji="0" lang="sv-SE"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Sponsra, vilket som möjliggör fortsatt utveckling av vår fantastiska förening</a:t>
            </a:r>
          </a:p>
          <a:p>
            <a:pPr marL="342900" marR="0" lvl="0" indent="-342900" algn="l" defTabSz="914400" rtl="0" eaLnBrk="1" fontAlgn="auto" latinLnBrk="0" hangingPunct="1">
              <a:lnSpc>
                <a:spcPct val="120000"/>
              </a:lnSpc>
              <a:spcBef>
                <a:spcPts val="1800"/>
              </a:spcBef>
              <a:spcAft>
                <a:spcPts val="0"/>
              </a:spcAft>
              <a:buClrTx/>
              <a:buSzPct val="100000"/>
              <a:buFont typeface="Arial" panose="020B0604020202020204" pitchFamily="34" charset="0"/>
              <a:buChar char="•"/>
              <a:tabLst/>
              <a:defRPr/>
            </a:pPr>
            <a:r>
              <a:rPr kumimoji="0" lang="sv-SE"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Bli fler personer som engagerar sig på våra arrangemang så som hemmamatcher för seniorlagen, Junicupen osv.</a:t>
            </a:r>
          </a:p>
          <a:p>
            <a:pPr marR="0" lvl="0" algn="l" defTabSz="914400" rtl="0" eaLnBrk="1" fontAlgn="auto" latinLnBrk="0" hangingPunct="1">
              <a:lnSpc>
                <a:spcPct val="120000"/>
              </a:lnSpc>
              <a:spcBef>
                <a:spcPts val="1800"/>
              </a:spcBef>
              <a:spcAft>
                <a:spcPts val="0"/>
              </a:spcAft>
              <a:buClrTx/>
              <a:buSzPct val="100000"/>
              <a:tabLst/>
              <a:defRPr/>
            </a:pPr>
            <a:r>
              <a:rPr kumimoji="0" lang="sv-SE"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Vad kan du/personer i ditt nätverk vara med och hjälpa till med för att bidra  till detta?</a:t>
            </a:r>
          </a:p>
        </p:txBody>
      </p:sp>
      <p:pic>
        <p:nvPicPr>
          <p:cNvPr id="4" name="Picture 3">
            <a:extLst>
              <a:ext uri="{FF2B5EF4-FFF2-40B4-BE49-F238E27FC236}">
                <a16:creationId xmlns:a16="http://schemas.microsoft.com/office/drawing/2014/main" id="{7AA05EA8-11A0-9847-C568-82EF23540D23}"/>
              </a:ext>
            </a:extLst>
          </p:cNvPr>
          <p:cNvPicPr>
            <a:picLocks noChangeAspect="1"/>
          </p:cNvPicPr>
          <p:nvPr/>
        </p:nvPicPr>
        <p:blipFill>
          <a:blip r:embed="rId2">
            <a:extLst>
              <a:ext uri="{28A0092B-C50C-407E-A947-70E740481C1C}">
                <a14:useLocalDpi xmlns:a14="http://schemas.microsoft.com/office/drawing/2010/main" val="0"/>
              </a:ext>
            </a:extLst>
          </a:blip>
          <a:srcRect l="21025" r="21025"/>
          <a:stretch/>
        </p:blipFill>
        <p:spPr>
          <a:xfrm>
            <a:off x="75326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Bildobjekt 5" descr="En bild som visar symbol, logotyp, emblem, Varumärke&#10;&#10;Automatiskt genererad beskrivning">
            <a:extLst>
              <a:ext uri="{FF2B5EF4-FFF2-40B4-BE49-F238E27FC236}">
                <a16:creationId xmlns:a16="http://schemas.microsoft.com/office/drawing/2014/main" id="{76F76BC0-12EF-7D5D-7477-0239AD9AA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991" y="5429250"/>
            <a:ext cx="1334435" cy="1334435"/>
          </a:xfrm>
          <a:prstGeom prst="rect">
            <a:avLst/>
          </a:prstGeom>
        </p:spPr>
      </p:pic>
      <p:cxnSp>
        <p:nvCxnSpPr>
          <p:cNvPr id="7" name="Rak koppling 6">
            <a:extLst>
              <a:ext uri="{FF2B5EF4-FFF2-40B4-BE49-F238E27FC236}">
                <a16:creationId xmlns:a16="http://schemas.microsoft.com/office/drawing/2014/main" id="{599205D3-0896-630F-9EAA-407E1C207203}"/>
              </a:ext>
            </a:extLst>
          </p:cNvPr>
          <p:cNvCxnSpPr>
            <a:cxnSpLocks/>
          </p:cNvCxnSpPr>
          <p:nvPr/>
        </p:nvCxnSpPr>
        <p:spPr>
          <a:xfrm>
            <a:off x="180975" y="1438275"/>
            <a:ext cx="7248525" cy="0"/>
          </a:xfrm>
          <a:prstGeom prst="line">
            <a:avLst/>
          </a:prstGeom>
          <a:ln w="31750">
            <a:solidFill>
              <a:schemeClr val="bg1">
                <a:alpha val="6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2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0dc74a-90dc-40ea-9a55-175ed7dd0ac4">
      <Terms xmlns="http://schemas.microsoft.com/office/infopath/2007/PartnerControls"/>
    </lcf76f155ced4ddcb4097134ff3c332f>
    <TaxCatchAll xmlns="632f748e-37c1-4a94-9d19-b196d024b3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4F097D4272DE54CAD80D962F5A9947F" ma:contentTypeVersion="14" ma:contentTypeDescription="Skapa ett nytt dokument." ma:contentTypeScope="" ma:versionID="7c51edade47e4abf0d42686abc39c843">
  <xsd:schema xmlns:xsd="http://www.w3.org/2001/XMLSchema" xmlns:xs="http://www.w3.org/2001/XMLSchema" xmlns:p="http://schemas.microsoft.com/office/2006/metadata/properties" xmlns:ns2="632f748e-37c1-4a94-9d19-b196d024b3f6" xmlns:ns3="cd0dc74a-90dc-40ea-9a55-175ed7dd0ac4" targetNamespace="http://schemas.microsoft.com/office/2006/metadata/properties" ma:root="true" ma:fieldsID="dd7ac9e6b82e6d462f43fb1f6e9bc534" ns2:_="" ns3:_="">
    <xsd:import namespace="632f748e-37c1-4a94-9d19-b196d024b3f6"/>
    <xsd:import namespace="cd0dc74a-90dc-40ea-9a55-175ed7dd0ac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f748e-37c1-4a94-9d19-b196d024b3f6"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14" nillable="true" ma:displayName="Taxonomy Catch All Column" ma:hidden="true" ma:list="{422b9340-a317-42f6-b214-d0e8676b56a9}" ma:internalName="TaxCatchAll" ma:showField="CatchAllData" ma:web="632f748e-37c1-4a94-9d19-b196d024b3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d0dc74a-90dc-40ea-9a55-175ed7dd0ac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24d0811c-c8d4-4693-a045-6540ccf2724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652A07-B4DD-417C-927E-F4A9269DB1D4}">
  <ds:schemaRefs>
    <ds:schemaRef ds:uri="http://schemas.microsoft.com/office/2006/metadata/properties"/>
    <ds:schemaRef ds:uri="http://schemas.microsoft.com/office/infopath/2007/PartnerControls"/>
    <ds:schemaRef ds:uri="cd0dc74a-90dc-40ea-9a55-175ed7dd0ac4"/>
    <ds:schemaRef ds:uri="632f748e-37c1-4a94-9d19-b196d024b3f6"/>
  </ds:schemaRefs>
</ds:datastoreItem>
</file>

<file path=customXml/itemProps2.xml><?xml version="1.0" encoding="utf-8"?>
<ds:datastoreItem xmlns:ds="http://schemas.openxmlformats.org/officeDocument/2006/customXml" ds:itemID="{FDE64ACD-02D8-4F3D-B83B-25887592050E}">
  <ds:schemaRefs>
    <ds:schemaRef ds:uri="http://schemas.microsoft.com/sharepoint/v3/contenttype/forms"/>
  </ds:schemaRefs>
</ds:datastoreItem>
</file>

<file path=customXml/itemProps3.xml><?xml version="1.0" encoding="utf-8"?>
<ds:datastoreItem xmlns:ds="http://schemas.openxmlformats.org/officeDocument/2006/customXml" ds:itemID="{906D8746-9B20-4C7D-9831-852DDAC1E31D}"/>
</file>

<file path=docProps/app.xml><?xml version="1.0" encoding="utf-8"?>
<Properties xmlns="http://schemas.openxmlformats.org/officeDocument/2006/extended-properties" xmlns:vt="http://schemas.openxmlformats.org/officeDocument/2006/docPropsVTypes">
  <TotalTime>52</TotalTime>
  <Words>433</Words>
  <Application>Microsoft Office PowerPoint</Application>
  <PresentationFormat>Bredbild</PresentationFormat>
  <Paragraphs>28</Paragraphs>
  <Slides>6</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Century Gothic</vt:lpstr>
      <vt:lpstr>BrushVTI</vt:lpstr>
      <vt:lpstr>Tillsammans är vi GF Kroppskultur</vt:lpstr>
      <vt:lpstr>Hur fungerar föreningen Kroppskultur ?</vt:lpstr>
      <vt:lpstr>Föreningsidé:</vt:lpstr>
      <vt:lpstr>Vad får ditt barn genom att vara en del av  GF Kroppskultur?</vt:lpstr>
      <vt:lpstr>Vad behöver vi hjälp med ?</vt:lpstr>
      <vt:lpstr>Vad behöver vi hjälpas åt med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är vi GF Kroppskultur</dc:title>
  <dc:creator>Micael Bratt</dc:creator>
  <cp:lastModifiedBy>Micael Bratt</cp:lastModifiedBy>
  <cp:revision>1</cp:revision>
  <dcterms:created xsi:type="dcterms:W3CDTF">2023-07-03T13:22:35Z</dcterms:created>
  <dcterms:modified xsi:type="dcterms:W3CDTF">2023-09-04T14:53:24Z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0x01010084F097D4272DE54CAD80D962F5A9947F</vt:lpwstr>
  </property>
  <property fmtid="{D5CDD505-2E9C-101B-9397-08002B2CF9AE}" pid="3" name="MediaServiceImageTags">
    <vt:lpwstr/>
  </property>
</Properties>
</file>