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25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17E1-394C-9DEC-EBBB-738BFE496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4D850-F05E-2807-16C5-8FE6FFD20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6139A-4ECE-CE6E-6BE6-4535B3C6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8A3BD-08DA-D01C-6054-AA0159DA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29579-F64B-92CE-0E32-C5CA8A114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981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EC3F4-F880-9A9F-0681-C5C42113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EC819-788E-8402-D5F0-FAF06F3DB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65951-ABFE-1BCC-24F1-EDC6398CD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9FACF-9874-C698-3C1F-C504EAB0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916F-35BF-32C0-6D76-58527CF2E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6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81112F-52FF-D906-3B9D-A8A6432F9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A819F-3941-7422-6213-5B4DD8C5F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9180D-526C-77B3-2200-8CE4032C4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89D73-FDB4-3653-87EF-BF0F834AD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4EDE9-52DC-440F-CCB3-13B3749B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002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1FDE-0BF1-353A-A597-FB3E151BD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06347-A30A-8548-2E88-4E79FECE8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6F449-F204-4C96-1ADB-CAC89207D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2F452-BCC1-AF20-5E1F-40354FF7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BEBDC-D942-3B4D-A713-58F882FE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52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AD910-191D-E074-DBE3-5F89441D5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3575E-53CB-8278-097F-5AC54EEC3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559E1-525A-D5BF-E946-A75413E3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1CB75-D606-4C38-AA64-A13B8FA1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51BBD-3869-5444-C788-C60A9E75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433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1BF17-903B-D6BA-C458-96E7FF6F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41E7E-33B8-D7C6-6F1E-4277CEC3F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29E1E-62A8-F531-8673-EBE77A2FD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1F39B-6C8D-E198-926F-A7201FF3E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4BB07-7C76-FF69-D5B4-2CA0DD93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41E0B-1020-B467-8331-07D0370F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540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B9EC2-28F0-C646-BD34-317520C6A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89C28-EF8F-0279-6249-23B478E22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5C5F4-FD31-88A3-E5AD-36049B029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C6FCB3-24C2-6C84-2F6E-0CB12B135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332B1F-87F0-CC80-D007-55281EA38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E5295-C211-6A35-A190-524D63AE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2F8356-454F-877E-B9C0-3CF9EF55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99DC7C-736C-A772-F8DF-29AA8646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721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0697E-0DE4-2B83-4AC3-0A236283C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71CD56-0DFE-CB4F-E8F2-E0EECE4CB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B849D4-1A3A-397C-CD8C-5BC1B68C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565038-ECB0-0A7A-A97C-E3F52311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139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455960-3F1A-E563-83D4-6126DAEB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E65BA4-E568-5C0A-508C-645577158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F8656-C557-3D15-4B85-3B1F6311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39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6904-32A2-04BC-2E94-77D7F2040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4D946-6BCA-F05E-9899-EA7F37C3E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802DB-1F27-7BBB-E3A7-25F5C021F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A25F2-2336-6AB0-429C-E1D34B935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DBFD9-73B6-B147-4993-462F5942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F5296-5D93-F22B-177F-F187A81F1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0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78BBC-84A7-549A-1BB7-A89517FF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AFAE3D-3B67-45B3-B087-0FAB1BAD4E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59BD5-CEFC-E4C2-2562-5AB34CBAD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20E1A-A942-0594-5BCA-D3A263D7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2056A-017C-F943-6175-4163484D9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B94E5-CA9C-7418-C7C6-1F012C7E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50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59E267-50ED-6319-3BB0-67D6EDCB0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1B277-ED0B-B438-30D4-D8ED78CB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1579B-DC36-9288-F0F9-371E20AEBE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6CA8-3D63-4287-B07F-084184BCE1D2}" type="datetimeFigureOut">
              <a:rPr lang="sv-SE" smtClean="0"/>
              <a:t>2024-09-06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4EF7C-1281-A9EA-120A-C064961B2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32F6B-0B82-C958-5C1B-895FE7C56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52FF-B00C-43C8-BD9E-7C3FEF13D4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663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948B98-0879-0DC6-ACA5-B79405C7E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3705" y="3392006"/>
            <a:ext cx="953083" cy="13720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A74504-29EE-F49D-0E24-B8585D339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4490" y="3392005"/>
            <a:ext cx="605961" cy="13718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6A772B-F4D8-8104-E6BC-CC355CC75C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4490" y="443753"/>
            <a:ext cx="1066949" cy="11241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875D35-798F-2369-2DEE-0F8B17A7A3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24490" y="4991161"/>
            <a:ext cx="1112929" cy="13341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E82A64-CDEE-A962-53D4-D3B8C7FD1D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63705" y="4991161"/>
            <a:ext cx="1129424" cy="13341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EEE187-C3A4-50C6-CBF1-C680128E1D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3705" y="1916921"/>
            <a:ext cx="1031468" cy="12479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B5ACDA5-6343-B666-87CB-78769A880F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3705" y="365717"/>
            <a:ext cx="1031468" cy="143747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7A57223-4D0E-3F4E-654B-9B7607F4FFD1}"/>
              </a:ext>
            </a:extLst>
          </p:cNvPr>
          <p:cNvSpPr txBox="1"/>
          <p:nvPr/>
        </p:nvSpPr>
        <p:spPr>
          <a:xfrm>
            <a:off x="8463705" y="119496"/>
            <a:ext cx="13178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Vinterjacka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6F33B0-39EE-1782-2752-DF5FA7D238DB}"/>
              </a:ext>
            </a:extLst>
          </p:cNvPr>
          <p:cNvSpPr txBox="1"/>
          <p:nvPr/>
        </p:nvSpPr>
        <p:spPr>
          <a:xfrm>
            <a:off x="10737476" y="185369"/>
            <a:ext cx="11093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Mössa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60EE9F-F661-6D45-BCA4-C704EDED3722}"/>
              </a:ext>
            </a:extLst>
          </p:cNvPr>
          <p:cNvSpPr/>
          <p:nvPr/>
        </p:nvSpPr>
        <p:spPr>
          <a:xfrm>
            <a:off x="7735597" y="2540896"/>
            <a:ext cx="181669" cy="193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A2DB47D-EBF6-7EC0-DF4B-EE94AA2B62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27332" y="877171"/>
            <a:ext cx="188992" cy="207282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C8A4A35A-FC15-682D-703C-215E9E66C76C}"/>
              </a:ext>
            </a:extLst>
          </p:cNvPr>
          <p:cNvSpPr/>
          <p:nvPr/>
        </p:nvSpPr>
        <p:spPr>
          <a:xfrm>
            <a:off x="7735598" y="883922"/>
            <a:ext cx="181669" cy="193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4504C2-08C5-147A-B509-977EB51A8AD9}"/>
              </a:ext>
            </a:extLst>
          </p:cNvPr>
          <p:cNvSpPr/>
          <p:nvPr/>
        </p:nvSpPr>
        <p:spPr>
          <a:xfrm>
            <a:off x="9934655" y="3981029"/>
            <a:ext cx="181669" cy="193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9C06E8-C0B7-403E-2613-03276426DF57}"/>
              </a:ext>
            </a:extLst>
          </p:cNvPr>
          <p:cNvSpPr/>
          <p:nvPr/>
        </p:nvSpPr>
        <p:spPr>
          <a:xfrm>
            <a:off x="7752057" y="3924759"/>
            <a:ext cx="181669" cy="193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109136-F799-6CC7-1C95-8DD8836E834C}"/>
              </a:ext>
            </a:extLst>
          </p:cNvPr>
          <p:cNvSpPr/>
          <p:nvPr/>
        </p:nvSpPr>
        <p:spPr>
          <a:xfrm>
            <a:off x="7735596" y="5563892"/>
            <a:ext cx="181669" cy="193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996E47-8705-BDF4-740E-E7A2ADD551CF}"/>
              </a:ext>
            </a:extLst>
          </p:cNvPr>
          <p:cNvSpPr/>
          <p:nvPr/>
        </p:nvSpPr>
        <p:spPr>
          <a:xfrm>
            <a:off x="9967975" y="5555030"/>
            <a:ext cx="181669" cy="193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DF9287A-4BD4-BD6B-7B4D-1A30AB34A86A}"/>
              </a:ext>
            </a:extLst>
          </p:cNvPr>
          <p:cNvSpPr txBox="1"/>
          <p:nvPr/>
        </p:nvSpPr>
        <p:spPr>
          <a:xfrm>
            <a:off x="250885" y="551929"/>
            <a:ext cx="780465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Kontrakt ledare Klågerups GIF</a:t>
            </a:r>
          </a:p>
          <a:p>
            <a:endParaRPr lang="sv-SE" dirty="0"/>
          </a:p>
          <a:p>
            <a:r>
              <a:rPr lang="sv-SE" sz="1400" dirty="0"/>
              <a:t>Som ledare erhåller du dessa kläder. </a:t>
            </a:r>
          </a:p>
          <a:p>
            <a:r>
              <a:rPr lang="sv-SE" sz="1400" dirty="0"/>
              <a:t>Godkänt som ledare blir du först efter att ha uppvisat ett utdrag ur belastningsregistret samt betalat in  medlemsavgift på f n 50 kronor. </a:t>
            </a:r>
          </a:p>
          <a:p>
            <a:r>
              <a:rPr lang="sv-SE" sz="1400" dirty="0"/>
              <a:t>Erhållen utrustning skall alltid användas när du representerar föreningen. </a:t>
            </a:r>
          </a:p>
          <a:p>
            <a:r>
              <a:rPr lang="sv-SE" sz="1400" dirty="0"/>
              <a:t>Eventuellt har du även emottagit nycklar/taggar, dessa är emellertid begränsade i antal per lag.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C86019-E9D3-A608-4231-496041B73694}"/>
              </a:ext>
            </a:extLst>
          </p:cNvPr>
          <p:cNvSpPr txBox="1"/>
          <p:nvPr/>
        </p:nvSpPr>
        <p:spPr>
          <a:xfrm>
            <a:off x="406361" y="2515380"/>
            <a:ext cx="598296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Styrelsen har beslutat att utöka </a:t>
            </a:r>
            <a:r>
              <a:rPr lang="sv-SE" sz="1400" dirty="0" err="1"/>
              <a:t>ledarpaket</a:t>
            </a:r>
            <a:r>
              <a:rPr lang="sv-SE" sz="1400" dirty="0"/>
              <a:t> med vindjackan.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Ett ”kryss” i rutan = Emottagit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Polo / T-shirt kan man få 2 </a:t>
            </a:r>
            <a:r>
              <a:rPr lang="sv-SE" sz="1400" dirty="0" err="1"/>
              <a:t>st</a:t>
            </a:r>
            <a:r>
              <a:rPr lang="sv-SE" sz="1400" dirty="0"/>
              <a:t> eller en av varje.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När jag slutar som ledare förbinder jag mig till att lämna tillbaka: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Vinterjacka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Pride Vindjacka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Overall (röd jacka, långbyxor)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Erhållna nycklar och taggar.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2E08851-E444-8461-EF14-0013A716CA35}"/>
              </a:ext>
            </a:extLst>
          </p:cNvPr>
          <p:cNvSpPr txBox="1"/>
          <p:nvPr/>
        </p:nvSpPr>
        <p:spPr>
          <a:xfrm>
            <a:off x="8463705" y="6325293"/>
            <a:ext cx="184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Finns även i vitt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302589-E56E-327A-C47F-AC5C7432D013}"/>
              </a:ext>
            </a:extLst>
          </p:cNvPr>
          <p:cNvSpPr txBox="1"/>
          <p:nvPr/>
        </p:nvSpPr>
        <p:spPr>
          <a:xfrm>
            <a:off x="10524490" y="6341758"/>
            <a:ext cx="18409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Finns även i vitt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387BC55-FEF6-47C6-DB46-953AAC962755}"/>
              </a:ext>
            </a:extLst>
          </p:cNvPr>
          <p:cNvSpPr txBox="1"/>
          <p:nvPr/>
        </p:nvSpPr>
        <p:spPr>
          <a:xfrm>
            <a:off x="1435183" y="5293989"/>
            <a:ext cx="3584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Datum och namn</a:t>
            </a:r>
          </a:p>
          <a:p>
            <a:endParaRPr lang="sv-SE" dirty="0"/>
          </a:p>
          <a:p>
            <a:r>
              <a:rPr lang="sv-SE" dirty="0"/>
              <a:t>_____________________________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CEFC4A-9809-0F00-4E11-3CE01D6B3B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03572" y="1803189"/>
            <a:ext cx="1217700" cy="135642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DA9092-F68C-DE0B-AAEC-DF86543AE5E4}"/>
              </a:ext>
            </a:extLst>
          </p:cNvPr>
          <p:cNvSpPr/>
          <p:nvPr/>
        </p:nvSpPr>
        <p:spPr>
          <a:xfrm>
            <a:off x="9933100" y="2478469"/>
            <a:ext cx="181669" cy="193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8229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Daimler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Sandgren, Christer (130)</dc:creator>
  <cp:lastModifiedBy>Sandgren, Christer (130)</cp:lastModifiedBy>
  <cp:revision>5</cp:revision>
  <dcterms:created xsi:type="dcterms:W3CDTF">2024-07-17T08:47:50Z</dcterms:created>
  <dcterms:modified xsi:type="dcterms:W3CDTF">2024-09-06T12:37:02Z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24dbb1d-991d-4bbd-aad5-33bac1d8ffaf_Enabled">
    <vt:lpwstr>true</vt:lpwstr>
  </property>
  <property fmtid="{D5CDD505-2E9C-101B-9397-08002B2CF9AE}" pid="3" name="MSIP_Label_924dbb1d-991d-4bbd-aad5-33bac1d8ffaf_SetDate">
    <vt:lpwstr>2024-07-17T08:47:50Z</vt:lpwstr>
  </property>
  <property fmtid="{D5CDD505-2E9C-101B-9397-08002B2CF9AE}" pid="4" name="MSIP_Label_924dbb1d-991d-4bbd-aad5-33bac1d8ffaf_Method">
    <vt:lpwstr>Standard</vt:lpwstr>
  </property>
  <property fmtid="{D5CDD505-2E9C-101B-9397-08002B2CF9AE}" pid="5" name="MSIP_Label_924dbb1d-991d-4bbd-aad5-33bac1d8ffaf_Name">
    <vt:lpwstr>924dbb1d-991d-4bbd-aad5-33bac1d8ffaf</vt:lpwstr>
  </property>
  <property fmtid="{D5CDD505-2E9C-101B-9397-08002B2CF9AE}" pid="6" name="MSIP_Label_924dbb1d-991d-4bbd-aad5-33bac1d8ffaf_SiteId">
    <vt:lpwstr>9652d7c2-1ccf-4940-8151-4a92bd474ed0</vt:lpwstr>
  </property>
  <property fmtid="{D5CDD505-2E9C-101B-9397-08002B2CF9AE}" pid="7" name="MSIP_Label_924dbb1d-991d-4bbd-aad5-33bac1d8ffaf_ActionId">
    <vt:lpwstr>7de8ece4-7edc-498d-9afe-d7aa8c217595</vt:lpwstr>
  </property>
  <property fmtid="{D5CDD505-2E9C-101B-9397-08002B2CF9AE}" pid="8" name="MSIP_Label_924dbb1d-991d-4bbd-aad5-33bac1d8ffaf_ContentBits">
    <vt:lpwstr>0</vt:lpwstr>
  </property>
</Properties>
</file>