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6" r:id="rId6"/>
    <p:sldId id="269" r:id="rId7"/>
    <p:sldId id="264" r:id="rId8"/>
    <p:sldId id="265" r:id="rId9"/>
    <p:sldId id="271" r:id="rId10"/>
    <p:sldId id="272" r:id="rId11"/>
    <p:sldId id="268" r:id="rId12"/>
    <p:sldId id="270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30930-D51A-4848-988D-1479E3DF4F8B}" v="38" dt="2022-04-21T09:49:51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209" d="100"/>
          <a:sy n="209" d="100"/>
        </p:scale>
        <p:origin x="582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int Robert" userId="8b0be2cc-cf50-43ca-a725-19a2c4e38847" providerId="ADAL" clId="{19830930-D51A-4848-988D-1479E3DF4F8B}"/>
    <pc:docChg chg="undo custSel addSld delSld modSld sldOrd">
      <pc:chgData name="Balint Robert" userId="8b0be2cc-cf50-43ca-a725-19a2c4e38847" providerId="ADAL" clId="{19830930-D51A-4848-988D-1479E3DF4F8B}" dt="2022-04-21T10:13:51.027" v="4750" actId="20577"/>
      <pc:docMkLst>
        <pc:docMk/>
      </pc:docMkLst>
      <pc:sldChg chg="addSp delSp modSp mod">
        <pc:chgData name="Balint Robert" userId="8b0be2cc-cf50-43ca-a725-19a2c4e38847" providerId="ADAL" clId="{19830930-D51A-4848-988D-1479E3DF4F8B}" dt="2022-04-21T09:17:12.112" v="4108" actId="20577"/>
        <pc:sldMkLst>
          <pc:docMk/>
          <pc:sldMk cId="2540034938" sldId="257"/>
        </pc:sldMkLst>
        <pc:spChg chg="mod">
          <ac:chgData name="Balint Robert" userId="8b0be2cc-cf50-43ca-a725-19a2c4e38847" providerId="ADAL" clId="{19830930-D51A-4848-988D-1479E3DF4F8B}" dt="2022-04-19T10:18:05.775" v="295" actId="20577"/>
          <ac:spMkLst>
            <pc:docMk/>
            <pc:sldMk cId="2540034938" sldId="257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1T09:17:12.112" v="4108" actId="20577"/>
          <ac:spMkLst>
            <pc:docMk/>
            <pc:sldMk cId="2540034938" sldId="257"/>
            <ac:spMk id="3" creationId="{DBDD5107-536A-4016-86B6-437CFA8B0A6C}"/>
          </ac:spMkLst>
        </pc:spChg>
        <pc:picChg chg="add del mod">
          <ac:chgData name="Balint Robert" userId="8b0be2cc-cf50-43ca-a725-19a2c4e38847" providerId="ADAL" clId="{19830930-D51A-4848-988D-1479E3DF4F8B}" dt="2022-04-20T16:02:20.856" v="624"/>
          <ac:picMkLst>
            <pc:docMk/>
            <pc:sldMk cId="2540034938" sldId="257"/>
            <ac:picMk id="5" creationId="{F9648254-D60E-4F25-B47F-63E8D6934682}"/>
          </ac:picMkLst>
        </pc:picChg>
        <pc:picChg chg="add mod ord modCrop">
          <ac:chgData name="Balint Robert" userId="8b0be2cc-cf50-43ca-a725-19a2c4e38847" providerId="ADAL" clId="{19830930-D51A-4848-988D-1479E3DF4F8B}" dt="2022-04-21T09:06:16.306" v="3915" actId="1076"/>
          <ac:picMkLst>
            <pc:docMk/>
            <pc:sldMk cId="2540034938" sldId="257"/>
            <ac:picMk id="7" creationId="{80797BE3-2174-45A0-B7C6-1202691784A7}"/>
          </ac:picMkLst>
        </pc:picChg>
        <pc:picChg chg="add del mod">
          <ac:chgData name="Balint Robert" userId="8b0be2cc-cf50-43ca-a725-19a2c4e38847" providerId="ADAL" clId="{19830930-D51A-4848-988D-1479E3DF4F8B}" dt="2022-04-20T18:17:30.388" v="1655" actId="478"/>
          <ac:picMkLst>
            <pc:docMk/>
            <pc:sldMk cId="2540034938" sldId="257"/>
            <ac:picMk id="8" creationId="{132A0F20-DE26-44A3-9174-838C29571E3C}"/>
          </ac:picMkLst>
        </pc:picChg>
      </pc:sldChg>
      <pc:sldChg chg="modSp add del mod">
        <pc:chgData name="Balint Robert" userId="8b0be2cc-cf50-43ca-a725-19a2c4e38847" providerId="ADAL" clId="{19830930-D51A-4848-988D-1479E3DF4F8B}" dt="2022-04-19T10:17:37.916" v="283" actId="2696"/>
        <pc:sldMkLst>
          <pc:docMk/>
          <pc:sldMk cId="4236085777" sldId="258"/>
        </pc:sldMkLst>
        <pc:spChg chg="mod">
          <ac:chgData name="Balint Robert" userId="8b0be2cc-cf50-43ca-a725-19a2c4e38847" providerId="ADAL" clId="{19830930-D51A-4848-988D-1479E3DF4F8B}" dt="2022-04-19T09:08:14.030" v="115" actId="21"/>
          <ac:spMkLst>
            <pc:docMk/>
            <pc:sldMk cId="4236085777" sldId="258"/>
            <ac:spMk id="3" creationId="{DBDD5107-536A-4016-86B6-437CFA8B0A6C}"/>
          </ac:spMkLst>
        </pc:spChg>
      </pc:sldChg>
      <pc:sldChg chg="new del">
        <pc:chgData name="Balint Robert" userId="8b0be2cc-cf50-43ca-a725-19a2c4e38847" providerId="ADAL" clId="{19830930-D51A-4848-988D-1479E3DF4F8B}" dt="2022-04-19T09:06:28.241" v="99" actId="2696"/>
        <pc:sldMkLst>
          <pc:docMk/>
          <pc:sldMk cId="1552963299" sldId="259"/>
        </pc:sldMkLst>
      </pc:sldChg>
      <pc:sldChg chg="modSp add del mod ord">
        <pc:chgData name="Balint Robert" userId="8b0be2cc-cf50-43ca-a725-19a2c4e38847" providerId="ADAL" clId="{19830930-D51A-4848-988D-1479E3DF4F8B}" dt="2022-04-20T16:39:42.088" v="1254" actId="2696"/>
        <pc:sldMkLst>
          <pc:docMk/>
          <pc:sldMk cId="2952298402" sldId="260"/>
        </pc:sldMkLst>
        <pc:spChg chg="mod">
          <ac:chgData name="Balint Robert" userId="8b0be2cc-cf50-43ca-a725-19a2c4e38847" providerId="ADAL" clId="{19830930-D51A-4848-988D-1479E3DF4F8B}" dt="2022-04-19T08:57:40.369" v="98"/>
          <ac:spMkLst>
            <pc:docMk/>
            <pc:sldMk cId="2952298402" sldId="260"/>
            <ac:spMk id="3" creationId="{DBDD5107-536A-4016-86B6-437CFA8B0A6C}"/>
          </ac:spMkLst>
        </pc:spChg>
      </pc:sldChg>
      <pc:sldChg chg="modSp add mod ord modShow">
        <pc:chgData name="Balint Robert" userId="8b0be2cc-cf50-43ca-a725-19a2c4e38847" providerId="ADAL" clId="{19830930-D51A-4848-988D-1479E3DF4F8B}" dt="2022-04-20T21:27:23.769" v="2742" actId="20577"/>
        <pc:sldMkLst>
          <pc:docMk/>
          <pc:sldMk cId="896009920" sldId="261"/>
        </pc:sldMkLst>
        <pc:spChg chg="mod">
          <ac:chgData name="Balint Robert" userId="8b0be2cc-cf50-43ca-a725-19a2c4e38847" providerId="ADAL" clId="{19830930-D51A-4848-988D-1479E3DF4F8B}" dt="2022-04-20T21:27:23.769" v="2742" actId="20577"/>
          <ac:spMkLst>
            <pc:docMk/>
            <pc:sldMk cId="896009920" sldId="261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0T21:26:15.856" v="2714" actId="6549"/>
          <ac:spMkLst>
            <pc:docMk/>
            <pc:sldMk cId="896009920" sldId="261"/>
            <ac:spMk id="3" creationId="{DBDD5107-536A-4016-86B6-437CFA8B0A6C}"/>
          </ac:spMkLst>
        </pc:spChg>
      </pc:sldChg>
      <pc:sldChg chg="addSp delSp modSp add mod">
        <pc:chgData name="Balint Robert" userId="8b0be2cc-cf50-43ca-a725-19a2c4e38847" providerId="ADAL" clId="{19830930-D51A-4848-988D-1479E3DF4F8B}" dt="2022-04-21T09:51:16.434" v="4721" actId="6549"/>
        <pc:sldMkLst>
          <pc:docMk/>
          <pc:sldMk cId="1523071141" sldId="262"/>
        </pc:sldMkLst>
        <pc:spChg chg="mod">
          <ac:chgData name="Balint Robert" userId="8b0be2cc-cf50-43ca-a725-19a2c4e38847" providerId="ADAL" clId="{19830930-D51A-4848-988D-1479E3DF4F8B}" dt="2022-04-19T10:17:05.842" v="273" actId="20577"/>
          <ac:spMkLst>
            <pc:docMk/>
            <pc:sldMk cId="1523071141" sldId="262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1T09:51:16.434" v="4721" actId="6549"/>
          <ac:spMkLst>
            <pc:docMk/>
            <pc:sldMk cId="1523071141" sldId="262"/>
            <ac:spMk id="3" creationId="{DBDD5107-536A-4016-86B6-437CFA8B0A6C}"/>
          </ac:spMkLst>
        </pc:spChg>
        <pc:spChg chg="add mod ord">
          <ac:chgData name="Balint Robert" userId="8b0be2cc-cf50-43ca-a725-19a2c4e38847" providerId="ADAL" clId="{19830930-D51A-4848-988D-1479E3DF4F8B}" dt="2022-04-21T09:50:30.762" v="4717" actId="167"/>
          <ac:spMkLst>
            <pc:docMk/>
            <pc:sldMk cId="1523071141" sldId="262"/>
            <ac:spMk id="6" creationId="{FAA17435-6179-4DC4-A806-F9C96C9DFCC3}"/>
          </ac:spMkLst>
        </pc:spChg>
        <pc:picChg chg="add mod">
          <ac:chgData name="Balint Robert" userId="8b0be2cc-cf50-43ca-a725-19a2c4e38847" providerId="ADAL" clId="{19830930-D51A-4848-988D-1479E3DF4F8B}" dt="2022-04-20T21:01:39.351" v="2666" actId="1440"/>
          <ac:picMkLst>
            <pc:docMk/>
            <pc:sldMk cId="1523071141" sldId="262"/>
            <ac:picMk id="5" creationId="{A82D300E-BEE0-4F5F-868D-1D6774AE7AC9}"/>
          </ac:picMkLst>
        </pc:picChg>
        <pc:picChg chg="add del mod">
          <ac:chgData name="Balint Robert" userId="8b0be2cc-cf50-43ca-a725-19a2c4e38847" providerId="ADAL" clId="{19830930-D51A-4848-988D-1479E3DF4F8B}" dt="2022-04-20T16:01:30.779" v="618" actId="478"/>
          <ac:picMkLst>
            <pc:docMk/>
            <pc:sldMk cId="1523071141" sldId="262"/>
            <ac:picMk id="7" creationId="{C39F4921-9BAB-44BC-B433-848BDDF63FB3}"/>
          </ac:picMkLst>
        </pc:picChg>
        <pc:picChg chg="add del mod">
          <ac:chgData name="Balint Robert" userId="8b0be2cc-cf50-43ca-a725-19a2c4e38847" providerId="ADAL" clId="{19830930-D51A-4848-988D-1479E3DF4F8B}" dt="2022-04-20T16:09:21.799" v="775" actId="478"/>
          <ac:picMkLst>
            <pc:docMk/>
            <pc:sldMk cId="1523071141" sldId="262"/>
            <ac:picMk id="8" creationId="{8786FE14-9E06-4B9E-9114-E1CE2CF342C4}"/>
          </ac:picMkLst>
        </pc:picChg>
      </pc:sldChg>
      <pc:sldChg chg="addSp modSp add mod">
        <pc:chgData name="Balint Robert" userId="8b0be2cc-cf50-43ca-a725-19a2c4e38847" providerId="ADAL" clId="{19830930-D51A-4848-988D-1479E3DF4F8B}" dt="2022-04-21T09:50:02.018" v="4714" actId="14100"/>
        <pc:sldMkLst>
          <pc:docMk/>
          <pc:sldMk cId="1257495802" sldId="263"/>
        </pc:sldMkLst>
        <pc:spChg chg="mod">
          <ac:chgData name="Balint Robert" userId="8b0be2cc-cf50-43ca-a725-19a2c4e38847" providerId="ADAL" clId="{19830930-D51A-4848-988D-1479E3DF4F8B}" dt="2022-04-19T10:23:14.995" v="431" actId="20577"/>
          <ac:spMkLst>
            <pc:docMk/>
            <pc:sldMk cId="1257495802" sldId="263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1T09:50:02.018" v="4714" actId="14100"/>
          <ac:spMkLst>
            <pc:docMk/>
            <pc:sldMk cId="1257495802" sldId="263"/>
            <ac:spMk id="3" creationId="{DBDD5107-536A-4016-86B6-437CFA8B0A6C}"/>
          </ac:spMkLst>
        </pc:spChg>
        <pc:spChg chg="add mod ord">
          <ac:chgData name="Balint Robert" userId="8b0be2cc-cf50-43ca-a725-19a2c4e38847" providerId="ADAL" clId="{19830930-D51A-4848-988D-1479E3DF4F8B}" dt="2022-04-20T21:41:28.451" v="2908" actId="14100"/>
          <ac:spMkLst>
            <pc:docMk/>
            <pc:sldMk cId="1257495802" sldId="263"/>
            <ac:spMk id="6" creationId="{10AC5C26-878A-498F-BD8D-396C21E2DE7F}"/>
          </ac:spMkLst>
        </pc:spChg>
        <pc:spChg chg="add mod ord">
          <ac:chgData name="Balint Robert" userId="8b0be2cc-cf50-43ca-a725-19a2c4e38847" providerId="ADAL" clId="{19830930-D51A-4848-988D-1479E3DF4F8B}" dt="2022-04-21T08:59:04.691" v="3821" actId="1036"/>
          <ac:spMkLst>
            <pc:docMk/>
            <pc:sldMk cId="1257495802" sldId="263"/>
            <ac:spMk id="7" creationId="{DA38C086-5026-4D9B-ACDA-FA52238998A2}"/>
          </ac:spMkLst>
        </pc:spChg>
        <pc:picChg chg="add mod">
          <ac:chgData name="Balint Robert" userId="8b0be2cc-cf50-43ca-a725-19a2c4e38847" providerId="ADAL" clId="{19830930-D51A-4848-988D-1479E3DF4F8B}" dt="2022-04-20T21:01:12.540" v="2665" actId="1440"/>
          <ac:picMkLst>
            <pc:docMk/>
            <pc:sldMk cId="1257495802" sldId="263"/>
            <ac:picMk id="5" creationId="{3BB9FC9B-534E-42E0-BD18-5C83B8CAA4F1}"/>
          </ac:picMkLst>
        </pc:picChg>
      </pc:sldChg>
      <pc:sldChg chg="addSp modSp add mod">
        <pc:chgData name="Balint Robert" userId="8b0be2cc-cf50-43ca-a725-19a2c4e38847" providerId="ADAL" clId="{19830930-D51A-4848-988D-1479E3DF4F8B}" dt="2022-04-21T09:48:33.833" v="4701" actId="948"/>
        <pc:sldMkLst>
          <pc:docMk/>
          <pc:sldMk cId="1100731647" sldId="264"/>
        </pc:sldMkLst>
        <pc:spChg chg="mod">
          <ac:chgData name="Balint Robert" userId="8b0be2cc-cf50-43ca-a725-19a2c4e38847" providerId="ADAL" clId="{19830930-D51A-4848-988D-1479E3DF4F8B}" dt="2022-04-20T16:54:47.255" v="1649" actId="113"/>
          <ac:spMkLst>
            <pc:docMk/>
            <pc:sldMk cId="1100731647" sldId="264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1T09:48:33.833" v="4701" actId="948"/>
          <ac:spMkLst>
            <pc:docMk/>
            <pc:sldMk cId="1100731647" sldId="264"/>
            <ac:spMk id="3" creationId="{DBDD5107-536A-4016-86B6-437CFA8B0A6C}"/>
          </ac:spMkLst>
        </pc:spChg>
        <pc:picChg chg="add mod">
          <ac:chgData name="Balint Robert" userId="8b0be2cc-cf50-43ca-a725-19a2c4e38847" providerId="ADAL" clId="{19830930-D51A-4848-988D-1479E3DF4F8B}" dt="2022-04-21T08:57:04.571" v="3730" actId="1076"/>
          <ac:picMkLst>
            <pc:docMk/>
            <pc:sldMk cId="1100731647" sldId="264"/>
            <ac:picMk id="4" creationId="{96570602-559E-4A7B-ADD9-25219CFB0D8F}"/>
          </ac:picMkLst>
        </pc:picChg>
      </pc:sldChg>
      <pc:sldChg chg="addSp modSp add mod">
        <pc:chgData name="Balint Robert" userId="8b0be2cc-cf50-43ca-a725-19a2c4e38847" providerId="ADAL" clId="{19830930-D51A-4848-988D-1479E3DF4F8B}" dt="2022-04-21T09:53:42.193" v="4739" actId="20577"/>
        <pc:sldMkLst>
          <pc:docMk/>
          <pc:sldMk cId="1589824800" sldId="265"/>
        </pc:sldMkLst>
        <pc:spChg chg="mod">
          <ac:chgData name="Balint Robert" userId="8b0be2cc-cf50-43ca-a725-19a2c4e38847" providerId="ADAL" clId="{19830930-D51A-4848-988D-1479E3DF4F8B}" dt="2022-04-21T09:16:50.965" v="4090" actId="20577"/>
          <ac:spMkLst>
            <pc:docMk/>
            <pc:sldMk cId="1589824800" sldId="265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1T09:53:42.193" v="4739" actId="20577"/>
          <ac:spMkLst>
            <pc:docMk/>
            <pc:sldMk cId="1589824800" sldId="265"/>
            <ac:spMk id="3" creationId="{DBDD5107-536A-4016-86B6-437CFA8B0A6C}"/>
          </ac:spMkLst>
        </pc:spChg>
        <pc:spChg chg="add mod">
          <ac:chgData name="Balint Robert" userId="8b0be2cc-cf50-43ca-a725-19a2c4e38847" providerId="ADAL" clId="{19830930-D51A-4848-988D-1479E3DF4F8B}" dt="2022-04-21T09:34:24.956" v="4492" actId="2711"/>
          <ac:spMkLst>
            <pc:docMk/>
            <pc:sldMk cId="1589824800" sldId="265"/>
            <ac:spMk id="8" creationId="{CC580E01-B8CD-4E8C-9465-33D6A44AD86F}"/>
          </ac:spMkLst>
        </pc:spChg>
        <pc:picChg chg="add mod">
          <ac:chgData name="Balint Robert" userId="8b0be2cc-cf50-43ca-a725-19a2c4e38847" providerId="ADAL" clId="{19830930-D51A-4848-988D-1479E3DF4F8B}" dt="2022-04-21T09:26:48.783" v="4371" actId="1076"/>
          <ac:picMkLst>
            <pc:docMk/>
            <pc:sldMk cId="1589824800" sldId="265"/>
            <ac:picMk id="5" creationId="{5D8AAC9C-2C32-4D1A-91F0-A585960BFF31}"/>
          </ac:picMkLst>
        </pc:picChg>
        <pc:picChg chg="add mod modCrop">
          <ac:chgData name="Balint Robert" userId="8b0be2cc-cf50-43ca-a725-19a2c4e38847" providerId="ADAL" clId="{19830930-D51A-4848-988D-1479E3DF4F8B}" dt="2022-04-21T09:28:42.818" v="4378" actId="14100"/>
          <ac:picMkLst>
            <pc:docMk/>
            <pc:sldMk cId="1589824800" sldId="265"/>
            <ac:picMk id="7" creationId="{393BD7CB-8A65-4425-A4A0-B6C0841D1A23}"/>
          </ac:picMkLst>
        </pc:picChg>
      </pc:sldChg>
      <pc:sldChg chg="addSp delSp modSp add mod">
        <pc:chgData name="Balint Robert" userId="8b0be2cc-cf50-43ca-a725-19a2c4e38847" providerId="ADAL" clId="{19830930-D51A-4848-988D-1479E3DF4F8B}" dt="2022-04-21T10:13:51.027" v="4750" actId="20577"/>
        <pc:sldMkLst>
          <pc:docMk/>
          <pc:sldMk cId="1371020736" sldId="266"/>
        </pc:sldMkLst>
        <pc:spChg chg="del">
          <ac:chgData name="Balint Robert" userId="8b0be2cc-cf50-43ca-a725-19a2c4e38847" providerId="ADAL" clId="{19830930-D51A-4848-988D-1479E3DF4F8B}" dt="2022-04-20T16:14:42.762" v="820" actId="478"/>
          <ac:spMkLst>
            <pc:docMk/>
            <pc:sldMk cId="1371020736" sldId="266"/>
            <ac:spMk id="3" creationId="{DBDD5107-536A-4016-86B6-437CFA8B0A6C}"/>
          </ac:spMkLst>
        </pc:spChg>
        <pc:spChg chg="add del mod">
          <ac:chgData name="Balint Robert" userId="8b0be2cc-cf50-43ca-a725-19a2c4e38847" providerId="ADAL" clId="{19830930-D51A-4848-988D-1479E3DF4F8B}" dt="2022-04-20T16:14:46.401" v="821" actId="478"/>
          <ac:spMkLst>
            <pc:docMk/>
            <pc:sldMk cId="1371020736" sldId="266"/>
            <ac:spMk id="6" creationId="{5A280569-ECF1-4ED9-BF58-493D54C405D3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7" creationId="{57574A07-66DD-4AE7-A7D3-D1093D8BBBDC}"/>
          </ac:spMkLst>
        </pc:spChg>
        <pc:spChg chg="add del mod">
          <ac:chgData name="Balint Robert" userId="8b0be2cc-cf50-43ca-a725-19a2c4e38847" providerId="ADAL" clId="{19830930-D51A-4848-988D-1479E3DF4F8B}" dt="2022-04-20T16:16:16.067" v="839" actId="478"/>
          <ac:spMkLst>
            <pc:docMk/>
            <pc:sldMk cId="1371020736" sldId="266"/>
            <ac:spMk id="8" creationId="{26EA6D46-2569-486C-8520-C6D87D80F41F}"/>
          </ac:spMkLst>
        </pc:spChg>
        <pc:spChg chg="add del mod">
          <ac:chgData name="Balint Robert" userId="8b0be2cc-cf50-43ca-a725-19a2c4e38847" providerId="ADAL" clId="{19830930-D51A-4848-988D-1479E3DF4F8B}" dt="2022-04-20T16:15:31.411" v="831"/>
          <ac:spMkLst>
            <pc:docMk/>
            <pc:sldMk cId="1371020736" sldId="266"/>
            <ac:spMk id="9" creationId="{99729D93-C14E-40ED-B36B-56835D98312B}"/>
          </ac:spMkLst>
        </pc:spChg>
        <pc:spChg chg="add del mod">
          <ac:chgData name="Balint Robert" userId="8b0be2cc-cf50-43ca-a725-19a2c4e38847" providerId="ADAL" clId="{19830930-D51A-4848-988D-1479E3DF4F8B}" dt="2022-04-20T16:15:31.230" v="830"/>
          <ac:spMkLst>
            <pc:docMk/>
            <pc:sldMk cId="1371020736" sldId="266"/>
            <ac:spMk id="10" creationId="{1C55B8CD-C9BA-404D-862E-76CD4E72189F}"/>
          </ac:spMkLst>
        </pc:spChg>
        <pc:spChg chg="add del mod">
          <ac:chgData name="Balint Robert" userId="8b0be2cc-cf50-43ca-a725-19a2c4e38847" providerId="ADAL" clId="{19830930-D51A-4848-988D-1479E3DF4F8B}" dt="2022-04-20T16:15:31.045" v="829"/>
          <ac:spMkLst>
            <pc:docMk/>
            <pc:sldMk cId="1371020736" sldId="266"/>
            <ac:spMk id="11" creationId="{08E1CC17-D09C-449E-ABF1-F4C82B6D5C59}"/>
          </ac:spMkLst>
        </pc:spChg>
        <pc:spChg chg="add del mod">
          <ac:chgData name="Balint Robert" userId="8b0be2cc-cf50-43ca-a725-19a2c4e38847" providerId="ADAL" clId="{19830930-D51A-4848-988D-1479E3DF4F8B}" dt="2022-04-20T16:15:30.857" v="828"/>
          <ac:spMkLst>
            <pc:docMk/>
            <pc:sldMk cId="1371020736" sldId="266"/>
            <ac:spMk id="12" creationId="{A9BCC6F7-4E11-48C5-839A-E71EBDD05058}"/>
          </ac:spMkLst>
        </pc:spChg>
        <pc:spChg chg="add del mod">
          <ac:chgData name="Balint Robert" userId="8b0be2cc-cf50-43ca-a725-19a2c4e38847" providerId="ADAL" clId="{19830930-D51A-4848-988D-1479E3DF4F8B}" dt="2022-04-20T16:16:14.658" v="838" actId="478"/>
          <ac:spMkLst>
            <pc:docMk/>
            <pc:sldMk cId="1371020736" sldId="266"/>
            <ac:spMk id="13" creationId="{3F25D0A8-90F0-460E-974C-1427A15CB3ED}"/>
          </ac:spMkLst>
        </pc:spChg>
        <pc:spChg chg="add del mod">
          <ac:chgData name="Balint Robert" userId="8b0be2cc-cf50-43ca-a725-19a2c4e38847" providerId="ADAL" clId="{19830930-D51A-4848-988D-1479E3DF4F8B}" dt="2022-04-20T16:16:13.500" v="837" actId="478"/>
          <ac:spMkLst>
            <pc:docMk/>
            <pc:sldMk cId="1371020736" sldId="266"/>
            <ac:spMk id="14" creationId="{D77D003D-0278-4901-B57C-D2963C94006F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15" creationId="{E1B855AE-A7BF-4BF1-9914-21E6F8743C0D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16" creationId="{27B17C4A-2CA6-4AD7-9417-6F70684CDC4A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17" creationId="{79F8CF1E-14A4-4BFB-91AA-D81B5479C1AF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18" creationId="{628921F5-CC78-4FD6-9EED-08AF71DD2DEF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19" creationId="{69A14BB6-FD8B-4F1C-815F-C7742AE47AC4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20" creationId="{EBCA6967-A3AE-420A-B875-230B8626C277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21" creationId="{65066BED-9886-43BA-B506-B14B88664086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22" creationId="{F1ABECF6-7382-4384-ABD2-82F65EBC6FF8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23" creationId="{A480805C-E0DB-410E-A039-9C50BA5C3DC6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24" creationId="{20B63B57-B8FB-4DD8-AD0E-E4E7359CBEFF}"/>
          </ac:spMkLst>
        </pc:spChg>
        <pc:spChg chg="add mod">
          <ac:chgData name="Balint Robert" userId="8b0be2cc-cf50-43ca-a725-19a2c4e38847" providerId="ADAL" clId="{19830930-D51A-4848-988D-1479E3DF4F8B}" dt="2022-04-20T20:45:44.781" v="2602" actId="1035"/>
          <ac:spMkLst>
            <pc:docMk/>
            <pc:sldMk cId="1371020736" sldId="266"/>
            <ac:spMk id="25" creationId="{82FACB24-1F74-427D-80F3-6A41222918BE}"/>
          </ac:spMkLst>
        </pc:spChg>
        <pc:spChg chg="add mod">
          <ac:chgData name="Balint Robert" userId="8b0be2cc-cf50-43ca-a725-19a2c4e38847" providerId="ADAL" clId="{19830930-D51A-4848-988D-1479E3DF4F8B}" dt="2022-04-21T10:13:51.027" v="4750" actId="20577"/>
          <ac:spMkLst>
            <pc:docMk/>
            <pc:sldMk cId="1371020736" sldId="266"/>
            <ac:spMk id="27" creationId="{E6EE3EFE-A61D-4701-BC2B-C1914A78C9EF}"/>
          </ac:spMkLst>
        </pc:spChg>
        <pc:picChg chg="add del mod">
          <ac:chgData name="Balint Robert" userId="8b0be2cc-cf50-43ca-a725-19a2c4e38847" providerId="ADAL" clId="{19830930-D51A-4848-988D-1479E3DF4F8B}" dt="2022-04-21T07:12:15.721" v="2917" actId="478"/>
          <ac:picMkLst>
            <pc:docMk/>
            <pc:sldMk cId="1371020736" sldId="266"/>
            <ac:picMk id="4" creationId="{5E548E5A-E4CB-4B89-9D22-660C3B6898F6}"/>
          </ac:picMkLst>
        </pc:picChg>
        <pc:picChg chg="mod">
          <ac:chgData name="Balint Robert" userId="8b0be2cc-cf50-43ca-a725-19a2c4e38847" providerId="ADAL" clId="{19830930-D51A-4848-988D-1479E3DF4F8B}" dt="2022-04-20T19:00:43.600" v="2277" actId="1076"/>
          <ac:picMkLst>
            <pc:docMk/>
            <pc:sldMk cId="1371020736" sldId="266"/>
            <ac:picMk id="5" creationId="{3BB9FC9B-534E-42E0-BD18-5C83B8CAA4F1}"/>
          </ac:picMkLst>
        </pc:picChg>
      </pc:sldChg>
      <pc:sldChg chg="delSp modSp add del mod">
        <pc:chgData name="Balint Robert" userId="8b0be2cc-cf50-43ca-a725-19a2c4e38847" providerId="ADAL" clId="{19830930-D51A-4848-988D-1479E3DF4F8B}" dt="2022-04-20T16:07:09.186" v="756" actId="47"/>
        <pc:sldMkLst>
          <pc:docMk/>
          <pc:sldMk cId="1955607215" sldId="266"/>
        </pc:sldMkLst>
        <pc:picChg chg="del">
          <ac:chgData name="Balint Robert" userId="8b0be2cc-cf50-43ca-a725-19a2c4e38847" providerId="ADAL" clId="{19830930-D51A-4848-988D-1479E3DF4F8B}" dt="2022-04-20T16:01:42.246" v="619" actId="478"/>
          <ac:picMkLst>
            <pc:docMk/>
            <pc:sldMk cId="1955607215" sldId="266"/>
            <ac:picMk id="5" creationId="{A82D300E-BEE0-4F5F-868D-1D6774AE7AC9}"/>
          </ac:picMkLst>
        </pc:picChg>
        <pc:picChg chg="mod">
          <ac:chgData name="Balint Robert" userId="8b0be2cc-cf50-43ca-a725-19a2c4e38847" providerId="ADAL" clId="{19830930-D51A-4848-988D-1479E3DF4F8B}" dt="2022-04-20T16:07:01.948" v="754" actId="1076"/>
          <ac:picMkLst>
            <pc:docMk/>
            <pc:sldMk cId="1955607215" sldId="266"/>
            <ac:picMk id="7" creationId="{C39F4921-9BAB-44BC-B433-848BDDF63FB3}"/>
          </ac:picMkLst>
        </pc:picChg>
      </pc:sldChg>
      <pc:sldChg chg="delSp modSp add del mod ord">
        <pc:chgData name="Balint Robert" userId="8b0be2cc-cf50-43ca-a725-19a2c4e38847" providerId="ADAL" clId="{19830930-D51A-4848-988D-1479E3DF4F8B}" dt="2022-04-20T18:36:58.474" v="2101" actId="2696"/>
        <pc:sldMkLst>
          <pc:docMk/>
          <pc:sldMk cId="2095005177" sldId="267"/>
        </pc:sldMkLst>
        <pc:spChg chg="mod">
          <ac:chgData name="Balint Robert" userId="8b0be2cc-cf50-43ca-a725-19a2c4e38847" providerId="ADAL" clId="{19830930-D51A-4848-988D-1479E3DF4F8B}" dt="2022-04-20T16:49:18.860" v="1454" actId="20577"/>
          <ac:spMkLst>
            <pc:docMk/>
            <pc:sldMk cId="2095005177" sldId="267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0T18:31:23.217" v="1894" actId="20577"/>
          <ac:spMkLst>
            <pc:docMk/>
            <pc:sldMk cId="2095005177" sldId="267"/>
            <ac:spMk id="3" creationId="{DBDD5107-536A-4016-86B6-437CFA8B0A6C}"/>
          </ac:spMkLst>
        </pc:spChg>
        <pc:picChg chg="del">
          <ac:chgData name="Balint Robert" userId="8b0be2cc-cf50-43ca-a725-19a2c4e38847" providerId="ADAL" clId="{19830930-D51A-4848-988D-1479E3DF4F8B}" dt="2022-04-20T16:55:10.131" v="1651" actId="478"/>
          <ac:picMkLst>
            <pc:docMk/>
            <pc:sldMk cId="2095005177" sldId="267"/>
            <ac:picMk id="5" creationId="{3BB9FC9B-534E-42E0-BD18-5C83B8CAA4F1}"/>
          </ac:picMkLst>
        </pc:picChg>
      </pc:sldChg>
      <pc:sldChg chg="modSp add mod">
        <pc:chgData name="Balint Robert" userId="8b0be2cc-cf50-43ca-a725-19a2c4e38847" providerId="ADAL" clId="{19830930-D51A-4848-988D-1479E3DF4F8B}" dt="2022-04-21T09:44:10.243" v="4671" actId="20577"/>
        <pc:sldMkLst>
          <pc:docMk/>
          <pc:sldMk cId="233488665" sldId="268"/>
        </pc:sldMkLst>
        <pc:spChg chg="mod">
          <ac:chgData name="Balint Robert" userId="8b0be2cc-cf50-43ca-a725-19a2c4e38847" providerId="ADAL" clId="{19830930-D51A-4848-988D-1479E3DF4F8B}" dt="2022-04-20T19:49:49.241" v="2314" actId="20577"/>
          <ac:spMkLst>
            <pc:docMk/>
            <pc:sldMk cId="233488665" sldId="268"/>
            <ac:spMk id="2" creationId="{13A4E2B5-031F-4E50-9ED6-D9DC3F713E3F}"/>
          </ac:spMkLst>
        </pc:spChg>
        <pc:spChg chg="mod">
          <ac:chgData name="Balint Robert" userId="8b0be2cc-cf50-43ca-a725-19a2c4e38847" providerId="ADAL" clId="{19830930-D51A-4848-988D-1479E3DF4F8B}" dt="2022-04-21T09:44:10.243" v="4671" actId="20577"/>
          <ac:spMkLst>
            <pc:docMk/>
            <pc:sldMk cId="233488665" sldId="268"/>
            <ac:spMk id="3" creationId="{DBDD5107-536A-4016-86B6-437CFA8B0A6C}"/>
          </ac:spMkLst>
        </pc:spChg>
      </pc:sldChg>
      <pc:sldChg chg="addSp delSp modSp add mod">
        <pc:chgData name="Balint Robert" userId="8b0be2cc-cf50-43ca-a725-19a2c4e38847" providerId="ADAL" clId="{19830930-D51A-4848-988D-1479E3DF4F8B}" dt="2022-04-21T08:54:33.257" v="3726" actId="20577"/>
        <pc:sldMkLst>
          <pc:docMk/>
          <pc:sldMk cId="3560514638" sldId="269"/>
        </pc:sldMkLst>
        <pc:spChg chg="add mod">
          <ac:chgData name="Balint Robert" userId="8b0be2cc-cf50-43ca-a725-19a2c4e38847" providerId="ADAL" clId="{19830930-D51A-4848-988D-1479E3DF4F8B}" dt="2022-04-21T08:54:33.257" v="3726" actId="20577"/>
          <ac:spMkLst>
            <pc:docMk/>
            <pc:sldMk cId="3560514638" sldId="269"/>
            <ac:spMk id="3" creationId="{3503B9FD-B96E-4372-B58B-69A54A140D4F}"/>
          </ac:spMkLst>
        </pc:spChg>
        <pc:spChg chg="del">
          <ac:chgData name="Balint Robert" userId="8b0be2cc-cf50-43ca-a725-19a2c4e38847" providerId="ADAL" clId="{19830930-D51A-4848-988D-1479E3DF4F8B}" dt="2022-04-20T18:31:49.378" v="1896" actId="478"/>
          <ac:spMkLst>
            <pc:docMk/>
            <pc:sldMk cId="3560514638" sldId="269"/>
            <ac:spMk id="3" creationId="{DBDD5107-536A-4016-86B6-437CFA8B0A6C}"/>
          </ac:spMkLst>
        </pc:spChg>
        <pc:spChg chg="add del mod">
          <ac:chgData name="Balint Robert" userId="8b0be2cc-cf50-43ca-a725-19a2c4e38847" providerId="ADAL" clId="{19830930-D51A-4848-988D-1479E3DF4F8B}" dt="2022-04-20T18:32:06.745" v="1897" actId="3680"/>
          <ac:spMkLst>
            <pc:docMk/>
            <pc:sldMk cId="3560514638" sldId="269"/>
            <ac:spMk id="5" creationId="{85095874-CB16-4CBA-BDB5-D7E8451B55D7}"/>
          </ac:spMkLst>
        </pc:spChg>
        <pc:graphicFrameChg chg="add mod ord modGraphic">
          <ac:chgData name="Balint Robert" userId="8b0be2cc-cf50-43ca-a725-19a2c4e38847" providerId="ADAL" clId="{19830930-D51A-4848-988D-1479E3DF4F8B}" dt="2022-04-21T08:45:13.898" v="3575" actId="1076"/>
          <ac:graphicFrameMkLst>
            <pc:docMk/>
            <pc:sldMk cId="3560514638" sldId="269"/>
            <ac:graphicFrameMk id="6" creationId="{20208487-955A-4E04-9E9D-1F0F9B2C44B0}"/>
          </ac:graphicFrameMkLst>
        </pc:graphicFrameChg>
      </pc:sldChg>
      <pc:sldChg chg="addSp delSp modSp add mod">
        <pc:chgData name="Balint Robert" userId="8b0be2cc-cf50-43ca-a725-19a2c4e38847" providerId="ADAL" clId="{19830930-D51A-4848-988D-1479E3DF4F8B}" dt="2022-04-20T21:07:45.364" v="2671" actId="1076"/>
        <pc:sldMkLst>
          <pc:docMk/>
          <pc:sldMk cId="2301084244" sldId="270"/>
        </pc:sldMkLst>
        <pc:spChg chg="del">
          <ac:chgData name="Balint Robert" userId="8b0be2cc-cf50-43ca-a725-19a2c4e38847" providerId="ADAL" clId="{19830930-D51A-4848-988D-1479E3DF4F8B}" dt="2022-04-20T20:54:07.619" v="2651" actId="478"/>
          <ac:spMkLst>
            <pc:docMk/>
            <pc:sldMk cId="2301084244" sldId="270"/>
            <ac:spMk id="3" creationId="{DBDD5107-536A-4016-86B6-437CFA8B0A6C}"/>
          </ac:spMkLst>
        </pc:spChg>
        <pc:spChg chg="add del mod">
          <ac:chgData name="Balint Robert" userId="8b0be2cc-cf50-43ca-a725-19a2c4e38847" providerId="ADAL" clId="{19830930-D51A-4848-988D-1479E3DF4F8B}" dt="2022-04-20T20:56:15" v="2652" actId="22"/>
          <ac:spMkLst>
            <pc:docMk/>
            <pc:sldMk cId="2301084244" sldId="270"/>
            <ac:spMk id="5" creationId="{136F893D-094E-4338-9EFC-52E94C2E338D}"/>
          </ac:spMkLst>
        </pc:spChg>
        <pc:picChg chg="add mod ord">
          <ac:chgData name="Balint Robert" userId="8b0be2cc-cf50-43ca-a725-19a2c4e38847" providerId="ADAL" clId="{19830930-D51A-4848-988D-1479E3DF4F8B}" dt="2022-04-20T21:01:05.318" v="2664" actId="1440"/>
          <ac:picMkLst>
            <pc:docMk/>
            <pc:sldMk cId="2301084244" sldId="270"/>
            <ac:picMk id="7" creationId="{883933D2-B171-495B-94B0-2F47AFFA9950}"/>
          </ac:picMkLst>
        </pc:picChg>
        <pc:picChg chg="add mod">
          <ac:chgData name="Balint Robert" userId="8b0be2cc-cf50-43ca-a725-19a2c4e38847" providerId="ADAL" clId="{19830930-D51A-4848-988D-1479E3DF4F8B}" dt="2022-04-20T21:01:05.318" v="2664" actId="1440"/>
          <ac:picMkLst>
            <pc:docMk/>
            <pc:sldMk cId="2301084244" sldId="270"/>
            <ac:picMk id="9" creationId="{23C4575A-0A8D-4988-A8DA-C33ECB8E4190}"/>
          </ac:picMkLst>
        </pc:picChg>
        <pc:picChg chg="add mod">
          <ac:chgData name="Balint Robert" userId="8b0be2cc-cf50-43ca-a725-19a2c4e38847" providerId="ADAL" clId="{19830930-D51A-4848-988D-1479E3DF4F8B}" dt="2022-04-20T21:07:45.364" v="2671" actId="1076"/>
          <ac:picMkLst>
            <pc:docMk/>
            <pc:sldMk cId="2301084244" sldId="270"/>
            <ac:picMk id="11" creationId="{5F36826C-998B-4C33-AB03-359263CC73A7}"/>
          </ac:picMkLst>
        </pc:picChg>
      </pc:sldChg>
      <pc:sldChg chg="new del">
        <pc:chgData name="Balint Robert" userId="8b0be2cc-cf50-43ca-a725-19a2c4e38847" providerId="ADAL" clId="{19830930-D51A-4848-988D-1479E3DF4F8B}" dt="2022-04-21T07:42:00.229" v="2925" actId="47"/>
        <pc:sldMkLst>
          <pc:docMk/>
          <pc:sldMk cId="316457673" sldId="271"/>
        </pc:sldMkLst>
      </pc:sldChg>
      <pc:sldChg chg="addSp delSp modSp add mod ord">
        <pc:chgData name="Balint Robert" userId="8b0be2cc-cf50-43ca-a725-19a2c4e38847" providerId="ADAL" clId="{19830930-D51A-4848-988D-1479E3DF4F8B}" dt="2022-04-21T07:46:59.740" v="2988"/>
        <pc:sldMkLst>
          <pc:docMk/>
          <pc:sldMk cId="4244348898" sldId="271"/>
        </pc:sldMkLst>
        <pc:spChg chg="del">
          <ac:chgData name="Balint Robert" userId="8b0be2cc-cf50-43ca-a725-19a2c4e38847" providerId="ADAL" clId="{19830930-D51A-4848-988D-1479E3DF4F8B}" dt="2022-04-21T07:42:15.490" v="2929" actId="478"/>
          <ac:spMkLst>
            <pc:docMk/>
            <pc:sldMk cId="4244348898" sldId="271"/>
            <ac:spMk id="2" creationId="{13A4E2B5-031F-4E50-9ED6-D9DC3F713E3F}"/>
          </ac:spMkLst>
        </pc:spChg>
        <pc:spChg chg="add del mod">
          <ac:chgData name="Balint Robert" userId="8b0be2cc-cf50-43ca-a725-19a2c4e38847" providerId="ADAL" clId="{19830930-D51A-4848-988D-1479E3DF4F8B}" dt="2022-04-21T07:42:11.783" v="2928" actId="478"/>
          <ac:spMkLst>
            <pc:docMk/>
            <pc:sldMk cId="4244348898" sldId="271"/>
            <ac:spMk id="4" creationId="{FE5904FD-4DCD-495E-BDD6-17AE47D6054D}"/>
          </ac:spMkLst>
        </pc:spChg>
        <pc:spChg chg="add del mod">
          <ac:chgData name="Balint Robert" userId="8b0be2cc-cf50-43ca-a725-19a2c4e38847" providerId="ADAL" clId="{19830930-D51A-4848-988D-1479E3DF4F8B}" dt="2022-04-21T07:42:17.539" v="2930" actId="478"/>
          <ac:spMkLst>
            <pc:docMk/>
            <pc:sldMk cId="4244348898" sldId="271"/>
            <ac:spMk id="6" creationId="{4BA3147F-6B6F-4D2A-A12D-1F1E971694E2}"/>
          </ac:spMkLst>
        </pc:spChg>
        <pc:picChg chg="del">
          <ac:chgData name="Balint Robert" userId="8b0be2cc-cf50-43ca-a725-19a2c4e38847" providerId="ADAL" clId="{19830930-D51A-4848-988D-1479E3DF4F8B}" dt="2022-04-21T07:42:07.375" v="2927" actId="478"/>
          <ac:picMkLst>
            <pc:docMk/>
            <pc:sldMk cId="4244348898" sldId="271"/>
            <ac:picMk id="7" creationId="{883933D2-B171-495B-94B0-2F47AFFA9950}"/>
          </ac:picMkLst>
        </pc:picChg>
        <pc:picChg chg="del">
          <ac:chgData name="Balint Robert" userId="8b0be2cc-cf50-43ca-a725-19a2c4e38847" providerId="ADAL" clId="{19830930-D51A-4848-988D-1479E3DF4F8B}" dt="2022-04-21T07:42:07.375" v="2927" actId="478"/>
          <ac:picMkLst>
            <pc:docMk/>
            <pc:sldMk cId="4244348898" sldId="271"/>
            <ac:picMk id="9" creationId="{23C4575A-0A8D-4988-A8DA-C33ECB8E4190}"/>
          </ac:picMkLst>
        </pc:picChg>
        <pc:picChg chg="add mod modCrop">
          <ac:chgData name="Balint Robert" userId="8b0be2cc-cf50-43ca-a725-19a2c4e38847" providerId="ADAL" clId="{19830930-D51A-4848-988D-1479E3DF4F8B}" dt="2022-04-21T07:46:06.881" v="2973" actId="1037"/>
          <ac:picMkLst>
            <pc:docMk/>
            <pc:sldMk cId="4244348898" sldId="271"/>
            <ac:picMk id="10" creationId="{1E582B0A-E660-411B-BE62-2049BBA6EDAF}"/>
          </ac:picMkLst>
        </pc:picChg>
        <pc:picChg chg="del">
          <ac:chgData name="Balint Robert" userId="8b0be2cc-cf50-43ca-a725-19a2c4e38847" providerId="ADAL" clId="{19830930-D51A-4848-988D-1479E3DF4F8B}" dt="2022-04-21T07:42:07.375" v="2927" actId="478"/>
          <ac:picMkLst>
            <pc:docMk/>
            <pc:sldMk cId="4244348898" sldId="271"/>
            <ac:picMk id="11" creationId="{5F36826C-998B-4C33-AB03-359263CC73A7}"/>
          </ac:picMkLst>
        </pc:picChg>
      </pc:sldChg>
      <pc:sldChg chg="modSp add mod ord">
        <pc:chgData name="Balint Robert" userId="8b0be2cc-cf50-43ca-a725-19a2c4e38847" providerId="ADAL" clId="{19830930-D51A-4848-988D-1479E3DF4F8B}" dt="2022-04-21T07:47:01.324" v="2990"/>
        <pc:sldMkLst>
          <pc:docMk/>
          <pc:sldMk cId="1051907092" sldId="272"/>
        </pc:sldMkLst>
        <pc:picChg chg="mod modCrop">
          <ac:chgData name="Balint Robert" userId="8b0be2cc-cf50-43ca-a725-19a2c4e38847" providerId="ADAL" clId="{19830930-D51A-4848-988D-1479E3DF4F8B}" dt="2022-04-21T07:46:31.372" v="2986" actId="1038"/>
          <ac:picMkLst>
            <pc:docMk/>
            <pc:sldMk cId="1051907092" sldId="272"/>
            <ac:picMk id="10" creationId="{1E582B0A-E660-411B-BE62-2049BBA6ED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3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6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07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6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96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73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56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44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9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87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7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EB15-08E6-4FA6-9761-D6B11AFF1FF7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52B4-5CFA-4BEE-AE8C-61BCFDC2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67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83CE8D-9080-4A7F-A2BD-7B0AC527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35" y="2328111"/>
            <a:ext cx="4600303" cy="2258462"/>
          </a:xfrm>
        </p:spPr>
        <p:txBody>
          <a:bodyPr>
            <a:noAutofit/>
          </a:bodyPr>
          <a:lstStyle/>
          <a:p>
            <a:pPr algn="l"/>
            <a:r>
              <a:rPr lang="sv-SE" sz="8000" b="1" dirty="0">
                <a:solidFill>
                  <a:schemeClr val="bg1"/>
                </a:solidFill>
                <a:latin typeface="+mn-lt"/>
              </a:rPr>
              <a:t>Kinna IF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62E634-20A3-4606-8E23-F4E211F8C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63" y="4426857"/>
            <a:ext cx="6167159" cy="716643"/>
          </a:xfrm>
        </p:spPr>
        <p:txBody>
          <a:bodyPr>
            <a:normAutofit/>
          </a:bodyPr>
          <a:lstStyle/>
          <a:p>
            <a:pPr algn="l"/>
            <a:r>
              <a:rPr lang="sv-SE" sz="2200" cap="all" dirty="0">
                <a:solidFill>
                  <a:schemeClr val="bg1"/>
                </a:solidFill>
              </a:rPr>
              <a:t>P10/11 Föräldramöte 22-04-21</a:t>
            </a:r>
          </a:p>
        </p:txBody>
      </p:sp>
    </p:spTree>
    <p:extLst>
      <p:ext uri="{BB962C8B-B14F-4D97-AF65-F5344CB8AC3E}">
        <p14:creationId xmlns:p14="http://schemas.microsoft.com/office/powerpoint/2010/main" val="58336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82B0A-E660-411B-BE62-2049BBA6E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1493" b="11584"/>
          <a:stretch/>
        </p:blipFill>
        <p:spPr>
          <a:xfrm>
            <a:off x="804672" y="594360"/>
            <a:ext cx="7141201" cy="395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90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523"/>
            <a:ext cx="7886700" cy="3127199"/>
          </a:xfrm>
        </p:spPr>
        <p:txBody>
          <a:bodyPr>
            <a:normAutofit/>
          </a:bodyPr>
          <a:lstStyle/>
          <a:p>
            <a:r>
              <a:rPr lang="sv-SE" sz="1400" dirty="0"/>
              <a:t>VFF Preparandläger för pojkar 12 år – Ingen info om lägret 2022 ännu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00" i="1" dirty="0"/>
              <a:t>”Målsättningen är förutom att utbilda, stimulera och uppmuntra våra yngre talanger, också att förbereda dem för förbundets kommande läger”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Träningsläger 2-dagars i slutet av Juni, Källö Knippla i Göteborgs norra skärgård</a:t>
            </a:r>
          </a:p>
          <a:p>
            <a:r>
              <a:rPr lang="sv-SE" sz="1400" dirty="0"/>
              <a:t>Eskilscupen 4-7 Augusti i Helsingborg – Kräver försäljningsaktivitet för att bekosta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348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Övrigt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3933D2-B171-495B-94B0-2F47AFFA9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899" y="1508883"/>
            <a:ext cx="2880000" cy="2129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23C4575A-0A8D-4988-A8DA-C33ECB8E4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03" y="2675328"/>
            <a:ext cx="2880000" cy="1753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36826C-998B-4C33-AB03-359263CC7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599" y="1640991"/>
            <a:ext cx="2880000" cy="246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08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/>
              <a:t>VFF Preparandläger för pojkar 12 år (2021)</a:t>
            </a:r>
            <a:endParaRPr lang="sv-SE" sz="24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Målsättningen är förutom att utbilda, stimulera och uppmuntra våra yngre talanger, också att förbereda dem för förbundets kommande läger.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Du som skall vara med på lägret ska vara intresserad av fotboll och en bra kompis.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Lägertid:         Måndag    9 augusti 9.30-17.00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Tisdag    10 augusti 9.30-17.00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Plats:              Viskavallen, Kinna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Ledare:           Ronny Ehrnberg, Ubbhult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Dan Skogman, Varberg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m.fl.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Kostnad:         400:-/deltagare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Dagsprogram:    9.30 samling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 10.00 träning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 12.00 lunch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 13.30 teori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 14.30 träning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 16.30 mellanmål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                      17.00 hemresa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Anmälan:         Sker på bilagd blankett och skall senast 1 juni vara hos:</a:t>
            </a:r>
          </a:p>
        </p:txBody>
      </p:sp>
    </p:spTree>
    <p:extLst>
      <p:ext uri="{BB962C8B-B14F-4D97-AF65-F5344CB8AC3E}">
        <p14:creationId xmlns:p14="http://schemas.microsoft.com/office/powerpoint/2010/main" val="89600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red uniforms&#10;&#10;Description automatically generated with low confidence">
            <a:extLst>
              <a:ext uri="{FF2B5EF4-FFF2-40B4-BE49-F238E27FC236}">
                <a16:creationId xmlns:a16="http://schemas.microsoft.com/office/drawing/2014/main" id="{80797BE3-2174-45A0-B7C6-120269178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3404" b="5506"/>
          <a:stretch/>
        </p:blipFill>
        <p:spPr>
          <a:xfrm>
            <a:off x="4427199" y="1505522"/>
            <a:ext cx="4064400" cy="262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523"/>
            <a:ext cx="7886700" cy="312719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sv-SE" sz="1400" dirty="0"/>
              <a:t>Laget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Seriespel 2022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Träningar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Träningsnärvaro &amp; Kallelser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Attityder, värderingar och trygghet</a:t>
            </a:r>
          </a:p>
        </p:txBody>
      </p:sp>
    </p:spTree>
    <p:extLst>
      <p:ext uri="{BB962C8B-B14F-4D97-AF65-F5344CB8AC3E}">
        <p14:creationId xmlns:p14="http://schemas.microsoft.com/office/powerpoint/2010/main" val="25400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A17435-6179-4DC4-A806-F9C96C9DFCC3}"/>
              </a:ext>
            </a:extLst>
          </p:cNvPr>
          <p:cNvSpPr/>
          <p:nvPr/>
        </p:nvSpPr>
        <p:spPr>
          <a:xfrm>
            <a:off x="628650" y="1505521"/>
            <a:ext cx="3147822" cy="2821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523"/>
            <a:ext cx="4000392" cy="31271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Spelarna + Ledarna + Föräldrarna = Laget</a:t>
            </a:r>
          </a:p>
          <a:p>
            <a:r>
              <a:rPr lang="sv-SE" sz="1400" dirty="0"/>
              <a:t>I hemmet, i skolan och i föreningslivet</a:t>
            </a:r>
          </a:p>
          <a:p>
            <a:r>
              <a:rPr lang="sv-SE" sz="1400" dirty="0"/>
              <a:t>Prata om schyssta värderingar</a:t>
            </a:r>
          </a:p>
          <a:p>
            <a:r>
              <a:rPr lang="sv-SE" sz="1400" dirty="0"/>
              <a:t>Ställa upp för varandra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Kioskansvar, Second hand, Fotbollens dag, Nyårskulan, Föreningslotter, Lagaktiviteter</a:t>
            </a:r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5" name="Picture 4" descr="A picture containing text, grass, outdoor, clipart&#10;&#10;Description automatically generated">
            <a:extLst>
              <a:ext uri="{FF2B5EF4-FFF2-40B4-BE49-F238E27FC236}">
                <a16:creationId xmlns:a16="http://schemas.microsoft.com/office/drawing/2014/main" id="{A82D300E-BEE0-4F5F-868D-1D6774AE7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1" y="1505522"/>
            <a:ext cx="4064922" cy="224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07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AC5C26-878A-498F-BD8D-396C21E2DE7F}"/>
              </a:ext>
            </a:extLst>
          </p:cNvPr>
          <p:cNvSpPr/>
          <p:nvPr/>
        </p:nvSpPr>
        <p:spPr>
          <a:xfrm>
            <a:off x="604899" y="1505522"/>
            <a:ext cx="3967102" cy="98698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8C086-5026-4D9B-ACDA-FA52238998A2}"/>
              </a:ext>
            </a:extLst>
          </p:cNvPr>
          <p:cNvSpPr/>
          <p:nvPr/>
        </p:nvSpPr>
        <p:spPr>
          <a:xfrm>
            <a:off x="604899" y="2641169"/>
            <a:ext cx="3967102" cy="98698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Seriespel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5523"/>
            <a:ext cx="4025647" cy="3127199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sv-SE" sz="1400" b="1" dirty="0"/>
              <a:t>Div 10 Mark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7 manna – Rek 2010 – 3x20min – ca 50x30m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Retreatlinje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Vi kallar 10 spelare</a:t>
            </a:r>
          </a:p>
          <a:p>
            <a:pPr marL="0" indent="0">
              <a:spcBef>
                <a:spcPts val="300"/>
              </a:spcBef>
              <a:buNone/>
            </a:pPr>
            <a:endParaRPr lang="sv-SE" sz="1400" dirty="0"/>
          </a:p>
          <a:p>
            <a:pPr marL="0" indent="0">
              <a:spcBef>
                <a:spcPts val="300"/>
              </a:spcBef>
              <a:buNone/>
            </a:pPr>
            <a:r>
              <a:rPr lang="sv-SE" sz="1400" b="1" dirty="0"/>
              <a:t>Div 8 Mark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9 manna – Rek 2009 – 3x25min – ca 65x50m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Tabell – Offside – Gula/Röda kort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Vi kallar 13 spelare</a:t>
            </a:r>
          </a:p>
          <a:p>
            <a:pPr marL="0" indent="0">
              <a:spcBef>
                <a:spcPts val="300"/>
              </a:spcBef>
              <a:buNone/>
            </a:pPr>
            <a:endParaRPr lang="sv-SE" sz="1400" dirty="0"/>
          </a:p>
          <a:p>
            <a:pPr marL="0" indent="0">
              <a:spcBef>
                <a:spcPts val="300"/>
              </a:spcBef>
              <a:buNone/>
            </a:pPr>
            <a:r>
              <a:rPr lang="sv-SE" sz="1400" dirty="0"/>
              <a:t>Kom ihåg att en match är ett bättre träningstillfälle!</a:t>
            </a:r>
          </a:p>
          <a:p>
            <a:pPr marL="0" indent="0">
              <a:spcBef>
                <a:spcPts val="300"/>
              </a:spcBef>
              <a:buNone/>
            </a:pPr>
            <a:endParaRPr lang="sv-S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9FC9B-534E-42E0-BD18-5C83B8CAA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24" y="1505522"/>
            <a:ext cx="3257074" cy="280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49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Seriespel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9FC9B-534E-42E0-BD18-5C83B8CAA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5468" y="1267255"/>
            <a:ext cx="1996131" cy="3204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574A07-66DD-4AE7-A7D3-D1093D8BBBDC}"/>
              </a:ext>
            </a:extLst>
          </p:cNvPr>
          <p:cNvSpPr/>
          <p:nvPr/>
        </p:nvSpPr>
        <p:spPr>
          <a:xfrm>
            <a:off x="634044" y="2369879"/>
            <a:ext cx="848217" cy="1297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Grupp 1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B855AE-A7BF-4BF1-9914-21E6F8743C0D}"/>
              </a:ext>
            </a:extLst>
          </p:cNvPr>
          <p:cNvSpPr/>
          <p:nvPr/>
        </p:nvSpPr>
        <p:spPr>
          <a:xfrm>
            <a:off x="1587430" y="2369879"/>
            <a:ext cx="848217" cy="1297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Grupp 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B17C4A-2CA6-4AD7-9417-6F70684CDC4A}"/>
              </a:ext>
            </a:extLst>
          </p:cNvPr>
          <p:cNvSpPr/>
          <p:nvPr/>
        </p:nvSpPr>
        <p:spPr>
          <a:xfrm>
            <a:off x="2540816" y="2369879"/>
            <a:ext cx="848217" cy="1297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Grupp 3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8CF1E-14A4-4BFB-91AA-D81B5479C1AF}"/>
              </a:ext>
            </a:extLst>
          </p:cNvPr>
          <p:cNvSpPr/>
          <p:nvPr/>
        </p:nvSpPr>
        <p:spPr>
          <a:xfrm>
            <a:off x="3494202" y="2369879"/>
            <a:ext cx="848217" cy="1297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Grupp 4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8921F5-CC78-4FD6-9EED-08AF71DD2DEF}"/>
              </a:ext>
            </a:extLst>
          </p:cNvPr>
          <p:cNvSpPr/>
          <p:nvPr/>
        </p:nvSpPr>
        <p:spPr>
          <a:xfrm>
            <a:off x="4447588" y="2369879"/>
            <a:ext cx="848217" cy="1297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Grupp 5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14BB6-FD8B-4F1C-815F-C7742AE47AC4}"/>
              </a:ext>
            </a:extLst>
          </p:cNvPr>
          <p:cNvSpPr/>
          <p:nvPr/>
        </p:nvSpPr>
        <p:spPr>
          <a:xfrm>
            <a:off x="5400974" y="2369879"/>
            <a:ext cx="848217" cy="1297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Grupp 6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CA6967-A3AE-420A-B875-230B8626C277}"/>
              </a:ext>
            </a:extLst>
          </p:cNvPr>
          <p:cNvSpPr/>
          <p:nvPr/>
        </p:nvSpPr>
        <p:spPr>
          <a:xfrm rot="21376584">
            <a:off x="634044" y="2350689"/>
            <a:ext cx="4661761" cy="1049079"/>
          </a:xfrm>
          <a:prstGeom prst="ellipse">
            <a:avLst/>
          </a:prstGeom>
          <a:noFill/>
          <a:ln w="571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66BED-9886-43BA-B506-B14B88664086}"/>
              </a:ext>
            </a:extLst>
          </p:cNvPr>
          <p:cNvSpPr/>
          <p:nvPr/>
        </p:nvSpPr>
        <p:spPr>
          <a:xfrm rot="21287767">
            <a:off x="1580341" y="2620631"/>
            <a:ext cx="4661761" cy="1049079"/>
          </a:xfrm>
          <a:prstGeom prst="ellipse">
            <a:avLst/>
          </a:prstGeom>
          <a:noFill/>
          <a:ln w="571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BECF6-7382-4384-ABD2-82F65EBC6FF8}"/>
              </a:ext>
            </a:extLst>
          </p:cNvPr>
          <p:cNvSpPr txBox="1"/>
          <p:nvPr/>
        </p:nvSpPr>
        <p:spPr>
          <a:xfrm>
            <a:off x="632661" y="3709945"/>
            <a:ext cx="849600" cy="3077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/>
              <a:t>7 manna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80805C-E0DB-410E-A039-9C50BA5C3DC6}"/>
              </a:ext>
            </a:extLst>
          </p:cNvPr>
          <p:cNvSpPr txBox="1"/>
          <p:nvPr/>
        </p:nvSpPr>
        <p:spPr>
          <a:xfrm>
            <a:off x="5399591" y="3709946"/>
            <a:ext cx="849600" cy="3077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9 manna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B63B57-B8FB-4DD8-AD0E-E4E7359CBEFF}"/>
              </a:ext>
            </a:extLst>
          </p:cNvPr>
          <p:cNvSpPr txBox="1"/>
          <p:nvPr/>
        </p:nvSpPr>
        <p:spPr>
          <a:xfrm>
            <a:off x="1587429" y="3709944"/>
            <a:ext cx="3708375" cy="3077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/>
              <a:t>Båda serierna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FACB24-1F74-427D-80F3-6A41222918BE}"/>
              </a:ext>
            </a:extLst>
          </p:cNvPr>
          <p:cNvSpPr txBox="1"/>
          <p:nvPr/>
        </p:nvSpPr>
        <p:spPr>
          <a:xfrm>
            <a:off x="1587429" y="4078174"/>
            <a:ext cx="3708375" cy="3077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/>
              <a:t>”Pausveckor” med P09 stöttning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E3EFE-A61D-4701-BC2B-C1914A78C9EF}"/>
              </a:ext>
            </a:extLst>
          </p:cNvPr>
          <p:cNvSpPr txBox="1"/>
          <p:nvPr/>
        </p:nvSpPr>
        <p:spPr>
          <a:xfrm>
            <a:off x="604899" y="1409874"/>
            <a:ext cx="4572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Nivåanpassning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Hänsyn till utveckling under säsongen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Alla kallas till lika många matcher</a:t>
            </a:r>
          </a:p>
        </p:txBody>
      </p:sp>
    </p:spTree>
    <p:extLst>
      <p:ext uri="{BB962C8B-B14F-4D97-AF65-F5344CB8AC3E}">
        <p14:creationId xmlns:p14="http://schemas.microsoft.com/office/powerpoint/2010/main" val="137102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Träningar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208487-955A-4E04-9E9D-1F0F9B2C4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26547"/>
              </p:ext>
            </p:extLst>
          </p:nvPr>
        </p:nvGraphicFramePr>
        <p:xfrm>
          <a:off x="628650" y="1505524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857">
                  <a:extLst>
                    <a:ext uri="{9D8B030D-6E8A-4147-A177-3AD203B41FA5}">
                      <a16:colId xmlns:a16="http://schemas.microsoft.com/office/drawing/2014/main" val="296791273"/>
                    </a:ext>
                  </a:extLst>
                </a:gridCol>
                <a:gridCol w="1774613">
                  <a:extLst>
                    <a:ext uri="{9D8B030D-6E8A-4147-A177-3AD203B41FA5}">
                      <a16:colId xmlns:a16="http://schemas.microsoft.com/office/drawing/2014/main" val="136240000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987919653"/>
                    </a:ext>
                  </a:extLst>
                </a:gridCol>
                <a:gridCol w="2703830">
                  <a:extLst>
                    <a:ext uri="{9D8B030D-6E8A-4147-A177-3AD203B41FA5}">
                      <a16:colId xmlns:a16="http://schemas.microsoft.com/office/drawing/2014/main" val="427525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Dag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Tid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Fokus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7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Måndagar </a:t>
                      </a:r>
                      <a:r>
                        <a:rPr lang="sv-SE" sz="1600" i="1" dirty="0"/>
                        <a:t>Extrapass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Pruhult mellandel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17:00 – 18:30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Teknik, Målvakt, Stötta P09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5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Tisdagar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Pruhult 9 manna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17:00 – 18:30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Taktik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8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Torsdagar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Pruhult 7 manna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18:30 – 20:00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Fysik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42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03B9FD-B96E-4372-B58B-69A54A140D4F}"/>
              </a:ext>
            </a:extLst>
          </p:cNvPr>
          <p:cNvSpPr txBox="1"/>
          <p:nvPr/>
        </p:nvSpPr>
        <p:spPr>
          <a:xfrm>
            <a:off x="628650" y="3081528"/>
            <a:ext cx="740664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Kom i tid – 15min innan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Förberedelseträning (uppvärmning) – FIFA 11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Rörlighetsträning (stretching)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Rehabträning med gänget</a:t>
            </a:r>
          </a:p>
        </p:txBody>
      </p:sp>
    </p:spTree>
    <p:extLst>
      <p:ext uri="{BB962C8B-B14F-4D97-AF65-F5344CB8AC3E}">
        <p14:creationId xmlns:p14="http://schemas.microsoft.com/office/powerpoint/2010/main" val="3560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Träningsnärvaro &amp; Kallelser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523"/>
            <a:ext cx="4473702" cy="31271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400" dirty="0"/>
              <a:t>Kallelser till vårsäsongens alla matcher skickas ut nu</a:t>
            </a:r>
          </a:p>
          <a:p>
            <a:pPr lvl="1">
              <a:spcBef>
                <a:spcPts val="600"/>
              </a:spcBef>
            </a:pPr>
            <a:r>
              <a:rPr lang="sv-SE" sz="1000" dirty="0"/>
              <a:t>Höstsäsongen kallas innan semesteruppehållet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Träningsnärvaro på minst 50% de 2 senaste veckorna krävs för att bli uttagen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Uttagna spelare till respektive match presenteras via nyhet på Laget.se torsdagen innan helgens matcher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(Måndagens </a:t>
            </a:r>
            <a:r>
              <a:rPr lang="sv-SE" sz="1400" i="1" dirty="0"/>
              <a:t>Extrapass</a:t>
            </a:r>
            <a:r>
              <a:rPr lang="sv-SE" sz="1400" dirty="0"/>
              <a:t> värderas ej)</a:t>
            </a:r>
          </a:p>
          <a:p>
            <a:pPr marL="0" indent="0">
              <a:spcBef>
                <a:spcPts val="300"/>
              </a:spcBef>
              <a:buNone/>
            </a:pPr>
            <a:endParaRPr lang="sv-SE" sz="1400" dirty="0"/>
          </a:p>
          <a:p>
            <a:pPr>
              <a:spcBef>
                <a:spcPts val="300"/>
              </a:spcBef>
            </a:pPr>
            <a:r>
              <a:rPr lang="sv-SE" sz="1400" dirty="0"/>
              <a:t>Höja närvaro, gynna utveckling och laganda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Undvika skador 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Hinna kalla extraspelare</a:t>
            </a:r>
          </a:p>
          <a:p>
            <a:pPr>
              <a:spcBef>
                <a:spcPts val="300"/>
              </a:spcBef>
            </a:pPr>
            <a:r>
              <a:rPr lang="sv-SE" sz="1400" dirty="0"/>
              <a:t>Registrera truppen i Fogis</a:t>
            </a:r>
          </a:p>
          <a:p>
            <a:pPr>
              <a:spcBef>
                <a:spcPts val="300"/>
              </a:spcBef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70602-559E-4A7B-ADD9-25219CFB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751" y="1505523"/>
            <a:ext cx="3181350" cy="2759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073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4E2B5-031F-4E50-9ED6-D9DC3F71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9" y="511352"/>
            <a:ext cx="7886700" cy="994172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Attityder, värderingar och trygghet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DD5107-536A-4016-86B6-437CFA8B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523"/>
            <a:ext cx="4743450" cy="31271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400" dirty="0"/>
              <a:t>Prata om att vara en schysst lagkompis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Måste vara en trygg och kul plats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Negativ jargong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Starka känslor – grövre språk</a:t>
            </a:r>
          </a:p>
          <a:p>
            <a:pPr lvl="1">
              <a:spcBef>
                <a:spcPts val="300"/>
              </a:spcBef>
            </a:pPr>
            <a:r>
              <a:rPr lang="sv-SE" sz="1000" dirty="0"/>
              <a:t>Plocka av spelare från planen</a:t>
            </a:r>
          </a:p>
          <a:p>
            <a:pPr lvl="1">
              <a:spcBef>
                <a:spcPts val="300"/>
              </a:spcBef>
            </a:pPr>
            <a:r>
              <a:rPr lang="sv-SE" sz="1000" dirty="0"/>
              <a:t>Kan resultera i både gult och rött kort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Sociala media</a:t>
            </a:r>
          </a:p>
          <a:p>
            <a:pPr>
              <a:spcBef>
                <a:spcPts val="600"/>
              </a:spcBef>
            </a:pPr>
            <a:endParaRPr lang="sv-SE" sz="1400" dirty="0"/>
          </a:p>
          <a:p>
            <a:pPr>
              <a:spcBef>
                <a:spcPts val="600"/>
              </a:spcBef>
            </a:pPr>
            <a:r>
              <a:rPr lang="sv-SE" sz="1400" dirty="0"/>
              <a:t>Ser och hör inte allt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Arbeta tillsammans – Vi är de vuxna runt laget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AAC9C-2C32-4D1A-91F0-A585960B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80" y="1171192"/>
            <a:ext cx="3290592" cy="335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D7CB-8A65-4425-A4A0-B6C0841D1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2" t="7196" r="3895" b="14074"/>
          <a:stretch/>
        </p:blipFill>
        <p:spPr>
          <a:xfrm>
            <a:off x="5442881" y="895686"/>
            <a:ext cx="672472" cy="275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80E01-B8CD-4E8C-9465-33D6A44AD86F}"/>
              </a:ext>
            </a:extLst>
          </p:cNvPr>
          <p:cNvSpPr txBox="1"/>
          <p:nvPr/>
        </p:nvSpPr>
        <p:spPr>
          <a:xfrm>
            <a:off x="6060489" y="945719"/>
            <a:ext cx="106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idrottsrapport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82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82B0A-E660-411B-BE62-2049BBA6E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" t="5455" b="16002"/>
          <a:stretch/>
        </p:blipFill>
        <p:spPr>
          <a:xfrm>
            <a:off x="850392" y="551845"/>
            <a:ext cx="7100053" cy="403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34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8012</TotalTime>
  <Words>510</Words>
  <Application>Microsoft Office PowerPoint</Application>
  <PresentationFormat>On-screen Show (16:9)</PresentationFormat>
  <Paragraphs>116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Kinna IF</vt:lpstr>
      <vt:lpstr>Agenda</vt:lpstr>
      <vt:lpstr>Laget</vt:lpstr>
      <vt:lpstr>Seriespel 2022</vt:lpstr>
      <vt:lpstr>Seriespel 2022</vt:lpstr>
      <vt:lpstr>Träningar</vt:lpstr>
      <vt:lpstr>Träningsnärvaro &amp; Kallelser</vt:lpstr>
      <vt:lpstr>Attityder, värderingar och trygghet</vt:lpstr>
      <vt:lpstr>PowerPoint Presentation</vt:lpstr>
      <vt:lpstr>PowerPoint Presentation</vt:lpstr>
      <vt:lpstr>Övrigt</vt:lpstr>
      <vt:lpstr>Övrigt</vt:lpstr>
      <vt:lpstr>VFF Preparandläger för pojkar 12 år (2021)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Kinna IF</dc:title>
  <dc:creator>Paul Felten</dc:creator>
  <cp:lastModifiedBy>Balint Robert</cp:lastModifiedBy>
  <cp:revision>3</cp:revision>
  <dcterms:created xsi:type="dcterms:W3CDTF">2021-12-06T07:53:53Z</dcterms:created>
  <dcterms:modified xsi:type="dcterms:W3CDTF">2022-04-21T10:13:58Z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2022-04-19T08:34:25Z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8d302ba0-d313-474b-ac7a-0a5041cdcbf7</vt:lpwstr>
  </property>
  <property fmtid="{D5CDD505-2E9C-101B-9397-08002B2CF9AE}" pid="8" name="MSIP_Label_19540963-e559-4020-8a90-fe8a502c2801_ContentBits">
    <vt:lpwstr>0</vt:lpwstr>
  </property>
</Properties>
</file>