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g3MOP5QtVLUPXokVLRcpCUzLbC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sv-S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3" name="Google Shape;213;p10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2" name="Google Shape;10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8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p9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2.xml"/><Relationship Id="rId4" Type="http://schemas.openxmlformats.org/officeDocument/2006/relationships/slide" Target="/ppt/slides/slide3.xml"/><Relationship Id="rId11" Type="http://schemas.openxmlformats.org/officeDocument/2006/relationships/slide" Target="/ppt/slides/slide10.xml"/><Relationship Id="rId10" Type="http://schemas.openxmlformats.org/officeDocument/2006/relationships/slide" Target="/ppt/slides/slide9.xml"/><Relationship Id="rId12" Type="http://schemas.openxmlformats.org/officeDocument/2006/relationships/image" Target="../media/image1.png"/><Relationship Id="rId9" Type="http://schemas.openxmlformats.org/officeDocument/2006/relationships/slide" Target="/ppt/slides/slide8.xml"/><Relationship Id="rId5" Type="http://schemas.openxmlformats.org/officeDocument/2006/relationships/slide" Target="/ppt/slides/slide4.xml"/><Relationship Id="rId6" Type="http://schemas.openxmlformats.org/officeDocument/2006/relationships/slide" Target="/ppt/slides/slide5.xml"/><Relationship Id="rId7" Type="http://schemas.openxmlformats.org/officeDocument/2006/relationships/slide" Target="/ppt/slides/slide6.xml"/><Relationship Id="rId8" Type="http://schemas.openxmlformats.org/officeDocument/2006/relationships/slide" Target="/ppt/slides/slide7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Föräldramöte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1"/>
          <p:cNvSpPr txBox="1"/>
          <p:nvPr>
            <p:ph idx="1" type="body"/>
          </p:nvPr>
        </p:nvSpPr>
        <p:spPr>
          <a:xfrm>
            <a:off x="1144923" y="2405894"/>
            <a:ext cx="5315189" cy="3535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3"/>
              </a:rPr>
              <a:t>Utdrag ur policy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4"/>
              </a:rPr>
              <a:t>Avsiktsförklaring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5"/>
              </a:rPr>
              <a:t>Grov- och detaljplanering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6"/>
              </a:rPr>
              <a:t>Träningstider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7"/>
              </a:rPr>
              <a:t>Seriespel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8"/>
              </a:rPr>
              <a:t>Medlems- och spelaravgifter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9"/>
              </a:rPr>
              <a:t>Kiosk- och sekretariat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10"/>
              </a:rPr>
              <a:t>Sponsring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sv-SE" sz="20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action="ppaction://hlinksldjump" r:id="rId11"/>
              </a:rPr>
              <a:t>Övriga frågor</a:t>
            </a:r>
            <a:endParaRPr sz="2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1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0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Övriga frågor / lagets egna punkter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8" name="Google Shape;218;p10"/>
          <p:cNvSpPr txBox="1"/>
          <p:nvPr>
            <p:ph idx="1" type="body"/>
          </p:nvPr>
        </p:nvSpPr>
        <p:spPr>
          <a:xfrm>
            <a:off x="1144923" y="2405894"/>
            <a:ext cx="5315100" cy="3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 </a:t>
            </a:r>
            <a:endParaRPr sz="1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sv-SE" sz="1300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t/>
            </a:r>
            <a:endParaRPr sz="1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300"/>
              <a:buChar char="•"/>
            </a:pPr>
            <a:r>
              <a:t/>
            </a:r>
            <a:endParaRPr sz="1300"/>
          </a:p>
        </p:txBody>
      </p:sp>
      <p:sp>
        <p:nvSpPr>
          <p:cNvPr id="219" name="Google Shape;219;p10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0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0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0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Utdrag ur policy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6" name="Google Shape;106;p2"/>
          <p:cNvSpPr txBox="1"/>
          <p:nvPr>
            <p:ph idx="1" type="body"/>
          </p:nvPr>
        </p:nvSpPr>
        <p:spPr>
          <a:xfrm>
            <a:off x="1144923" y="2405894"/>
            <a:ext cx="5315189" cy="3535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b="1" lang="sv-SE" sz="1300"/>
              <a:t>Vision och syfte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sv-SE" sz="1400"/>
              <a:t>Katrineholm Hockey har som syfte att bedriva och utveckla bredd och toppverksamhet och på så sätt skapa ett stort intresse för ishockey och ge en aktiv meningsfull fritid.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sv-SE" sz="1400"/>
              <a:t>Katrineholm Hockey skall vara en klubb som ger och visar individen respekt och självkänsla.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sv-SE" sz="1400"/>
              <a:t>Vi strävar efter att jobba enligt Svenska Ishockeyförbundets Hemmaplansmodell och den avsiktsförklaring som är beslutad i vårt distrikt.</a:t>
            </a:r>
            <a:endParaRPr sz="2000"/>
          </a:p>
        </p:txBody>
      </p:sp>
      <p:sp>
        <p:nvSpPr>
          <p:cNvPr id="107" name="Google Shape;107;p2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Avsiktsförklaring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Google Shape;120;p3"/>
          <p:cNvSpPr txBox="1"/>
          <p:nvPr>
            <p:ph idx="1" type="body"/>
          </p:nvPr>
        </p:nvSpPr>
        <p:spPr>
          <a:xfrm>
            <a:off x="1144923" y="2405894"/>
            <a:ext cx="5315189" cy="3535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lang="sv-SE" sz="1300"/>
              <a:t>Södermanlands Ishockeyförbund har i dialog med alla föreningar i vårt distrikt tagit fram en överenskommelse i syftet att minimera övergångar i ungdomslagen.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b="1" lang="sv-SE" sz="1300"/>
              <a:t>Första stycket i dokumentet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lang="sv-SE" sz="1300"/>
              <a:t>”I ambitionen att minimera antalet övergångar mellan föreningarnas ungdomslag, U9 – U16, har följande överenskommelse arbetats fram för föreningar ingående i Södermanlands Ishockeyförbund.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lang="sv-SE" sz="1300"/>
              <a:t>Syftet är göra en gemensam avsiktsförklaring om hur verksamheten ska bedrivas för att såväl stärka föreningar som utveckla spelare.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r>
              <a:rPr lang="sv-SE" sz="1300"/>
              <a:t> Avsiktsförklaringen är undertecknad av samtliga ungdomsföreningar i distriktet samt är en förutsättning för deltagande i all tävlingsverksamhet inom ramen för Södermanlands ishockeyförbund från och med säsongen 2022/23.”</a:t>
            </a:r>
            <a:endParaRPr sz="2000"/>
          </a:p>
        </p:txBody>
      </p:sp>
      <p:sp>
        <p:nvSpPr>
          <p:cNvPr id="121" name="Google Shape;121;p3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Grov- och detaljplanering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4"/>
          <p:cNvSpPr txBox="1"/>
          <p:nvPr>
            <p:ph idx="1" type="body"/>
          </p:nvPr>
        </p:nvSpPr>
        <p:spPr>
          <a:xfrm>
            <a:off x="1144923" y="2405894"/>
            <a:ext cx="5315189" cy="35350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Presentera grov- och detaljplanering för säsongen</a:t>
            </a:r>
            <a:endParaRPr/>
          </a:p>
        </p:txBody>
      </p:sp>
      <p:sp>
        <p:nvSpPr>
          <p:cNvPr id="135" name="Google Shape;135;p4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9" name="Google Shape;13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Träningstider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8" name="Google Shape;148;p5"/>
          <p:cNvSpPr txBox="1"/>
          <p:nvPr>
            <p:ph idx="1" type="body"/>
          </p:nvPr>
        </p:nvSpPr>
        <p:spPr>
          <a:xfrm>
            <a:off x="1144923" y="2405894"/>
            <a:ext cx="5315189" cy="4145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Gå igenom istider, samlingstider, off-ice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5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6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Seriespel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2" name="Google Shape;162;p6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6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6"/>
          <p:cNvSpPr txBox="1"/>
          <p:nvPr>
            <p:ph idx="1" type="body"/>
          </p:nvPr>
        </p:nvSpPr>
        <p:spPr>
          <a:xfrm>
            <a:off x="1144923" y="2405894"/>
            <a:ext cx="5315100" cy="4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Vilken serie är vi anmäld till?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7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Medlems- och spelaravgifter</a:t>
            </a:r>
            <a:endParaRPr/>
          </a:p>
        </p:txBody>
      </p:sp>
      <p:sp>
        <p:nvSpPr>
          <p:cNvPr id="176" name="Google Shape;176;p7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7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7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7"/>
          <p:cNvSpPr txBox="1"/>
          <p:nvPr>
            <p:ph idx="1" type="body"/>
          </p:nvPr>
        </p:nvSpPr>
        <p:spPr>
          <a:xfrm>
            <a:off x="1144923" y="2405894"/>
            <a:ext cx="5315100" cy="4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Skickas ut i september månad</a:t>
            </a:r>
            <a:endParaRPr b="1" sz="13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300"/>
              <a:buChar char="•"/>
            </a:pPr>
            <a:r>
              <a:rPr b="1" lang="sv-SE" sz="1300"/>
              <a:t>https://www.laget.se/KatrineholmHockey/Document/Download/-1/11194621</a:t>
            </a:r>
            <a:endParaRPr b="1"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8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Kiosk och   sekretariat</a:t>
            </a:r>
            <a:endParaRPr/>
          </a:p>
        </p:txBody>
      </p:sp>
      <p:sp>
        <p:nvSpPr>
          <p:cNvPr id="190" name="Google Shape;190;p8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8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8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8"/>
          <p:cNvSpPr txBox="1"/>
          <p:nvPr>
            <p:ph idx="1" type="body"/>
          </p:nvPr>
        </p:nvSpPr>
        <p:spPr>
          <a:xfrm>
            <a:off x="1144923" y="2405894"/>
            <a:ext cx="5315100" cy="4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Hur bemannar vi kiosk och sekretariat?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9"/>
          <p:cNvSpPr txBox="1"/>
          <p:nvPr>
            <p:ph type="title"/>
          </p:nvPr>
        </p:nvSpPr>
        <p:spPr>
          <a:xfrm>
            <a:off x="1136397" y="502020"/>
            <a:ext cx="5323715" cy="16429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mbria"/>
              <a:buNone/>
            </a:pPr>
            <a:r>
              <a:rPr b="1" lang="sv-SE" sz="4000">
                <a:latin typeface="Cambria"/>
                <a:ea typeface="Cambria"/>
                <a:cs typeface="Cambria"/>
                <a:sym typeface="Cambria"/>
              </a:rPr>
              <a:t>Sponsring</a:t>
            </a:r>
            <a:br>
              <a:rPr b="1" lang="sv-SE" sz="4000">
                <a:latin typeface="Cambria"/>
                <a:ea typeface="Cambria"/>
                <a:cs typeface="Cambria"/>
                <a:sym typeface="Cambria"/>
              </a:rPr>
            </a:br>
            <a:endParaRPr b="1" sz="4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4" name="Google Shape;204;p9"/>
          <p:cNvSpPr/>
          <p:nvPr/>
        </p:nvSpPr>
        <p:spPr>
          <a:xfrm flipH="1" rot="10800000">
            <a:off x="8123333" y="-5"/>
            <a:ext cx="4092521" cy="6858000"/>
          </a:xfrm>
          <a:prstGeom prst="rect">
            <a:avLst/>
          </a:prstGeom>
          <a:gradFill>
            <a:gsLst>
              <a:gs pos="0">
                <a:srgbClr val="000000">
                  <a:alpha val="92941"/>
                </a:srgbClr>
              </a:gs>
              <a:gs pos="8000">
                <a:srgbClr val="000000">
                  <a:alpha val="92941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9"/>
          <p:cNvSpPr/>
          <p:nvPr/>
        </p:nvSpPr>
        <p:spPr>
          <a:xfrm flipH="1" rot="10800000">
            <a:off x="8123333" y="-2"/>
            <a:ext cx="4092521" cy="6400369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31000">
                <a:srgbClr val="1F3864">
                  <a:alpha val="0"/>
                </a:srgbClr>
              </a:gs>
              <a:gs pos="100000">
                <a:srgbClr val="1F3864">
                  <a:alpha val="25098"/>
                </a:srgbClr>
              </a:gs>
            </a:gsLst>
            <a:lin ang="18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9"/>
          <p:cNvSpPr/>
          <p:nvPr/>
        </p:nvSpPr>
        <p:spPr>
          <a:xfrm flipH="1" rot="10800000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72000">
                <a:srgbClr val="000000">
                  <a:alpha val="20000"/>
                </a:srgbClr>
              </a:gs>
              <a:gs pos="100000">
                <a:srgbClr val="000000">
                  <a:alpha val="20000"/>
                </a:srgbClr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/>
          <p:nvPr/>
        </p:nvSpPr>
        <p:spPr>
          <a:xfrm flipH="1" rot="10800000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93000">
                <a:srgbClr val="000000">
                  <a:alpha val="27843"/>
                </a:srgbClr>
              </a:gs>
              <a:gs pos="100000">
                <a:srgbClr val="000000">
                  <a:alpha val="2784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75967" y="2078549"/>
            <a:ext cx="4170530" cy="273279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>
            <p:ph idx="1" type="body"/>
          </p:nvPr>
        </p:nvSpPr>
        <p:spPr>
          <a:xfrm>
            <a:off x="1144923" y="2405894"/>
            <a:ext cx="5315100" cy="4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sv-SE" sz="1300"/>
              <a:t>Hur kan vi arbeta med sponsring i laget?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2023-07-11T08:05:55Z</dcterms:created>
  <dc:creator>Tonie Energård</dc:creator>
</cp:coreProperties>
</file>