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72" r:id="rId5"/>
    <p:sldId id="259" r:id="rId6"/>
    <p:sldId id="260" r:id="rId7"/>
    <p:sldId id="261" r:id="rId8"/>
    <p:sldId id="274" r:id="rId9"/>
    <p:sldId id="262" r:id="rId10"/>
    <p:sldId id="263" r:id="rId11"/>
    <p:sldId id="265" r:id="rId12"/>
    <p:sldId id="266" r:id="rId13"/>
    <p:sldId id="267" r:id="rId14"/>
    <p:sldId id="268" r:id="rId15"/>
    <p:sldId id="269" r:id="rId16"/>
    <p:sldId id="276" r:id="rId17"/>
    <p:sldId id="271" r:id="rId18"/>
    <p:sldId id="275"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92A45-176A-4FB0-8248-45BBFB77A763}" v="6" dt="2023-09-19T11:50:58.99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604" autoAdjust="0"/>
  </p:normalViewPr>
  <p:slideViewPr>
    <p:cSldViewPr snapToGrid="0">
      <p:cViewPr varScale="1">
        <p:scale>
          <a:sx n="108" d="100"/>
          <a:sy n="108" d="100"/>
        </p:scale>
        <p:origin x="9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a Yrjänheikki" userId="153d52c8-6fd3-41d7-a0dc-9c25fcce1a60" providerId="ADAL" clId="{2D992A45-176A-4FB0-8248-45BBFB77A763}"/>
    <pc:docChg chg="custSel modSld">
      <pc:chgData name="Michaela Yrjänheikki" userId="153d52c8-6fd3-41d7-a0dc-9c25fcce1a60" providerId="ADAL" clId="{2D992A45-176A-4FB0-8248-45BBFB77A763}" dt="2023-09-19T11:53:43.823" v="170" actId="20577"/>
      <pc:docMkLst>
        <pc:docMk/>
      </pc:docMkLst>
      <pc:sldChg chg="modSp mod">
        <pc:chgData name="Michaela Yrjänheikki" userId="153d52c8-6fd3-41d7-a0dc-9c25fcce1a60" providerId="ADAL" clId="{2D992A45-176A-4FB0-8248-45BBFB77A763}" dt="2023-09-19T11:53:43.823" v="170" actId="20577"/>
        <pc:sldMkLst>
          <pc:docMk/>
          <pc:sldMk cId="4207589623" sldId="261"/>
        </pc:sldMkLst>
        <pc:spChg chg="mod">
          <ac:chgData name="Michaela Yrjänheikki" userId="153d52c8-6fd3-41d7-a0dc-9c25fcce1a60" providerId="ADAL" clId="{2D992A45-176A-4FB0-8248-45BBFB77A763}" dt="2023-09-19T11:53:43.823" v="170" actId="20577"/>
          <ac:spMkLst>
            <pc:docMk/>
            <pc:sldMk cId="4207589623" sldId="261"/>
            <ac:spMk id="3" creationId="{C13FE59D-9C5D-1D0F-59C3-5DAC88438E7D}"/>
          </ac:spMkLst>
        </pc:spChg>
      </pc:sldChg>
      <pc:sldChg chg="addSp delSp modSp mod">
        <pc:chgData name="Michaela Yrjänheikki" userId="153d52c8-6fd3-41d7-a0dc-9c25fcce1a60" providerId="ADAL" clId="{2D992A45-176A-4FB0-8248-45BBFB77A763}" dt="2023-09-19T11:52:49.258" v="149" actId="5793"/>
        <pc:sldMkLst>
          <pc:docMk/>
          <pc:sldMk cId="832895673" sldId="267"/>
        </pc:sldMkLst>
        <pc:spChg chg="add mod">
          <ac:chgData name="Michaela Yrjänheikki" userId="153d52c8-6fd3-41d7-a0dc-9c25fcce1a60" providerId="ADAL" clId="{2D992A45-176A-4FB0-8248-45BBFB77A763}" dt="2023-09-19T11:52:49.258" v="149" actId="5793"/>
          <ac:spMkLst>
            <pc:docMk/>
            <pc:sldMk cId="832895673" sldId="267"/>
            <ac:spMk id="5" creationId="{58E6780C-3F5F-3804-5844-48A7CF1685F3}"/>
          </ac:spMkLst>
        </pc:spChg>
        <pc:graphicFrameChg chg="del mod modGraphic">
          <ac:chgData name="Michaela Yrjänheikki" userId="153d52c8-6fd3-41d7-a0dc-9c25fcce1a60" providerId="ADAL" clId="{2D992A45-176A-4FB0-8248-45BBFB77A763}" dt="2023-09-19T11:52:38.355" v="148" actId="478"/>
          <ac:graphicFrameMkLst>
            <pc:docMk/>
            <pc:sldMk cId="832895673" sldId="267"/>
            <ac:graphicFrameMk id="4" creationId="{7866859B-F63E-DDA2-90BD-0E0FEA3C57FC}"/>
          </ac:graphicFrameMkLst>
        </pc:graphicFrameChg>
        <pc:picChg chg="add del mod">
          <ac:chgData name="Michaela Yrjänheikki" userId="153d52c8-6fd3-41d7-a0dc-9c25fcce1a60" providerId="ADAL" clId="{2D992A45-176A-4FB0-8248-45BBFB77A763}" dt="2023-09-19T11:50:41.690" v="4" actId="478"/>
          <ac:picMkLst>
            <pc:docMk/>
            <pc:sldMk cId="832895673" sldId="267"/>
            <ac:picMk id="3074" creationId="{5A606B86-AAAB-8EA9-D7F4-2D3832B3A638}"/>
          </ac:picMkLst>
        </pc:picChg>
      </pc:sldChg>
      <pc:sldChg chg="modSp mod">
        <pc:chgData name="Michaela Yrjänheikki" userId="153d52c8-6fd3-41d7-a0dc-9c25fcce1a60" providerId="ADAL" clId="{2D992A45-176A-4FB0-8248-45BBFB77A763}" dt="2023-09-19T11:51:44.068" v="141" actId="20577"/>
        <pc:sldMkLst>
          <pc:docMk/>
          <pc:sldMk cId="2673615352" sldId="271"/>
        </pc:sldMkLst>
        <pc:spChg chg="mod">
          <ac:chgData name="Michaela Yrjänheikki" userId="153d52c8-6fd3-41d7-a0dc-9c25fcce1a60" providerId="ADAL" clId="{2D992A45-176A-4FB0-8248-45BBFB77A763}" dt="2023-09-19T11:51:44.068" v="141" actId="20577"/>
          <ac:spMkLst>
            <pc:docMk/>
            <pc:sldMk cId="2673615352" sldId="271"/>
            <ac:spMk id="3" creationId="{B4B20416-94CE-CEAB-B3C8-C1F17FA9688D}"/>
          </ac:spMkLst>
        </pc:spChg>
      </pc:sldChg>
      <pc:sldChg chg="modSp">
        <pc:chgData name="Michaela Yrjänheikki" userId="153d52c8-6fd3-41d7-a0dc-9c25fcce1a60" providerId="ADAL" clId="{2D992A45-176A-4FB0-8248-45BBFB77A763}" dt="2023-09-19T11:50:57.033" v="5" actId="20578"/>
        <pc:sldMkLst>
          <pc:docMk/>
          <pc:sldMk cId="985367424" sldId="276"/>
        </pc:sldMkLst>
        <pc:spChg chg="mod">
          <ac:chgData name="Michaela Yrjänheikki" userId="153d52c8-6fd3-41d7-a0dc-9c25fcce1a60" providerId="ADAL" clId="{2D992A45-176A-4FB0-8248-45BBFB77A763}" dt="2023-09-19T11:50:57.033" v="5" actId="20578"/>
          <ac:spMkLst>
            <pc:docMk/>
            <pc:sldMk cId="985367424" sldId="276"/>
            <ac:spMk id="3" creationId="{64F4BE18-CF05-B9ED-E209-1D13CB460663}"/>
          </ac:spMkLst>
        </pc:spChg>
      </pc:sldChg>
    </pc:docChg>
  </pc:docChgLst>
  <pc:docChgLst>
    <pc:chgData name="Michaela Yrjänheikki" userId="153d52c8-6fd3-41d7-a0dc-9c25fcce1a60" providerId="ADAL" clId="{DAE0B8CA-E076-427F-89A7-5F45E03AEF0B}"/>
    <pc:docChg chg="undo custSel modSld sldOrd modMainMaster modNotesMaster">
      <pc:chgData name="Michaela Yrjänheikki" userId="153d52c8-6fd3-41d7-a0dc-9c25fcce1a60" providerId="ADAL" clId="{DAE0B8CA-E076-427F-89A7-5F45E03AEF0B}" dt="2023-09-14T12:24:09.088" v="612" actId="20577"/>
      <pc:docMkLst>
        <pc:docMk/>
      </pc:docMkLst>
      <pc:sldChg chg="addSp delSp modSp delDesignElem modNotes">
        <pc:chgData name="Michaela Yrjänheikki" userId="153d52c8-6fd3-41d7-a0dc-9c25fcce1a60" providerId="ADAL" clId="{DAE0B8CA-E076-427F-89A7-5F45E03AEF0B}" dt="2023-09-13T16:23:17.065" v="103"/>
        <pc:sldMkLst>
          <pc:docMk/>
          <pc:sldMk cId="357681712" sldId="256"/>
        </pc:sldMkLst>
        <pc:spChg chg="mod">
          <ac:chgData name="Michaela Yrjänheikki" userId="153d52c8-6fd3-41d7-a0dc-9c25fcce1a60" providerId="ADAL" clId="{DAE0B8CA-E076-427F-89A7-5F45E03AEF0B}" dt="2023-09-13T16:23:17.065" v="103"/>
          <ac:spMkLst>
            <pc:docMk/>
            <pc:sldMk cId="357681712" sldId="256"/>
            <ac:spMk id="2" creationId="{1871C48A-2BC4-1D5D-1406-C01A3BE7E5AA}"/>
          </ac:spMkLst>
        </pc:spChg>
        <pc:spChg chg="mod">
          <ac:chgData name="Michaela Yrjänheikki" userId="153d52c8-6fd3-41d7-a0dc-9c25fcce1a60" providerId="ADAL" clId="{DAE0B8CA-E076-427F-89A7-5F45E03AEF0B}" dt="2023-09-13T16:23:17.065" v="103"/>
          <ac:spMkLst>
            <pc:docMk/>
            <pc:sldMk cId="357681712" sldId="256"/>
            <ac:spMk id="3" creationId="{D778542B-7ECF-28F1-3D45-250D9CC57386}"/>
          </ac:spMkLst>
        </pc:spChg>
        <pc:spChg chg="add del mod">
          <ac:chgData name="Michaela Yrjänheikki" userId="153d52c8-6fd3-41d7-a0dc-9c25fcce1a60" providerId="ADAL" clId="{DAE0B8CA-E076-427F-89A7-5F45E03AEF0B}" dt="2023-09-13T16:23:17.065" v="103"/>
          <ac:spMkLst>
            <pc:docMk/>
            <pc:sldMk cId="357681712" sldId="256"/>
            <ac:spMk id="16" creationId="{6CCA5F87-1D1E-45CB-8D83-FC7EEFAD9935}"/>
          </ac:spMkLst>
        </pc:spChg>
        <pc:spChg chg="add del mod">
          <ac:chgData name="Michaela Yrjänheikki" userId="153d52c8-6fd3-41d7-a0dc-9c25fcce1a60" providerId="ADAL" clId="{DAE0B8CA-E076-427F-89A7-5F45E03AEF0B}" dt="2023-09-13T16:23:17.065" v="103"/>
          <ac:spMkLst>
            <pc:docMk/>
            <pc:sldMk cId="357681712" sldId="256"/>
            <ac:spMk id="18" creationId="{7CCFC2C6-6238-4A2F-93DE-2ADF74AF635E}"/>
          </ac:spMkLst>
        </pc:spChg>
        <pc:spChg chg="add del mod">
          <ac:chgData name="Michaela Yrjänheikki" userId="153d52c8-6fd3-41d7-a0dc-9c25fcce1a60" providerId="ADAL" clId="{DAE0B8CA-E076-427F-89A7-5F45E03AEF0B}" dt="2023-09-13T16:23:17.065" v="103"/>
          <ac:spMkLst>
            <pc:docMk/>
            <pc:sldMk cId="357681712" sldId="256"/>
            <ac:spMk id="20" creationId="{AF2F604E-43BE-4DC3-B983-E071523364F8}"/>
          </ac:spMkLst>
        </pc:spChg>
        <pc:spChg chg="add del mod">
          <ac:chgData name="Michaela Yrjänheikki" userId="153d52c8-6fd3-41d7-a0dc-9c25fcce1a60" providerId="ADAL" clId="{DAE0B8CA-E076-427F-89A7-5F45E03AEF0B}" dt="2023-09-13T16:23:17.065" v="103"/>
          <ac:spMkLst>
            <pc:docMk/>
            <pc:sldMk cId="357681712" sldId="256"/>
            <ac:spMk id="22" creationId="{08C9B587-E65E-4B52-B37C-ABEBB6E87928}"/>
          </ac:spMkLst>
        </pc:spChg>
        <pc:picChg chg="mod">
          <ac:chgData name="Michaela Yrjänheikki" userId="153d52c8-6fd3-41d7-a0dc-9c25fcce1a60" providerId="ADAL" clId="{DAE0B8CA-E076-427F-89A7-5F45E03AEF0B}" dt="2023-09-13T16:23:17.065" v="103"/>
          <ac:picMkLst>
            <pc:docMk/>
            <pc:sldMk cId="357681712" sldId="256"/>
            <ac:picMk id="4" creationId="{DEE8D8A0-3F35-47F8-2FEE-D27247944600}"/>
          </ac:picMkLst>
        </pc:picChg>
      </pc:sldChg>
      <pc:sldChg chg="addSp delSp modSp mod delDesignElem">
        <pc:chgData name="Michaela Yrjänheikki" userId="153d52c8-6fd3-41d7-a0dc-9c25fcce1a60" providerId="ADAL" clId="{DAE0B8CA-E076-427F-89A7-5F45E03AEF0B}" dt="2023-09-14T12:24:09.088" v="612" actId="20577"/>
        <pc:sldMkLst>
          <pc:docMk/>
          <pc:sldMk cId="452710850" sldId="257"/>
        </pc:sldMkLst>
        <pc:spChg chg="mod">
          <ac:chgData name="Michaela Yrjänheikki" userId="153d52c8-6fd3-41d7-a0dc-9c25fcce1a60" providerId="ADAL" clId="{DAE0B8CA-E076-427F-89A7-5F45E03AEF0B}" dt="2023-09-13T16:23:17.065" v="103"/>
          <ac:spMkLst>
            <pc:docMk/>
            <pc:sldMk cId="452710850" sldId="257"/>
            <ac:spMk id="2" creationId="{B3B0F74D-1D26-9493-C7AD-A91650A3F863}"/>
          </ac:spMkLst>
        </pc:spChg>
        <pc:spChg chg="mod">
          <ac:chgData name="Michaela Yrjänheikki" userId="153d52c8-6fd3-41d7-a0dc-9c25fcce1a60" providerId="ADAL" clId="{DAE0B8CA-E076-427F-89A7-5F45E03AEF0B}" dt="2023-09-14T12:24:09.088" v="612" actId="20577"/>
          <ac:spMkLst>
            <pc:docMk/>
            <pc:sldMk cId="452710850" sldId="257"/>
            <ac:spMk id="3" creationId="{AFF0262B-6020-D5EA-8AF6-84ADE1C2882F}"/>
          </ac:spMkLst>
        </pc:spChg>
        <pc:spChg chg="add del mod">
          <ac:chgData name="Michaela Yrjänheikki" userId="153d52c8-6fd3-41d7-a0dc-9c25fcce1a60" providerId="ADAL" clId="{DAE0B8CA-E076-427F-89A7-5F45E03AEF0B}" dt="2023-09-13T16:23:17.065" v="103"/>
          <ac:spMkLst>
            <pc:docMk/>
            <pc:sldMk cId="452710850" sldId="257"/>
            <ac:spMk id="1035" creationId="{04812C46-200A-4DEB-A05E-3ED6C68C2387}"/>
          </ac:spMkLst>
        </pc:spChg>
        <pc:spChg chg="add del mod">
          <ac:chgData name="Michaela Yrjänheikki" userId="153d52c8-6fd3-41d7-a0dc-9c25fcce1a60" providerId="ADAL" clId="{DAE0B8CA-E076-427F-89A7-5F45E03AEF0B}" dt="2023-09-13T16:23:17.065" v="103"/>
          <ac:spMkLst>
            <pc:docMk/>
            <pc:sldMk cId="452710850" sldId="257"/>
            <ac:spMk id="1036" creationId="{D1EA859B-E555-4109-94F3-6700E046E008}"/>
          </ac:spMkLst>
        </pc:spChg>
        <pc:picChg chg="mod">
          <ac:chgData name="Michaela Yrjänheikki" userId="153d52c8-6fd3-41d7-a0dc-9c25fcce1a60" providerId="ADAL" clId="{DAE0B8CA-E076-427F-89A7-5F45E03AEF0B}" dt="2023-09-13T16:23:17.065" v="103"/>
          <ac:picMkLst>
            <pc:docMk/>
            <pc:sldMk cId="452710850" sldId="257"/>
            <ac:picMk id="1026" creationId="{F70956FE-B57B-5653-D3C4-DEF457CC8D77}"/>
          </ac:picMkLst>
        </pc:picChg>
      </pc:sldChg>
      <pc:sldChg chg="addSp delSp modSp delDesignElem">
        <pc:chgData name="Michaela Yrjänheikki" userId="153d52c8-6fd3-41d7-a0dc-9c25fcce1a60" providerId="ADAL" clId="{DAE0B8CA-E076-427F-89A7-5F45E03AEF0B}" dt="2023-09-13T16:23:17.065" v="103"/>
        <pc:sldMkLst>
          <pc:docMk/>
          <pc:sldMk cId="1992898403" sldId="258"/>
        </pc:sldMkLst>
        <pc:spChg chg="mod">
          <ac:chgData name="Michaela Yrjänheikki" userId="153d52c8-6fd3-41d7-a0dc-9c25fcce1a60" providerId="ADAL" clId="{DAE0B8CA-E076-427F-89A7-5F45E03AEF0B}" dt="2023-09-13T16:23:17.065" v="103"/>
          <ac:spMkLst>
            <pc:docMk/>
            <pc:sldMk cId="1992898403" sldId="258"/>
            <ac:spMk id="2" creationId="{969A2FE1-1262-D669-93F9-092AE7573BB8}"/>
          </ac:spMkLst>
        </pc:spChg>
        <pc:spChg chg="mod">
          <ac:chgData name="Michaela Yrjänheikki" userId="153d52c8-6fd3-41d7-a0dc-9c25fcce1a60" providerId="ADAL" clId="{DAE0B8CA-E076-427F-89A7-5F45E03AEF0B}" dt="2023-09-13T16:23:17.065" v="103"/>
          <ac:spMkLst>
            <pc:docMk/>
            <pc:sldMk cId="1992898403" sldId="258"/>
            <ac:spMk id="3" creationId="{48BEAAA7-E1B8-C0C4-3E4C-68F4535D32B8}"/>
          </ac:spMkLst>
        </pc:spChg>
        <pc:spChg chg="add del mod">
          <ac:chgData name="Michaela Yrjänheikki" userId="153d52c8-6fd3-41d7-a0dc-9c25fcce1a60" providerId="ADAL" clId="{DAE0B8CA-E076-427F-89A7-5F45E03AEF0B}" dt="2023-09-13T16:23:17.065" v="103"/>
          <ac:spMkLst>
            <pc:docMk/>
            <pc:sldMk cId="1992898403" sldId="258"/>
            <ac:spMk id="2062" creationId="{45D37F4E-DDB4-456B-97E0-9937730A039F}"/>
          </ac:spMkLst>
        </pc:spChg>
        <pc:spChg chg="add del mod">
          <ac:chgData name="Michaela Yrjänheikki" userId="153d52c8-6fd3-41d7-a0dc-9c25fcce1a60" providerId="ADAL" clId="{DAE0B8CA-E076-427F-89A7-5F45E03AEF0B}" dt="2023-09-13T16:23:17.065" v="103"/>
          <ac:spMkLst>
            <pc:docMk/>
            <pc:sldMk cId="1992898403" sldId="258"/>
            <ac:spMk id="2064" creationId="{B2DD41CD-8F47-4F56-AD12-4E2FF7696987}"/>
          </ac:spMkLst>
        </pc:spChg>
        <pc:picChg chg="mod">
          <ac:chgData name="Michaela Yrjänheikki" userId="153d52c8-6fd3-41d7-a0dc-9c25fcce1a60" providerId="ADAL" clId="{DAE0B8CA-E076-427F-89A7-5F45E03AEF0B}" dt="2023-09-13T16:23:17.065" v="103"/>
          <ac:picMkLst>
            <pc:docMk/>
            <pc:sldMk cId="1992898403" sldId="258"/>
            <ac:picMk id="2052" creationId="{B7793548-7384-AD88-5D58-E49E85DF2DDB}"/>
          </ac:picMkLst>
        </pc:picChg>
      </pc:sldChg>
      <pc:sldChg chg="addSp delSp modSp mod delDesignElem">
        <pc:chgData name="Michaela Yrjänheikki" userId="153d52c8-6fd3-41d7-a0dc-9c25fcce1a60" providerId="ADAL" clId="{DAE0B8CA-E076-427F-89A7-5F45E03AEF0B}" dt="2023-09-13T16:23:17.065" v="103"/>
        <pc:sldMkLst>
          <pc:docMk/>
          <pc:sldMk cId="1252408007" sldId="259"/>
        </pc:sldMkLst>
        <pc:spChg chg="mod">
          <ac:chgData name="Michaela Yrjänheikki" userId="153d52c8-6fd3-41d7-a0dc-9c25fcce1a60" providerId="ADAL" clId="{DAE0B8CA-E076-427F-89A7-5F45E03AEF0B}" dt="2023-09-13T16:23:17.065" v="103"/>
          <ac:spMkLst>
            <pc:docMk/>
            <pc:sldMk cId="1252408007" sldId="259"/>
            <ac:spMk id="2" creationId="{1A234BA7-E108-CACC-8640-9FB5B6250037}"/>
          </ac:spMkLst>
        </pc:spChg>
        <pc:spChg chg="mod">
          <ac:chgData name="Michaela Yrjänheikki" userId="153d52c8-6fd3-41d7-a0dc-9c25fcce1a60" providerId="ADAL" clId="{DAE0B8CA-E076-427F-89A7-5F45E03AEF0B}" dt="2023-09-13T16:23:17.065" v="103"/>
          <ac:spMkLst>
            <pc:docMk/>
            <pc:sldMk cId="1252408007" sldId="259"/>
            <ac:spMk id="3" creationId="{2019A1CA-6B78-0169-A233-E38F35F25EDC}"/>
          </ac:spMkLst>
        </pc:spChg>
        <pc:spChg chg="add del mod">
          <ac:chgData name="Michaela Yrjänheikki" userId="153d52c8-6fd3-41d7-a0dc-9c25fcce1a60" providerId="ADAL" clId="{DAE0B8CA-E076-427F-89A7-5F45E03AEF0B}" dt="2023-09-13T16:23:17.065" v="103"/>
          <ac:spMkLst>
            <pc:docMk/>
            <pc:sldMk cId="1252408007" sldId="259"/>
            <ac:spMk id="9" creationId="{45D37F4E-DDB4-456B-97E0-9937730A039F}"/>
          </ac:spMkLst>
        </pc:spChg>
        <pc:spChg chg="add del mod">
          <ac:chgData name="Michaela Yrjänheikki" userId="153d52c8-6fd3-41d7-a0dc-9c25fcce1a60" providerId="ADAL" clId="{DAE0B8CA-E076-427F-89A7-5F45E03AEF0B}" dt="2023-09-13T16:23:17.065" v="103"/>
          <ac:spMkLst>
            <pc:docMk/>
            <pc:sldMk cId="1252408007" sldId="259"/>
            <ac:spMk id="11" creationId="{B2DD41CD-8F47-4F56-AD12-4E2FF7696987}"/>
          </ac:spMkLst>
        </pc:spChg>
        <pc:picChg chg="mod">
          <ac:chgData name="Michaela Yrjänheikki" userId="153d52c8-6fd3-41d7-a0dc-9c25fcce1a60" providerId="ADAL" clId="{DAE0B8CA-E076-427F-89A7-5F45E03AEF0B}" dt="2023-09-13T16:23:17.065" v="103"/>
          <ac:picMkLst>
            <pc:docMk/>
            <pc:sldMk cId="1252408007" sldId="259"/>
            <ac:picMk id="4" creationId="{1596CFF5-B5A5-6DC6-5D68-FA255522EF64}"/>
          </ac:picMkLst>
        </pc:picChg>
      </pc:sldChg>
      <pc:sldChg chg="addSp delSp modSp mod ord setClrOvrMap delDesignElem">
        <pc:chgData name="Michaela Yrjänheikki" userId="153d52c8-6fd3-41d7-a0dc-9c25fcce1a60" providerId="ADAL" clId="{DAE0B8CA-E076-427F-89A7-5F45E03AEF0B}" dt="2023-09-14T12:22:50.121" v="572"/>
        <pc:sldMkLst>
          <pc:docMk/>
          <pc:sldMk cId="562261657" sldId="260"/>
        </pc:sldMkLst>
        <pc:spChg chg="mod">
          <ac:chgData name="Michaela Yrjänheikki" userId="153d52c8-6fd3-41d7-a0dc-9c25fcce1a60" providerId="ADAL" clId="{DAE0B8CA-E076-427F-89A7-5F45E03AEF0B}" dt="2023-09-13T16:27:56.572" v="132" actId="26606"/>
          <ac:spMkLst>
            <pc:docMk/>
            <pc:sldMk cId="562261657" sldId="260"/>
            <ac:spMk id="2" creationId="{92337A65-44D7-0109-6DFF-A5D86D824AC6}"/>
          </ac:spMkLst>
        </pc:spChg>
        <pc:spChg chg="add del mod">
          <ac:chgData name="Michaela Yrjänheikki" userId="153d52c8-6fd3-41d7-a0dc-9c25fcce1a60" providerId="ADAL" clId="{DAE0B8CA-E076-427F-89A7-5F45E03AEF0B}" dt="2023-09-13T16:27:56.572" v="132" actId="26606"/>
          <ac:spMkLst>
            <pc:docMk/>
            <pc:sldMk cId="562261657" sldId="260"/>
            <ac:spMk id="9" creationId="{B819A166-7571-4003-A6B8-B62034C3ED30}"/>
          </ac:spMkLst>
        </pc:spChg>
        <pc:spChg chg="add del">
          <ac:chgData name="Michaela Yrjänheikki" userId="153d52c8-6fd3-41d7-a0dc-9c25fcce1a60" providerId="ADAL" clId="{DAE0B8CA-E076-427F-89A7-5F45E03AEF0B}" dt="2023-09-13T16:23:42.911" v="105" actId="26606"/>
          <ac:spMkLst>
            <pc:docMk/>
            <pc:sldMk cId="562261657" sldId="260"/>
            <ac:spMk id="14" creationId="{D9A7F3BF-8763-4074-AD77-92790AF314D1}"/>
          </ac:spMkLst>
        </pc:spChg>
        <pc:spChg chg="add">
          <ac:chgData name="Michaela Yrjänheikki" userId="153d52c8-6fd3-41d7-a0dc-9c25fcce1a60" providerId="ADAL" clId="{DAE0B8CA-E076-427F-89A7-5F45E03AEF0B}" dt="2023-09-13T16:27:56.572" v="132" actId="26606"/>
          <ac:spMkLst>
            <pc:docMk/>
            <pc:sldMk cId="562261657" sldId="260"/>
            <ac:spMk id="15" creationId="{9228552E-C8B1-4A80-8448-0787CE0FC704}"/>
          </ac:spMkLst>
        </pc:spChg>
        <pc:spChg chg="add del">
          <ac:chgData name="Michaela Yrjänheikki" userId="153d52c8-6fd3-41d7-a0dc-9c25fcce1a60" providerId="ADAL" clId="{DAE0B8CA-E076-427F-89A7-5F45E03AEF0B}" dt="2023-09-13T16:23:53.102" v="107" actId="26606"/>
          <ac:spMkLst>
            <pc:docMk/>
            <pc:sldMk cId="562261657" sldId="260"/>
            <ac:spMk id="20" creationId="{7449A6C7-D15F-4AA5-BFA5-71A404B47016}"/>
          </ac:spMkLst>
        </pc:spChg>
        <pc:spChg chg="add del">
          <ac:chgData name="Michaela Yrjänheikki" userId="153d52c8-6fd3-41d7-a0dc-9c25fcce1a60" providerId="ADAL" clId="{DAE0B8CA-E076-427F-89A7-5F45E03AEF0B}" dt="2023-09-13T16:23:53.102" v="107" actId="26606"/>
          <ac:spMkLst>
            <pc:docMk/>
            <pc:sldMk cId="562261657" sldId="260"/>
            <ac:spMk id="22" creationId="{ED888B23-07FA-482A-96DF-47E31AF1A603}"/>
          </ac:spMkLst>
        </pc:spChg>
        <pc:spChg chg="add del">
          <ac:chgData name="Michaela Yrjänheikki" userId="153d52c8-6fd3-41d7-a0dc-9c25fcce1a60" providerId="ADAL" clId="{DAE0B8CA-E076-427F-89A7-5F45E03AEF0B}" dt="2023-09-13T16:23:53.102" v="107" actId="26606"/>
          <ac:spMkLst>
            <pc:docMk/>
            <pc:sldMk cId="562261657" sldId="260"/>
            <ac:spMk id="23" creationId="{5C8908E2-EE49-44D2-9428-A28D2312A8D5}"/>
          </ac:spMkLst>
        </pc:spChg>
        <pc:spChg chg="add del">
          <ac:chgData name="Michaela Yrjänheikki" userId="153d52c8-6fd3-41d7-a0dc-9c25fcce1a60" providerId="ADAL" clId="{DAE0B8CA-E076-427F-89A7-5F45E03AEF0B}" dt="2023-09-13T16:23:55.570" v="109" actId="26606"/>
          <ac:spMkLst>
            <pc:docMk/>
            <pc:sldMk cId="562261657" sldId="260"/>
            <ac:spMk id="28" creationId="{2E442304-DDBD-4F7B-8017-36BCC863FB40}"/>
          </ac:spMkLst>
        </pc:spChg>
        <pc:spChg chg="add del">
          <ac:chgData name="Michaela Yrjänheikki" userId="153d52c8-6fd3-41d7-a0dc-9c25fcce1a60" providerId="ADAL" clId="{DAE0B8CA-E076-427F-89A7-5F45E03AEF0B}" dt="2023-09-13T16:23:55.570" v="109" actId="26606"/>
          <ac:spMkLst>
            <pc:docMk/>
            <pc:sldMk cId="562261657" sldId="260"/>
            <ac:spMk id="29" creationId="{5E107275-3853-46FD-A241-DE4355A42675}"/>
          </ac:spMkLst>
        </pc:spChg>
        <pc:spChg chg="add del">
          <ac:chgData name="Michaela Yrjänheikki" userId="153d52c8-6fd3-41d7-a0dc-9c25fcce1a60" providerId="ADAL" clId="{DAE0B8CA-E076-427F-89A7-5F45E03AEF0B}" dt="2023-09-13T16:24:06.248" v="111" actId="26606"/>
          <ac:spMkLst>
            <pc:docMk/>
            <pc:sldMk cId="562261657" sldId="260"/>
            <ac:spMk id="36" creationId="{31293F9B-599E-4871-A414-757225FA346A}"/>
          </ac:spMkLst>
        </pc:spChg>
        <pc:spChg chg="add del">
          <ac:chgData name="Michaela Yrjänheikki" userId="153d52c8-6fd3-41d7-a0dc-9c25fcce1a60" providerId="ADAL" clId="{DAE0B8CA-E076-427F-89A7-5F45E03AEF0B}" dt="2023-09-13T16:24:06.248" v="111" actId="26606"/>
          <ac:spMkLst>
            <pc:docMk/>
            <pc:sldMk cId="562261657" sldId="260"/>
            <ac:spMk id="37" creationId="{E5F17139-31EE-46AC-B04F-DBBD852DD6CB}"/>
          </ac:spMkLst>
        </pc:spChg>
        <pc:spChg chg="add del">
          <ac:chgData name="Michaela Yrjänheikki" userId="153d52c8-6fd3-41d7-a0dc-9c25fcce1a60" providerId="ADAL" clId="{DAE0B8CA-E076-427F-89A7-5F45E03AEF0B}" dt="2023-09-13T16:27:33.494" v="131" actId="26606"/>
          <ac:spMkLst>
            <pc:docMk/>
            <pc:sldMk cId="562261657" sldId="260"/>
            <ac:spMk id="45" creationId="{5C8908E2-EE49-44D2-9428-A28D2312A8D5}"/>
          </ac:spMkLst>
        </pc:spChg>
        <pc:spChg chg="add del">
          <ac:chgData name="Michaela Yrjänheikki" userId="153d52c8-6fd3-41d7-a0dc-9c25fcce1a60" providerId="ADAL" clId="{DAE0B8CA-E076-427F-89A7-5F45E03AEF0B}" dt="2023-09-13T16:27:33.494" v="131" actId="26606"/>
          <ac:spMkLst>
            <pc:docMk/>
            <pc:sldMk cId="562261657" sldId="260"/>
            <ac:spMk id="48" creationId="{7449A6C7-D15F-4AA5-BFA5-71A404B47016}"/>
          </ac:spMkLst>
        </pc:spChg>
        <pc:spChg chg="add del">
          <ac:chgData name="Michaela Yrjänheikki" userId="153d52c8-6fd3-41d7-a0dc-9c25fcce1a60" providerId="ADAL" clId="{DAE0B8CA-E076-427F-89A7-5F45E03AEF0B}" dt="2023-09-13T16:27:33.494" v="131" actId="26606"/>
          <ac:spMkLst>
            <pc:docMk/>
            <pc:sldMk cId="562261657" sldId="260"/>
            <ac:spMk id="49" creationId="{ED888B23-07FA-482A-96DF-47E31AF1A603}"/>
          </ac:spMkLst>
        </pc:spChg>
        <pc:grpChg chg="add del">
          <ac:chgData name="Michaela Yrjänheikki" userId="153d52c8-6fd3-41d7-a0dc-9c25fcce1a60" providerId="ADAL" clId="{DAE0B8CA-E076-427F-89A7-5F45E03AEF0B}" dt="2023-09-13T16:23:42.911" v="105" actId="26606"/>
          <ac:grpSpMkLst>
            <pc:docMk/>
            <pc:sldMk cId="562261657" sldId="260"/>
            <ac:grpSpMk id="16" creationId="{7A9648D6-B41B-42D0-A817-AE2607B0B5B8}"/>
          </ac:grpSpMkLst>
        </pc:grpChg>
        <pc:grpChg chg="add del">
          <ac:chgData name="Michaela Yrjänheikki" userId="153d52c8-6fd3-41d7-a0dc-9c25fcce1a60" providerId="ADAL" clId="{DAE0B8CA-E076-427F-89A7-5F45E03AEF0B}" dt="2023-09-13T16:24:06.248" v="111" actId="26606"/>
          <ac:grpSpMkLst>
            <pc:docMk/>
            <pc:sldMk cId="562261657" sldId="260"/>
            <ac:grpSpMk id="18" creationId="{53883AA7-7F86-41F8-A1D8-06E9886E7632}"/>
          </ac:grpSpMkLst>
        </pc:grpChg>
        <pc:grpChg chg="add del">
          <ac:chgData name="Michaela Yrjänheikki" userId="153d52c8-6fd3-41d7-a0dc-9c25fcce1a60" providerId="ADAL" clId="{DAE0B8CA-E076-427F-89A7-5F45E03AEF0B}" dt="2023-09-13T16:23:53.102" v="107" actId="26606"/>
          <ac:grpSpMkLst>
            <pc:docMk/>
            <pc:sldMk cId="562261657" sldId="260"/>
            <ac:grpSpMk id="24" creationId="{05314994-6337-4875-8CF5-652CAFE8342C}"/>
          </ac:grpSpMkLst>
        </pc:grpChg>
        <pc:grpChg chg="add del">
          <ac:chgData name="Michaela Yrjänheikki" userId="153d52c8-6fd3-41d7-a0dc-9c25fcce1a60" providerId="ADAL" clId="{DAE0B8CA-E076-427F-89A7-5F45E03AEF0B}" dt="2023-09-13T16:24:06.248" v="111" actId="26606"/>
          <ac:grpSpMkLst>
            <pc:docMk/>
            <pc:sldMk cId="562261657" sldId="260"/>
            <ac:grpSpMk id="39" creationId="{71A8B53C-ED2D-4081-AC0C-F87A9D4B3AFD}"/>
          </ac:grpSpMkLst>
        </pc:grpChg>
        <pc:grpChg chg="add del">
          <ac:chgData name="Michaela Yrjänheikki" userId="153d52c8-6fd3-41d7-a0dc-9c25fcce1a60" providerId="ADAL" clId="{DAE0B8CA-E076-427F-89A7-5F45E03AEF0B}" dt="2023-09-13T16:27:33.494" v="131" actId="26606"/>
          <ac:grpSpMkLst>
            <pc:docMk/>
            <pc:sldMk cId="562261657" sldId="260"/>
            <ac:grpSpMk id="46" creationId="{05314994-6337-4875-8CF5-652CAFE8342C}"/>
          </ac:grpSpMkLst>
        </pc:grpChg>
        <pc:graphicFrameChg chg="mod modGraphic">
          <ac:chgData name="Michaela Yrjänheikki" userId="153d52c8-6fd3-41d7-a0dc-9c25fcce1a60" providerId="ADAL" clId="{DAE0B8CA-E076-427F-89A7-5F45E03AEF0B}" dt="2023-09-13T16:29:04.147" v="142" actId="207"/>
          <ac:graphicFrameMkLst>
            <pc:docMk/>
            <pc:sldMk cId="562261657" sldId="260"/>
            <ac:graphicFrameMk id="5" creationId="{7A75703A-E870-7AD1-8EC1-3A4D2B6E6C4E}"/>
          </ac:graphicFrameMkLst>
        </pc:graphicFrameChg>
        <pc:picChg chg="add mod">
          <ac:chgData name="Michaela Yrjänheikki" userId="153d52c8-6fd3-41d7-a0dc-9c25fcce1a60" providerId="ADAL" clId="{DAE0B8CA-E076-427F-89A7-5F45E03AEF0B}" dt="2023-09-13T16:28:06.077" v="134" actId="27614"/>
          <ac:picMkLst>
            <pc:docMk/>
            <pc:sldMk cId="562261657" sldId="260"/>
            <ac:picMk id="11" creationId="{55EA5C19-46FB-79AA-D4C1-18AE6D42CA21}"/>
          </ac:picMkLst>
        </pc:picChg>
        <pc:cxnChg chg="add del">
          <ac:chgData name="Michaela Yrjänheikki" userId="153d52c8-6fd3-41d7-a0dc-9c25fcce1a60" providerId="ADAL" clId="{DAE0B8CA-E076-427F-89A7-5F45E03AEF0B}" dt="2023-09-13T16:23:42.911" v="105" actId="26606"/>
          <ac:cxnSpMkLst>
            <pc:docMk/>
            <pc:sldMk cId="562261657" sldId="260"/>
            <ac:cxnSpMk id="21" creationId="{C49DA8F6-BCC1-4447-B54C-57856834B94B}"/>
          </ac:cxnSpMkLst>
        </pc:cxnChg>
      </pc:sldChg>
      <pc:sldChg chg="addSp delSp modSp mod ord delDesignElem">
        <pc:chgData name="Michaela Yrjänheikki" userId="153d52c8-6fd3-41d7-a0dc-9c25fcce1a60" providerId="ADAL" clId="{DAE0B8CA-E076-427F-89A7-5F45E03AEF0B}" dt="2023-09-14T12:22:58.055" v="574"/>
        <pc:sldMkLst>
          <pc:docMk/>
          <pc:sldMk cId="4207589623" sldId="261"/>
        </pc:sldMkLst>
        <pc:spChg chg="mod">
          <ac:chgData name="Michaela Yrjänheikki" userId="153d52c8-6fd3-41d7-a0dc-9c25fcce1a60" providerId="ADAL" clId="{DAE0B8CA-E076-427F-89A7-5F45E03AEF0B}" dt="2023-09-13T16:23:17.065" v="103"/>
          <ac:spMkLst>
            <pc:docMk/>
            <pc:sldMk cId="4207589623" sldId="261"/>
            <ac:spMk id="2" creationId="{918BB252-0B56-BF09-7027-A2304C107FE5}"/>
          </ac:spMkLst>
        </pc:spChg>
        <pc:spChg chg="mod">
          <ac:chgData name="Michaela Yrjänheikki" userId="153d52c8-6fd3-41d7-a0dc-9c25fcce1a60" providerId="ADAL" clId="{DAE0B8CA-E076-427F-89A7-5F45E03AEF0B}" dt="2023-09-14T12:11:01.477" v="371" actId="20577"/>
          <ac:spMkLst>
            <pc:docMk/>
            <pc:sldMk cId="4207589623" sldId="261"/>
            <ac:spMk id="3" creationId="{C13FE59D-9C5D-1D0F-59C3-5DAC88438E7D}"/>
          </ac:spMkLst>
        </pc:spChg>
        <pc:spChg chg="add del mod">
          <ac:chgData name="Michaela Yrjänheikki" userId="153d52c8-6fd3-41d7-a0dc-9c25fcce1a60" providerId="ADAL" clId="{DAE0B8CA-E076-427F-89A7-5F45E03AEF0B}" dt="2023-09-13T16:23:17.065" v="103"/>
          <ac:spMkLst>
            <pc:docMk/>
            <pc:sldMk cId="4207589623" sldId="261"/>
            <ac:spMk id="10247" creationId="{45D37F4E-DDB4-456B-97E0-9937730A039F}"/>
          </ac:spMkLst>
        </pc:spChg>
        <pc:spChg chg="add del mod">
          <ac:chgData name="Michaela Yrjänheikki" userId="153d52c8-6fd3-41d7-a0dc-9c25fcce1a60" providerId="ADAL" clId="{DAE0B8CA-E076-427F-89A7-5F45E03AEF0B}" dt="2023-09-13T16:23:17.065" v="103"/>
          <ac:spMkLst>
            <pc:docMk/>
            <pc:sldMk cId="4207589623" sldId="261"/>
            <ac:spMk id="10249" creationId="{B2DD41CD-8F47-4F56-AD12-4E2FF7696987}"/>
          </ac:spMkLst>
        </pc:spChg>
        <pc:picChg chg="mod">
          <ac:chgData name="Michaela Yrjänheikki" userId="153d52c8-6fd3-41d7-a0dc-9c25fcce1a60" providerId="ADAL" clId="{DAE0B8CA-E076-427F-89A7-5F45E03AEF0B}" dt="2023-09-13T16:23:17.065" v="103"/>
          <ac:picMkLst>
            <pc:docMk/>
            <pc:sldMk cId="4207589623" sldId="261"/>
            <ac:picMk id="10242" creationId="{3DBF2C91-136D-EC7C-2292-14AE0CE627C0}"/>
          </ac:picMkLst>
        </pc:picChg>
      </pc:sldChg>
      <pc:sldChg chg="addSp delSp modSp mod ord delDesignElem">
        <pc:chgData name="Michaela Yrjänheikki" userId="153d52c8-6fd3-41d7-a0dc-9c25fcce1a60" providerId="ADAL" clId="{DAE0B8CA-E076-427F-89A7-5F45E03AEF0B}" dt="2023-09-14T12:22:01.547" v="568"/>
        <pc:sldMkLst>
          <pc:docMk/>
          <pc:sldMk cId="797892169" sldId="262"/>
        </pc:sldMkLst>
        <pc:spChg chg="mod">
          <ac:chgData name="Michaela Yrjänheikki" userId="153d52c8-6fd3-41d7-a0dc-9c25fcce1a60" providerId="ADAL" clId="{DAE0B8CA-E076-427F-89A7-5F45E03AEF0B}" dt="2023-09-13T16:23:17.065" v="103"/>
          <ac:spMkLst>
            <pc:docMk/>
            <pc:sldMk cId="797892169" sldId="262"/>
            <ac:spMk id="2" creationId="{EC9C526C-3E4D-4936-3A7B-6ED767E782CE}"/>
          </ac:spMkLst>
        </pc:spChg>
        <pc:spChg chg="mod ord">
          <ac:chgData name="Michaela Yrjänheikki" userId="153d52c8-6fd3-41d7-a0dc-9c25fcce1a60" providerId="ADAL" clId="{DAE0B8CA-E076-427F-89A7-5F45E03AEF0B}" dt="2023-09-14T12:13:37.812" v="397" actId="20577"/>
          <ac:spMkLst>
            <pc:docMk/>
            <pc:sldMk cId="797892169" sldId="262"/>
            <ac:spMk id="3" creationId="{ACD0AB3E-33AC-BD55-3421-A6A5F9201F51}"/>
          </ac:spMkLst>
        </pc:spChg>
        <pc:spChg chg="add del">
          <ac:chgData name="Michaela Yrjänheikki" userId="153d52c8-6fd3-41d7-a0dc-9c25fcce1a60" providerId="ADAL" clId="{DAE0B8CA-E076-427F-89A7-5F45E03AEF0B}" dt="2023-09-13T16:23:15.512" v="100" actId="26606"/>
          <ac:spMkLst>
            <pc:docMk/>
            <pc:sldMk cId="797892169" sldId="262"/>
            <ac:spMk id="6" creationId="{2EB492CD-616E-47F8-933B-5E2D952A0593}"/>
          </ac:spMkLst>
        </pc:spChg>
        <pc:spChg chg="add del">
          <ac:chgData name="Michaela Yrjänheikki" userId="153d52c8-6fd3-41d7-a0dc-9c25fcce1a60" providerId="ADAL" clId="{DAE0B8CA-E076-427F-89A7-5F45E03AEF0B}" dt="2023-09-13T16:23:15.512" v="100" actId="26606"/>
          <ac:spMkLst>
            <pc:docMk/>
            <pc:sldMk cId="797892169" sldId="262"/>
            <ac:spMk id="7" creationId="{59383CF9-23B5-4335-9B21-1791C4CF1C75}"/>
          </ac:spMkLst>
        </pc:spChg>
        <pc:spChg chg="add del">
          <ac:chgData name="Michaela Yrjänheikki" userId="153d52c8-6fd3-41d7-a0dc-9c25fcce1a60" providerId="ADAL" clId="{DAE0B8CA-E076-427F-89A7-5F45E03AEF0B}" dt="2023-09-13T16:16:44.638" v="31" actId="26606"/>
          <ac:spMkLst>
            <pc:docMk/>
            <pc:sldMk cId="797892169" sldId="262"/>
            <ac:spMk id="9" creationId="{743AA782-23D1-4521-8CAD-47662984AA08}"/>
          </ac:spMkLst>
        </pc:spChg>
        <pc:spChg chg="add del">
          <ac:chgData name="Michaela Yrjänheikki" userId="153d52c8-6fd3-41d7-a0dc-9c25fcce1a60" providerId="ADAL" clId="{DAE0B8CA-E076-427F-89A7-5F45E03AEF0B}" dt="2023-09-13T16:16:44.638" v="31" actId="26606"/>
          <ac:spMkLst>
            <pc:docMk/>
            <pc:sldMk cId="797892169" sldId="262"/>
            <ac:spMk id="11" creationId="{71877DBC-BB60-40F0-AC93-2ACDBAAE60CE}"/>
          </ac:spMkLst>
        </pc:spChg>
        <pc:spChg chg="add del">
          <ac:chgData name="Michaela Yrjänheikki" userId="153d52c8-6fd3-41d7-a0dc-9c25fcce1a60" providerId="ADAL" clId="{DAE0B8CA-E076-427F-89A7-5F45E03AEF0B}" dt="2023-09-13T16:23:15.512" v="100" actId="26606"/>
          <ac:spMkLst>
            <pc:docMk/>
            <pc:sldMk cId="797892169" sldId="262"/>
            <ac:spMk id="13" creationId="{0007FE00-9498-4706-B255-6437B0252C02}"/>
          </ac:spMkLst>
        </pc:spChg>
        <pc:spChg chg="add del">
          <ac:chgData name="Michaela Yrjänheikki" userId="153d52c8-6fd3-41d7-a0dc-9c25fcce1a60" providerId="ADAL" clId="{DAE0B8CA-E076-427F-89A7-5F45E03AEF0B}" dt="2023-09-13T16:16:42.779" v="28" actId="26606"/>
          <ac:spMkLst>
            <pc:docMk/>
            <pc:sldMk cId="797892169" sldId="262"/>
            <ac:spMk id="16" creationId="{3346177D-ADC4-4968-B747-5CFCD390B5B9}"/>
          </ac:spMkLst>
        </pc:spChg>
        <pc:spChg chg="add del">
          <ac:chgData name="Michaela Yrjänheikki" userId="153d52c8-6fd3-41d7-a0dc-9c25fcce1a60" providerId="ADAL" clId="{DAE0B8CA-E076-427F-89A7-5F45E03AEF0B}" dt="2023-09-13T16:16:42.779" v="28" actId="26606"/>
          <ac:spMkLst>
            <pc:docMk/>
            <pc:sldMk cId="797892169" sldId="262"/>
            <ac:spMk id="18" creationId="{0844A943-BF79-4FEA-ABB1-3BD54D236606}"/>
          </ac:spMkLst>
        </pc:spChg>
        <pc:spChg chg="add del">
          <ac:chgData name="Michaela Yrjänheikki" userId="153d52c8-6fd3-41d7-a0dc-9c25fcce1a60" providerId="ADAL" clId="{DAE0B8CA-E076-427F-89A7-5F45E03AEF0B}" dt="2023-09-13T16:16:42.779" v="28" actId="26606"/>
          <ac:spMkLst>
            <pc:docMk/>
            <pc:sldMk cId="797892169" sldId="262"/>
            <ac:spMk id="20" creationId="{6437CC72-F4A8-4DC3-AFAB-D22C482C8100}"/>
          </ac:spMkLst>
        </pc:spChg>
        <pc:spChg chg="add del">
          <ac:chgData name="Michaela Yrjänheikki" userId="153d52c8-6fd3-41d7-a0dc-9c25fcce1a60" providerId="ADAL" clId="{DAE0B8CA-E076-427F-89A7-5F45E03AEF0B}" dt="2023-09-13T16:16:44.629" v="30" actId="26606"/>
          <ac:spMkLst>
            <pc:docMk/>
            <pc:sldMk cId="797892169" sldId="262"/>
            <ac:spMk id="22" creationId="{2EB492CD-616E-47F8-933B-5E2D952A0593}"/>
          </ac:spMkLst>
        </pc:spChg>
        <pc:spChg chg="add del">
          <ac:chgData name="Michaela Yrjänheikki" userId="153d52c8-6fd3-41d7-a0dc-9c25fcce1a60" providerId="ADAL" clId="{DAE0B8CA-E076-427F-89A7-5F45E03AEF0B}" dt="2023-09-13T16:16:44.629" v="30" actId="26606"/>
          <ac:spMkLst>
            <pc:docMk/>
            <pc:sldMk cId="797892169" sldId="262"/>
            <ac:spMk id="23" creationId="{59383CF9-23B5-4335-9B21-1791C4CF1C75}"/>
          </ac:spMkLst>
        </pc:spChg>
        <pc:spChg chg="add del">
          <ac:chgData name="Michaela Yrjänheikki" userId="153d52c8-6fd3-41d7-a0dc-9c25fcce1a60" providerId="ADAL" clId="{DAE0B8CA-E076-427F-89A7-5F45E03AEF0B}" dt="2023-09-13T16:16:44.629" v="30" actId="26606"/>
          <ac:spMkLst>
            <pc:docMk/>
            <pc:sldMk cId="797892169" sldId="262"/>
            <ac:spMk id="24" creationId="{0007FE00-9498-4706-B255-6437B0252C02}"/>
          </ac:spMkLst>
        </pc:spChg>
        <pc:spChg chg="add del">
          <ac:chgData name="Michaela Yrjänheikki" userId="153d52c8-6fd3-41d7-a0dc-9c25fcce1a60" providerId="ADAL" clId="{DAE0B8CA-E076-427F-89A7-5F45E03AEF0B}" dt="2023-09-13T16:16:58.758" v="36" actId="26606"/>
          <ac:spMkLst>
            <pc:docMk/>
            <pc:sldMk cId="797892169" sldId="262"/>
            <ac:spMk id="26" creationId="{0E3596DD-156A-473E-9BB3-C6A29F7574E9}"/>
          </ac:spMkLst>
        </pc:spChg>
        <pc:spChg chg="add del">
          <ac:chgData name="Michaela Yrjänheikki" userId="153d52c8-6fd3-41d7-a0dc-9c25fcce1a60" providerId="ADAL" clId="{DAE0B8CA-E076-427F-89A7-5F45E03AEF0B}" dt="2023-09-13T16:16:58.758" v="36" actId="26606"/>
          <ac:spMkLst>
            <pc:docMk/>
            <pc:sldMk cId="797892169" sldId="262"/>
            <ac:spMk id="27" creationId="{2C46C4D6-C474-4E92-B52E-944C1118F7B6}"/>
          </ac:spMkLst>
        </pc:spChg>
        <pc:spChg chg="add del">
          <ac:chgData name="Michaela Yrjänheikki" userId="153d52c8-6fd3-41d7-a0dc-9c25fcce1a60" providerId="ADAL" clId="{DAE0B8CA-E076-427F-89A7-5F45E03AEF0B}" dt="2023-09-13T16:16:57.525" v="33" actId="26606"/>
          <ac:spMkLst>
            <pc:docMk/>
            <pc:sldMk cId="797892169" sldId="262"/>
            <ac:spMk id="32" creationId="{0E3596DD-156A-473E-9BB3-C6A29F7574E9}"/>
          </ac:spMkLst>
        </pc:spChg>
        <pc:spChg chg="add del">
          <ac:chgData name="Michaela Yrjänheikki" userId="153d52c8-6fd3-41d7-a0dc-9c25fcce1a60" providerId="ADAL" clId="{DAE0B8CA-E076-427F-89A7-5F45E03AEF0B}" dt="2023-09-13T16:16:57.525" v="33" actId="26606"/>
          <ac:spMkLst>
            <pc:docMk/>
            <pc:sldMk cId="797892169" sldId="262"/>
            <ac:spMk id="34" creationId="{2C46C4D6-C474-4E92-B52E-944C1118F7B6}"/>
          </ac:spMkLst>
        </pc:spChg>
        <pc:spChg chg="add del">
          <ac:chgData name="Michaela Yrjänheikki" userId="153d52c8-6fd3-41d7-a0dc-9c25fcce1a60" providerId="ADAL" clId="{DAE0B8CA-E076-427F-89A7-5F45E03AEF0B}" dt="2023-09-13T16:16:58.753" v="35" actId="26606"/>
          <ac:spMkLst>
            <pc:docMk/>
            <pc:sldMk cId="797892169" sldId="262"/>
            <ac:spMk id="36" creationId="{D009D6D5-DAC2-4A8B-A17A-E206B9012D09}"/>
          </ac:spMkLst>
        </pc:spChg>
        <pc:spChg chg="add del">
          <ac:chgData name="Michaela Yrjänheikki" userId="153d52c8-6fd3-41d7-a0dc-9c25fcce1a60" providerId="ADAL" clId="{DAE0B8CA-E076-427F-89A7-5F45E03AEF0B}" dt="2023-09-13T16:20:28.716" v="65" actId="26606"/>
          <ac:spMkLst>
            <pc:docMk/>
            <pc:sldMk cId="797892169" sldId="262"/>
            <ac:spMk id="38" creationId="{0E3596DD-156A-473E-9BB3-C6A29F7574E9}"/>
          </ac:spMkLst>
        </pc:spChg>
        <pc:spChg chg="add del">
          <ac:chgData name="Michaela Yrjänheikki" userId="153d52c8-6fd3-41d7-a0dc-9c25fcce1a60" providerId="ADAL" clId="{DAE0B8CA-E076-427F-89A7-5F45E03AEF0B}" dt="2023-09-13T16:20:28.716" v="65" actId="26606"/>
          <ac:spMkLst>
            <pc:docMk/>
            <pc:sldMk cId="797892169" sldId="262"/>
            <ac:spMk id="39" creationId="{2C46C4D6-C474-4E92-B52E-944C1118F7B6}"/>
          </ac:spMkLst>
        </pc:spChg>
        <pc:spChg chg="add del mod">
          <ac:chgData name="Michaela Yrjänheikki" userId="153d52c8-6fd3-41d7-a0dc-9c25fcce1a60" providerId="ADAL" clId="{DAE0B8CA-E076-427F-89A7-5F45E03AEF0B}" dt="2023-09-13T16:23:17.065" v="103"/>
          <ac:spMkLst>
            <pc:docMk/>
            <pc:sldMk cId="797892169" sldId="262"/>
            <ac:spMk id="44" creationId="{2EB492CD-616E-47F8-933B-5E2D952A0593}"/>
          </ac:spMkLst>
        </pc:spChg>
        <pc:spChg chg="add del mod">
          <ac:chgData name="Michaela Yrjänheikki" userId="153d52c8-6fd3-41d7-a0dc-9c25fcce1a60" providerId="ADAL" clId="{DAE0B8CA-E076-427F-89A7-5F45E03AEF0B}" dt="2023-09-13T16:23:17.065" v="103"/>
          <ac:spMkLst>
            <pc:docMk/>
            <pc:sldMk cId="797892169" sldId="262"/>
            <ac:spMk id="46" creationId="{59383CF9-23B5-4335-9B21-1791C4CF1C75}"/>
          </ac:spMkLst>
        </pc:spChg>
        <pc:spChg chg="add del mod">
          <ac:chgData name="Michaela Yrjänheikki" userId="153d52c8-6fd3-41d7-a0dc-9c25fcce1a60" providerId="ADAL" clId="{DAE0B8CA-E076-427F-89A7-5F45E03AEF0B}" dt="2023-09-13T16:23:17.065" v="103"/>
          <ac:spMkLst>
            <pc:docMk/>
            <pc:sldMk cId="797892169" sldId="262"/>
            <ac:spMk id="48" creationId="{0007FE00-9498-4706-B255-6437B0252C02}"/>
          </ac:spMkLst>
        </pc:spChg>
        <pc:picChg chg="mod">
          <ac:chgData name="Michaela Yrjänheikki" userId="153d52c8-6fd3-41d7-a0dc-9c25fcce1a60" providerId="ADAL" clId="{DAE0B8CA-E076-427F-89A7-5F45E03AEF0B}" dt="2023-09-13T16:23:17.065" v="103"/>
          <ac:picMkLst>
            <pc:docMk/>
            <pc:sldMk cId="797892169" sldId="262"/>
            <ac:picMk id="4" creationId="{5915E426-B44A-A0B0-41C4-31C467C6E9AD}"/>
          </ac:picMkLst>
        </pc:picChg>
      </pc:sldChg>
      <pc:sldChg chg="addSp delSp modSp mod ord delDesignElem">
        <pc:chgData name="Michaela Yrjänheikki" userId="153d52c8-6fd3-41d7-a0dc-9c25fcce1a60" providerId="ADAL" clId="{DAE0B8CA-E076-427F-89A7-5F45E03AEF0B}" dt="2023-09-14T12:22:19.482" v="570"/>
        <pc:sldMkLst>
          <pc:docMk/>
          <pc:sldMk cId="651913668" sldId="263"/>
        </pc:sldMkLst>
        <pc:spChg chg="mod">
          <ac:chgData name="Michaela Yrjänheikki" userId="153d52c8-6fd3-41d7-a0dc-9c25fcce1a60" providerId="ADAL" clId="{DAE0B8CA-E076-427F-89A7-5F45E03AEF0B}" dt="2023-09-13T16:23:17.065" v="103"/>
          <ac:spMkLst>
            <pc:docMk/>
            <pc:sldMk cId="651913668" sldId="263"/>
            <ac:spMk id="2" creationId="{7FD0C89A-D84F-5266-DFED-3CB892CB06FC}"/>
          </ac:spMkLst>
        </pc:spChg>
        <pc:spChg chg="mod">
          <ac:chgData name="Michaela Yrjänheikki" userId="153d52c8-6fd3-41d7-a0dc-9c25fcce1a60" providerId="ADAL" clId="{DAE0B8CA-E076-427F-89A7-5F45E03AEF0B}" dt="2023-09-13T16:23:17.065" v="103"/>
          <ac:spMkLst>
            <pc:docMk/>
            <pc:sldMk cId="651913668" sldId="263"/>
            <ac:spMk id="3" creationId="{7AB901A4-0C2A-4734-3843-AD5998D0FA8D}"/>
          </ac:spMkLst>
        </pc:spChg>
        <pc:spChg chg="add del mod">
          <ac:chgData name="Michaela Yrjänheikki" userId="153d52c8-6fd3-41d7-a0dc-9c25fcce1a60" providerId="ADAL" clId="{DAE0B8CA-E076-427F-89A7-5F45E03AEF0B}" dt="2023-09-13T16:23:17.065" v="103"/>
          <ac:spMkLst>
            <pc:docMk/>
            <pc:sldMk cId="651913668" sldId="263"/>
            <ac:spMk id="8199" creationId="{F13C74B1-5B17-4795-BED0-7140497B445A}"/>
          </ac:spMkLst>
        </pc:spChg>
        <pc:spChg chg="add del mod">
          <ac:chgData name="Michaela Yrjänheikki" userId="153d52c8-6fd3-41d7-a0dc-9c25fcce1a60" providerId="ADAL" clId="{DAE0B8CA-E076-427F-89A7-5F45E03AEF0B}" dt="2023-09-13T16:23:17.065" v="103"/>
          <ac:spMkLst>
            <pc:docMk/>
            <pc:sldMk cId="651913668" sldId="263"/>
            <ac:spMk id="8201" creationId="{D4974D33-8DC5-464E-8C6D-BE58F0669C17}"/>
          </ac:spMkLst>
        </pc:spChg>
        <pc:picChg chg="mod">
          <ac:chgData name="Michaela Yrjänheikki" userId="153d52c8-6fd3-41d7-a0dc-9c25fcce1a60" providerId="ADAL" clId="{DAE0B8CA-E076-427F-89A7-5F45E03AEF0B}" dt="2023-09-13T16:23:17.065" v="103"/>
          <ac:picMkLst>
            <pc:docMk/>
            <pc:sldMk cId="651913668" sldId="263"/>
            <ac:picMk id="8194" creationId="{8509EC82-1224-C559-C7F6-CEF5CC969D21}"/>
          </ac:picMkLst>
        </pc:picChg>
      </pc:sldChg>
      <pc:sldChg chg="addSp delSp modSp delDesignElem">
        <pc:chgData name="Michaela Yrjänheikki" userId="153d52c8-6fd3-41d7-a0dc-9c25fcce1a60" providerId="ADAL" clId="{DAE0B8CA-E076-427F-89A7-5F45E03AEF0B}" dt="2023-09-13T16:23:17.065" v="103"/>
        <pc:sldMkLst>
          <pc:docMk/>
          <pc:sldMk cId="873420282" sldId="265"/>
        </pc:sldMkLst>
        <pc:spChg chg="mod">
          <ac:chgData name="Michaela Yrjänheikki" userId="153d52c8-6fd3-41d7-a0dc-9c25fcce1a60" providerId="ADAL" clId="{DAE0B8CA-E076-427F-89A7-5F45E03AEF0B}" dt="2023-09-13T16:23:17.065" v="103"/>
          <ac:spMkLst>
            <pc:docMk/>
            <pc:sldMk cId="873420282" sldId="265"/>
            <ac:spMk id="2" creationId="{B1747FE8-00CB-001E-FBDB-766B79AE1821}"/>
          </ac:spMkLst>
        </pc:spChg>
        <pc:spChg chg="mod">
          <ac:chgData name="Michaela Yrjänheikki" userId="153d52c8-6fd3-41d7-a0dc-9c25fcce1a60" providerId="ADAL" clId="{DAE0B8CA-E076-427F-89A7-5F45E03AEF0B}" dt="2023-09-13T16:23:17.065" v="103"/>
          <ac:spMkLst>
            <pc:docMk/>
            <pc:sldMk cId="873420282" sldId="265"/>
            <ac:spMk id="3" creationId="{1075A1E7-D0D2-03EE-5361-CCEA058417DB}"/>
          </ac:spMkLst>
        </pc:spChg>
        <pc:spChg chg="add del mod">
          <ac:chgData name="Michaela Yrjänheikki" userId="153d52c8-6fd3-41d7-a0dc-9c25fcce1a60" providerId="ADAL" clId="{DAE0B8CA-E076-427F-89A7-5F45E03AEF0B}" dt="2023-09-13T16:23:17.065" v="103"/>
          <ac:spMkLst>
            <pc:docMk/>
            <pc:sldMk cId="873420282" sldId="265"/>
            <ac:spMk id="9" creationId="{45D37F4E-DDB4-456B-97E0-9937730A039F}"/>
          </ac:spMkLst>
        </pc:spChg>
        <pc:spChg chg="add del mod">
          <ac:chgData name="Michaela Yrjänheikki" userId="153d52c8-6fd3-41d7-a0dc-9c25fcce1a60" providerId="ADAL" clId="{DAE0B8CA-E076-427F-89A7-5F45E03AEF0B}" dt="2023-09-13T16:23:17.065" v="103"/>
          <ac:spMkLst>
            <pc:docMk/>
            <pc:sldMk cId="873420282" sldId="265"/>
            <ac:spMk id="11" creationId="{B2DD41CD-8F47-4F56-AD12-4E2FF7696987}"/>
          </ac:spMkLst>
        </pc:spChg>
        <pc:picChg chg="mod">
          <ac:chgData name="Michaela Yrjänheikki" userId="153d52c8-6fd3-41d7-a0dc-9c25fcce1a60" providerId="ADAL" clId="{DAE0B8CA-E076-427F-89A7-5F45E03AEF0B}" dt="2023-09-13T16:23:17.065" v="103"/>
          <ac:picMkLst>
            <pc:docMk/>
            <pc:sldMk cId="873420282" sldId="265"/>
            <ac:picMk id="4" creationId="{E2E18134-8432-0527-79D4-3BD50E3D872C}"/>
          </ac:picMkLst>
        </pc:picChg>
      </pc:sldChg>
      <pc:sldChg chg="addSp delSp modSp mod delDesignElem">
        <pc:chgData name="Michaela Yrjänheikki" userId="153d52c8-6fd3-41d7-a0dc-9c25fcce1a60" providerId="ADAL" clId="{DAE0B8CA-E076-427F-89A7-5F45E03AEF0B}" dt="2023-09-13T16:23:17.065" v="103"/>
        <pc:sldMkLst>
          <pc:docMk/>
          <pc:sldMk cId="544678159" sldId="266"/>
        </pc:sldMkLst>
        <pc:spChg chg="mod">
          <ac:chgData name="Michaela Yrjänheikki" userId="153d52c8-6fd3-41d7-a0dc-9c25fcce1a60" providerId="ADAL" clId="{DAE0B8CA-E076-427F-89A7-5F45E03AEF0B}" dt="2023-09-13T16:23:17.065" v="103"/>
          <ac:spMkLst>
            <pc:docMk/>
            <pc:sldMk cId="544678159" sldId="266"/>
            <ac:spMk id="3" creationId="{B6EAE16A-4300-A33E-6DF4-EFF698246AD4}"/>
          </ac:spMkLst>
        </pc:spChg>
        <pc:spChg chg="add del mod">
          <ac:chgData name="Michaela Yrjänheikki" userId="153d52c8-6fd3-41d7-a0dc-9c25fcce1a60" providerId="ADAL" clId="{DAE0B8CA-E076-427F-89A7-5F45E03AEF0B}" dt="2023-09-13T16:23:17.065" v="103"/>
          <ac:spMkLst>
            <pc:docMk/>
            <pc:sldMk cId="544678159" sldId="266"/>
            <ac:spMk id="9223" creationId="{45D37F4E-DDB4-456B-97E0-9937730A039F}"/>
          </ac:spMkLst>
        </pc:spChg>
        <pc:spChg chg="add del mod">
          <ac:chgData name="Michaela Yrjänheikki" userId="153d52c8-6fd3-41d7-a0dc-9c25fcce1a60" providerId="ADAL" clId="{DAE0B8CA-E076-427F-89A7-5F45E03AEF0B}" dt="2023-09-13T16:23:17.065" v="103"/>
          <ac:spMkLst>
            <pc:docMk/>
            <pc:sldMk cId="544678159" sldId="266"/>
            <ac:spMk id="9225" creationId="{B2DD41CD-8F47-4F56-AD12-4E2FF7696987}"/>
          </ac:spMkLst>
        </pc:spChg>
        <pc:picChg chg="mod">
          <ac:chgData name="Michaela Yrjänheikki" userId="153d52c8-6fd3-41d7-a0dc-9c25fcce1a60" providerId="ADAL" clId="{DAE0B8CA-E076-427F-89A7-5F45E03AEF0B}" dt="2023-09-13T16:23:17.065" v="103"/>
          <ac:picMkLst>
            <pc:docMk/>
            <pc:sldMk cId="544678159" sldId="266"/>
            <ac:picMk id="9218" creationId="{F598AA5C-FD5D-C7FF-D8F0-886F17934A64}"/>
          </ac:picMkLst>
        </pc:picChg>
      </pc:sldChg>
      <pc:sldChg chg="addSp delSp modSp delDesignElem">
        <pc:chgData name="Michaela Yrjänheikki" userId="153d52c8-6fd3-41d7-a0dc-9c25fcce1a60" providerId="ADAL" clId="{DAE0B8CA-E076-427F-89A7-5F45E03AEF0B}" dt="2023-09-13T16:23:17.065" v="103"/>
        <pc:sldMkLst>
          <pc:docMk/>
          <pc:sldMk cId="832895673" sldId="267"/>
        </pc:sldMkLst>
        <pc:spChg chg="mod">
          <ac:chgData name="Michaela Yrjänheikki" userId="153d52c8-6fd3-41d7-a0dc-9c25fcce1a60" providerId="ADAL" clId="{DAE0B8CA-E076-427F-89A7-5F45E03AEF0B}" dt="2023-09-13T16:23:17.065" v="103"/>
          <ac:spMkLst>
            <pc:docMk/>
            <pc:sldMk cId="832895673" sldId="267"/>
            <ac:spMk id="2" creationId="{59BE3DCE-51AE-87F3-FF0D-39EA7FEBDBCD}"/>
          </ac:spMkLst>
        </pc:spChg>
        <pc:spChg chg="mod">
          <ac:chgData name="Michaela Yrjänheikki" userId="153d52c8-6fd3-41d7-a0dc-9c25fcce1a60" providerId="ADAL" clId="{DAE0B8CA-E076-427F-89A7-5F45E03AEF0B}" dt="2023-09-13T16:23:17.065" v="103"/>
          <ac:spMkLst>
            <pc:docMk/>
            <pc:sldMk cId="832895673" sldId="267"/>
            <ac:spMk id="6" creationId="{69B927E2-221D-C74B-267A-99DC90D7A915}"/>
          </ac:spMkLst>
        </pc:spChg>
        <pc:spChg chg="add del mod">
          <ac:chgData name="Michaela Yrjänheikki" userId="153d52c8-6fd3-41d7-a0dc-9c25fcce1a60" providerId="ADAL" clId="{DAE0B8CA-E076-427F-89A7-5F45E03AEF0B}" dt="2023-09-13T16:23:17.065" v="103"/>
          <ac:spMkLst>
            <pc:docMk/>
            <pc:sldMk cId="832895673" sldId="267"/>
            <ac:spMk id="3085" creationId="{84DF55BE-B4AB-4BA1-BDE1-E9F7FB3F110A}"/>
          </ac:spMkLst>
        </pc:spChg>
        <pc:graphicFrameChg chg="mod">
          <ac:chgData name="Michaela Yrjänheikki" userId="153d52c8-6fd3-41d7-a0dc-9c25fcce1a60" providerId="ADAL" clId="{DAE0B8CA-E076-427F-89A7-5F45E03AEF0B}" dt="2023-09-13T16:23:17.065" v="103"/>
          <ac:graphicFrameMkLst>
            <pc:docMk/>
            <pc:sldMk cId="832895673" sldId="267"/>
            <ac:graphicFrameMk id="4" creationId="{7866859B-F63E-DDA2-90BD-0E0FEA3C57FC}"/>
          </ac:graphicFrameMkLst>
        </pc:graphicFrameChg>
        <pc:picChg chg="mod">
          <ac:chgData name="Michaela Yrjänheikki" userId="153d52c8-6fd3-41d7-a0dc-9c25fcce1a60" providerId="ADAL" clId="{DAE0B8CA-E076-427F-89A7-5F45E03AEF0B}" dt="2023-09-13T16:23:17.065" v="103"/>
          <ac:picMkLst>
            <pc:docMk/>
            <pc:sldMk cId="832895673" sldId="267"/>
            <ac:picMk id="3074" creationId="{5A606B86-AAAB-8EA9-D7F4-2D3832B3A638}"/>
          </ac:picMkLst>
        </pc:picChg>
      </pc:sldChg>
      <pc:sldChg chg="addSp delSp modSp mod delDesignElem">
        <pc:chgData name="Michaela Yrjänheikki" userId="153d52c8-6fd3-41d7-a0dc-9c25fcce1a60" providerId="ADAL" clId="{DAE0B8CA-E076-427F-89A7-5F45E03AEF0B}" dt="2023-09-13T16:23:17.065" v="103"/>
        <pc:sldMkLst>
          <pc:docMk/>
          <pc:sldMk cId="435816178" sldId="268"/>
        </pc:sldMkLst>
        <pc:spChg chg="mod">
          <ac:chgData name="Michaela Yrjänheikki" userId="153d52c8-6fd3-41d7-a0dc-9c25fcce1a60" providerId="ADAL" clId="{DAE0B8CA-E076-427F-89A7-5F45E03AEF0B}" dt="2023-09-13T16:23:17.065" v="103"/>
          <ac:spMkLst>
            <pc:docMk/>
            <pc:sldMk cId="435816178" sldId="268"/>
            <ac:spMk id="2" creationId="{49CF53D2-805F-2283-E295-CC1E24F5AB9E}"/>
          </ac:spMkLst>
        </pc:spChg>
        <pc:spChg chg="mod">
          <ac:chgData name="Michaela Yrjänheikki" userId="153d52c8-6fd3-41d7-a0dc-9c25fcce1a60" providerId="ADAL" clId="{DAE0B8CA-E076-427F-89A7-5F45E03AEF0B}" dt="2023-09-13T16:23:17.065" v="103"/>
          <ac:spMkLst>
            <pc:docMk/>
            <pc:sldMk cId="435816178" sldId="268"/>
            <ac:spMk id="3" creationId="{4C9909B6-1E07-E53C-1922-80918B17F55F}"/>
          </ac:spMkLst>
        </pc:spChg>
        <pc:spChg chg="add del mod">
          <ac:chgData name="Michaela Yrjänheikki" userId="153d52c8-6fd3-41d7-a0dc-9c25fcce1a60" providerId="ADAL" clId="{DAE0B8CA-E076-427F-89A7-5F45E03AEF0B}" dt="2023-09-13T16:23:17.065" v="103"/>
          <ac:spMkLst>
            <pc:docMk/>
            <pc:sldMk cId="435816178" sldId="268"/>
            <ac:spMk id="5127" creationId="{45D37F4E-DDB4-456B-97E0-9937730A039F}"/>
          </ac:spMkLst>
        </pc:spChg>
        <pc:spChg chg="add del mod">
          <ac:chgData name="Michaela Yrjänheikki" userId="153d52c8-6fd3-41d7-a0dc-9c25fcce1a60" providerId="ADAL" clId="{DAE0B8CA-E076-427F-89A7-5F45E03AEF0B}" dt="2023-09-13T16:23:17.065" v="103"/>
          <ac:spMkLst>
            <pc:docMk/>
            <pc:sldMk cId="435816178" sldId="268"/>
            <ac:spMk id="5129" creationId="{B2DD41CD-8F47-4F56-AD12-4E2FF7696987}"/>
          </ac:spMkLst>
        </pc:spChg>
        <pc:picChg chg="mod">
          <ac:chgData name="Michaela Yrjänheikki" userId="153d52c8-6fd3-41d7-a0dc-9c25fcce1a60" providerId="ADAL" clId="{DAE0B8CA-E076-427F-89A7-5F45E03AEF0B}" dt="2023-09-13T16:23:17.065" v="103"/>
          <ac:picMkLst>
            <pc:docMk/>
            <pc:sldMk cId="435816178" sldId="268"/>
            <ac:picMk id="5122" creationId="{EAFA00E6-334D-C165-77E9-622F43AB98F2}"/>
          </ac:picMkLst>
        </pc:picChg>
      </pc:sldChg>
      <pc:sldChg chg="addSp delSp modSp mod">
        <pc:chgData name="Michaela Yrjänheikki" userId="153d52c8-6fd3-41d7-a0dc-9c25fcce1a60" providerId="ADAL" clId="{DAE0B8CA-E076-427F-89A7-5F45E03AEF0B}" dt="2023-09-14T12:20:07.538" v="564" actId="20577"/>
        <pc:sldMkLst>
          <pc:docMk/>
          <pc:sldMk cId="1265144142" sldId="269"/>
        </pc:sldMkLst>
        <pc:spChg chg="mod">
          <ac:chgData name="Michaela Yrjänheikki" userId="153d52c8-6fd3-41d7-a0dc-9c25fcce1a60" providerId="ADAL" clId="{DAE0B8CA-E076-427F-89A7-5F45E03AEF0B}" dt="2023-09-14T12:20:07.538" v="564" actId="20577"/>
          <ac:spMkLst>
            <pc:docMk/>
            <pc:sldMk cId="1265144142" sldId="269"/>
            <ac:spMk id="2" creationId="{74486127-9710-9650-4C6A-1723B28D134E}"/>
          </ac:spMkLst>
        </pc:spChg>
        <pc:spChg chg="mod ord">
          <ac:chgData name="Michaela Yrjänheikki" userId="153d52c8-6fd3-41d7-a0dc-9c25fcce1a60" providerId="ADAL" clId="{DAE0B8CA-E076-427F-89A7-5F45E03AEF0B}" dt="2023-09-14T12:20:02.546" v="563" actId="26606"/>
          <ac:spMkLst>
            <pc:docMk/>
            <pc:sldMk cId="1265144142" sldId="269"/>
            <ac:spMk id="3" creationId="{26EC33C5-B0D9-BC2C-9013-4F267ACD7BC4}"/>
          </ac:spMkLst>
        </pc:spChg>
        <pc:spChg chg="add del">
          <ac:chgData name="Michaela Yrjänheikki" userId="153d52c8-6fd3-41d7-a0dc-9c25fcce1a60" providerId="ADAL" clId="{DAE0B8CA-E076-427F-89A7-5F45E03AEF0B}" dt="2023-09-14T12:19:59.368" v="556" actId="26606"/>
          <ac:spMkLst>
            <pc:docMk/>
            <pc:sldMk cId="1265144142" sldId="269"/>
            <ac:spMk id="7" creationId="{45D37F4E-DDB4-456B-97E0-9937730A039F}"/>
          </ac:spMkLst>
        </pc:spChg>
        <pc:spChg chg="add del">
          <ac:chgData name="Michaela Yrjänheikki" userId="153d52c8-6fd3-41d7-a0dc-9c25fcce1a60" providerId="ADAL" clId="{DAE0B8CA-E076-427F-89A7-5F45E03AEF0B}" dt="2023-09-14T12:19:59.368" v="556" actId="26606"/>
          <ac:spMkLst>
            <pc:docMk/>
            <pc:sldMk cId="1265144142" sldId="269"/>
            <ac:spMk id="8" creationId="{B2DD41CD-8F47-4F56-AD12-4E2FF7696987}"/>
          </ac:spMkLst>
        </pc:spChg>
        <pc:spChg chg="add del">
          <ac:chgData name="Michaela Yrjänheikki" userId="153d52c8-6fd3-41d7-a0dc-9c25fcce1a60" providerId="ADAL" clId="{DAE0B8CA-E076-427F-89A7-5F45E03AEF0B}" dt="2023-09-14T12:19:54.971" v="554" actId="26606"/>
          <ac:spMkLst>
            <pc:docMk/>
            <pc:sldMk cId="1265144142" sldId="269"/>
            <ac:spMk id="9" creationId="{A6D37EE4-EA1B-46EE-A54B-5233C63C9695}"/>
          </ac:spMkLst>
        </pc:spChg>
        <pc:spChg chg="add del">
          <ac:chgData name="Michaela Yrjänheikki" userId="153d52c8-6fd3-41d7-a0dc-9c25fcce1a60" providerId="ADAL" clId="{DAE0B8CA-E076-427F-89A7-5F45E03AEF0B}" dt="2023-09-14T12:20:00.611" v="558" actId="26606"/>
          <ac:spMkLst>
            <pc:docMk/>
            <pc:sldMk cId="1265144142" sldId="269"/>
            <ac:spMk id="10" creationId="{A6D37EE4-EA1B-46EE-A54B-5233C63C9695}"/>
          </ac:spMkLst>
        </pc:spChg>
        <pc:spChg chg="add del">
          <ac:chgData name="Michaela Yrjänheikki" userId="153d52c8-6fd3-41d7-a0dc-9c25fcce1a60" providerId="ADAL" clId="{DAE0B8CA-E076-427F-89A7-5F45E03AEF0B}" dt="2023-09-14T12:19:54.971" v="554" actId="26606"/>
          <ac:spMkLst>
            <pc:docMk/>
            <pc:sldMk cId="1265144142" sldId="269"/>
            <ac:spMk id="11" creationId="{927D5270-6648-4CC1-8F78-48BE299CAC25}"/>
          </ac:spMkLst>
        </pc:spChg>
        <pc:spChg chg="add del">
          <ac:chgData name="Michaela Yrjänheikki" userId="153d52c8-6fd3-41d7-a0dc-9c25fcce1a60" providerId="ADAL" clId="{DAE0B8CA-E076-427F-89A7-5F45E03AEF0B}" dt="2023-09-14T12:20:00.611" v="558" actId="26606"/>
          <ac:spMkLst>
            <pc:docMk/>
            <pc:sldMk cId="1265144142" sldId="269"/>
            <ac:spMk id="12" creationId="{927D5270-6648-4CC1-8F78-48BE299CAC25}"/>
          </ac:spMkLst>
        </pc:spChg>
        <pc:spChg chg="add del">
          <ac:chgData name="Michaela Yrjänheikki" userId="153d52c8-6fd3-41d7-a0dc-9c25fcce1a60" providerId="ADAL" clId="{DAE0B8CA-E076-427F-89A7-5F45E03AEF0B}" dt="2023-09-14T12:20:01.645" v="560" actId="26606"/>
          <ac:spMkLst>
            <pc:docMk/>
            <pc:sldMk cId="1265144142" sldId="269"/>
            <ac:spMk id="14" creationId="{45D37F4E-DDB4-456B-97E0-9937730A039F}"/>
          </ac:spMkLst>
        </pc:spChg>
        <pc:spChg chg="add del">
          <ac:chgData name="Michaela Yrjänheikki" userId="153d52c8-6fd3-41d7-a0dc-9c25fcce1a60" providerId="ADAL" clId="{DAE0B8CA-E076-427F-89A7-5F45E03AEF0B}" dt="2023-09-14T12:20:01.645" v="560" actId="26606"/>
          <ac:spMkLst>
            <pc:docMk/>
            <pc:sldMk cId="1265144142" sldId="269"/>
            <ac:spMk id="15" creationId="{B2DD41CD-8F47-4F56-AD12-4E2FF7696987}"/>
          </ac:spMkLst>
        </pc:spChg>
        <pc:spChg chg="add del">
          <ac:chgData name="Michaela Yrjänheikki" userId="153d52c8-6fd3-41d7-a0dc-9c25fcce1a60" providerId="ADAL" clId="{DAE0B8CA-E076-427F-89A7-5F45E03AEF0B}" dt="2023-09-14T12:20:02.538" v="562" actId="26606"/>
          <ac:spMkLst>
            <pc:docMk/>
            <pc:sldMk cId="1265144142" sldId="269"/>
            <ac:spMk id="17" creationId="{A6D37EE4-EA1B-46EE-A54B-5233C63C9695}"/>
          </ac:spMkLst>
        </pc:spChg>
        <pc:spChg chg="add del">
          <ac:chgData name="Michaela Yrjänheikki" userId="153d52c8-6fd3-41d7-a0dc-9c25fcce1a60" providerId="ADAL" clId="{DAE0B8CA-E076-427F-89A7-5F45E03AEF0B}" dt="2023-09-14T12:20:02.538" v="562" actId="26606"/>
          <ac:spMkLst>
            <pc:docMk/>
            <pc:sldMk cId="1265144142" sldId="269"/>
            <ac:spMk id="18" creationId="{927D5270-6648-4CC1-8F78-48BE299CAC25}"/>
          </ac:spMkLst>
        </pc:spChg>
        <pc:spChg chg="add">
          <ac:chgData name="Michaela Yrjänheikki" userId="153d52c8-6fd3-41d7-a0dc-9c25fcce1a60" providerId="ADAL" clId="{DAE0B8CA-E076-427F-89A7-5F45E03AEF0B}" dt="2023-09-14T12:20:02.546" v="563" actId="26606"/>
          <ac:spMkLst>
            <pc:docMk/>
            <pc:sldMk cId="1265144142" sldId="269"/>
            <ac:spMk id="20" creationId="{45D37F4E-DDB4-456B-97E0-9937730A039F}"/>
          </ac:spMkLst>
        </pc:spChg>
        <pc:spChg chg="add">
          <ac:chgData name="Michaela Yrjänheikki" userId="153d52c8-6fd3-41d7-a0dc-9c25fcce1a60" providerId="ADAL" clId="{DAE0B8CA-E076-427F-89A7-5F45E03AEF0B}" dt="2023-09-14T12:20:02.546" v="563" actId="26606"/>
          <ac:spMkLst>
            <pc:docMk/>
            <pc:sldMk cId="1265144142" sldId="269"/>
            <ac:spMk id="21" creationId="{B2DD41CD-8F47-4F56-AD12-4E2FF7696987}"/>
          </ac:spMkLst>
        </pc:spChg>
        <pc:picChg chg="add mod">
          <ac:chgData name="Michaela Yrjänheikki" userId="153d52c8-6fd3-41d7-a0dc-9c25fcce1a60" providerId="ADAL" clId="{DAE0B8CA-E076-427F-89A7-5F45E03AEF0B}" dt="2023-09-14T12:20:02.546" v="563" actId="26606"/>
          <ac:picMkLst>
            <pc:docMk/>
            <pc:sldMk cId="1265144142" sldId="269"/>
            <ac:picMk id="4" creationId="{C17EC1F2-5AE9-30B4-8701-8122A615AAC4}"/>
          </ac:picMkLst>
        </pc:picChg>
        <pc:picChg chg="del mod">
          <ac:chgData name="Michaela Yrjänheikki" userId="153d52c8-6fd3-41d7-a0dc-9c25fcce1a60" providerId="ADAL" clId="{DAE0B8CA-E076-427F-89A7-5F45E03AEF0B}" dt="2023-09-14T12:19:03.059" v="528" actId="478"/>
          <ac:picMkLst>
            <pc:docMk/>
            <pc:sldMk cId="1265144142" sldId="269"/>
            <ac:picMk id="6" creationId="{2A958CDE-C7D7-5CDC-181C-A9EF4EF59DBF}"/>
          </ac:picMkLst>
        </pc:picChg>
      </pc:sldChg>
      <pc:sldChg chg="addSp delSp modSp mod delDesignElem">
        <pc:chgData name="Michaela Yrjänheikki" userId="153d52c8-6fd3-41d7-a0dc-9c25fcce1a60" providerId="ADAL" clId="{DAE0B8CA-E076-427F-89A7-5F45E03AEF0B}" dt="2023-09-13T16:33:11.552" v="274" actId="20577"/>
        <pc:sldMkLst>
          <pc:docMk/>
          <pc:sldMk cId="2673615352" sldId="271"/>
        </pc:sldMkLst>
        <pc:spChg chg="mod">
          <ac:chgData name="Michaela Yrjänheikki" userId="153d52c8-6fd3-41d7-a0dc-9c25fcce1a60" providerId="ADAL" clId="{DAE0B8CA-E076-427F-89A7-5F45E03AEF0B}" dt="2023-09-13T16:23:17.065" v="103"/>
          <ac:spMkLst>
            <pc:docMk/>
            <pc:sldMk cId="2673615352" sldId="271"/>
            <ac:spMk id="2" creationId="{02B6F45E-9EBF-87F6-307D-BB7B1028327F}"/>
          </ac:spMkLst>
        </pc:spChg>
        <pc:spChg chg="mod">
          <ac:chgData name="Michaela Yrjänheikki" userId="153d52c8-6fd3-41d7-a0dc-9c25fcce1a60" providerId="ADAL" clId="{DAE0B8CA-E076-427F-89A7-5F45E03AEF0B}" dt="2023-09-13T16:33:11.552" v="274" actId="20577"/>
          <ac:spMkLst>
            <pc:docMk/>
            <pc:sldMk cId="2673615352" sldId="271"/>
            <ac:spMk id="3" creationId="{B4B20416-94CE-CEAB-B3C8-C1F17FA9688D}"/>
          </ac:spMkLst>
        </pc:spChg>
        <pc:spChg chg="add del mod">
          <ac:chgData name="Michaela Yrjänheikki" userId="153d52c8-6fd3-41d7-a0dc-9c25fcce1a60" providerId="ADAL" clId="{DAE0B8CA-E076-427F-89A7-5F45E03AEF0B}" dt="2023-09-13T16:23:17.065" v="103"/>
          <ac:spMkLst>
            <pc:docMk/>
            <pc:sldMk cId="2673615352" sldId="271"/>
            <ac:spMk id="11271" creationId="{45D37F4E-DDB4-456B-97E0-9937730A039F}"/>
          </ac:spMkLst>
        </pc:spChg>
        <pc:spChg chg="add del mod">
          <ac:chgData name="Michaela Yrjänheikki" userId="153d52c8-6fd3-41d7-a0dc-9c25fcce1a60" providerId="ADAL" clId="{DAE0B8CA-E076-427F-89A7-5F45E03AEF0B}" dt="2023-09-13T16:23:17.065" v="103"/>
          <ac:spMkLst>
            <pc:docMk/>
            <pc:sldMk cId="2673615352" sldId="271"/>
            <ac:spMk id="11273" creationId="{B2DD41CD-8F47-4F56-AD12-4E2FF7696987}"/>
          </ac:spMkLst>
        </pc:spChg>
        <pc:picChg chg="mod">
          <ac:chgData name="Michaela Yrjänheikki" userId="153d52c8-6fd3-41d7-a0dc-9c25fcce1a60" providerId="ADAL" clId="{DAE0B8CA-E076-427F-89A7-5F45E03AEF0B}" dt="2023-09-13T16:23:17.065" v="103"/>
          <ac:picMkLst>
            <pc:docMk/>
            <pc:sldMk cId="2673615352" sldId="271"/>
            <ac:picMk id="11266" creationId="{8F64FB31-E025-D708-7C24-66119B3E7B1C}"/>
          </ac:picMkLst>
        </pc:picChg>
      </pc:sldChg>
      <pc:sldChg chg="addSp delSp modSp delDesignElem">
        <pc:chgData name="Michaela Yrjänheikki" userId="153d52c8-6fd3-41d7-a0dc-9c25fcce1a60" providerId="ADAL" clId="{DAE0B8CA-E076-427F-89A7-5F45E03AEF0B}" dt="2023-09-13T16:23:17.065" v="103"/>
        <pc:sldMkLst>
          <pc:docMk/>
          <pc:sldMk cId="4256674783" sldId="272"/>
        </pc:sldMkLst>
        <pc:spChg chg="mod">
          <ac:chgData name="Michaela Yrjänheikki" userId="153d52c8-6fd3-41d7-a0dc-9c25fcce1a60" providerId="ADAL" clId="{DAE0B8CA-E076-427F-89A7-5F45E03AEF0B}" dt="2023-09-13T16:23:17.065" v="103"/>
          <ac:spMkLst>
            <pc:docMk/>
            <pc:sldMk cId="4256674783" sldId="272"/>
            <ac:spMk id="2" creationId="{50394FBA-A58C-A6E2-93BE-214B6805D8DC}"/>
          </ac:spMkLst>
        </pc:spChg>
        <pc:spChg chg="mod">
          <ac:chgData name="Michaela Yrjänheikki" userId="153d52c8-6fd3-41d7-a0dc-9c25fcce1a60" providerId="ADAL" clId="{DAE0B8CA-E076-427F-89A7-5F45E03AEF0B}" dt="2023-09-13T16:23:17.065" v="103"/>
          <ac:spMkLst>
            <pc:docMk/>
            <pc:sldMk cId="4256674783" sldId="272"/>
            <ac:spMk id="3" creationId="{5222CC7C-6C88-9FFC-E8B7-923497A6F999}"/>
          </ac:spMkLst>
        </pc:spChg>
        <pc:spChg chg="add del mod">
          <ac:chgData name="Michaela Yrjänheikki" userId="153d52c8-6fd3-41d7-a0dc-9c25fcce1a60" providerId="ADAL" clId="{DAE0B8CA-E076-427F-89A7-5F45E03AEF0B}" dt="2023-09-13T16:23:17.065" v="103"/>
          <ac:spMkLst>
            <pc:docMk/>
            <pc:sldMk cId="4256674783" sldId="272"/>
            <ac:spMk id="4116" creationId="{45D37F4E-DDB4-456B-97E0-9937730A039F}"/>
          </ac:spMkLst>
        </pc:spChg>
        <pc:spChg chg="add del mod">
          <ac:chgData name="Michaela Yrjänheikki" userId="153d52c8-6fd3-41d7-a0dc-9c25fcce1a60" providerId="ADAL" clId="{DAE0B8CA-E076-427F-89A7-5F45E03AEF0B}" dt="2023-09-13T16:23:17.065" v="103"/>
          <ac:spMkLst>
            <pc:docMk/>
            <pc:sldMk cId="4256674783" sldId="272"/>
            <ac:spMk id="4118" creationId="{B2DD41CD-8F47-4F56-AD12-4E2FF7696987}"/>
          </ac:spMkLst>
        </pc:spChg>
        <pc:picChg chg="mod">
          <ac:chgData name="Michaela Yrjänheikki" userId="153d52c8-6fd3-41d7-a0dc-9c25fcce1a60" providerId="ADAL" clId="{DAE0B8CA-E076-427F-89A7-5F45E03AEF0B}" dt="2023-09-13T16:23:17.065" v="103"/>
          <ac:picMkLst>
            <pc:docMk/>
            <pc:sldMk cId="4256674783" sldId="272"/>
            <ac:picMk id="4098" creationId="{C20F5E42-3B6A-D385-CD73-9A9238A892F5}"/>
          </ac:picMkLst>
        </pc:picChg>
      </pc:sldChg>
      <pc:sldChg chg="addSp delSp modSp mod ord setBg delDesignElem">
        <pc:chgData name="Michaela Yrjänheikki" userId="153d52c8-6fd3-41d7-a0dc-9c25fcce1a60" providerId="ADAL" clId="{DAE0B8CA-E076-427F-89A7-5F45E03AEF0B}" dt="2023-09-14T12:21:47.502" v="566"/>
        <pc:sldMkLst>
          <pc:docMk/>
          <pc:sldMk cId="1130639584" sldId="274"/>
        </pc:sldMkLst>
        <pc:spChg chg="mod">
          <ac:chgData name="Michaela Yrjänheikki" userId="153d52c8-6fd3-41d7-a0dc-9c25fcce1a60" providerId="ADAL" clId="{DAE0B8CA-E076-427F-89A7-5F45E03AEF0B}" dt="2023-09-13T16:27:23.886" v="129" actId="1076"/>
          <ac:spMkLst>
            <pc:docMk/>
            <pc:sldMk cId="1130639584" sldId="274"/>
            <ac:spMk id="2" creationId="{A812236A-7E91-73F5-1744-39F95E26E866}"/>
          </ac:spMkLst>
        </pc:spChg>
        <pc:spChg chg="mod">
          <ac:chgData name="Michaela Yrjänheikki" userId="153d52c8-6fd3-41d7-a0dc-9c25fcce1a60" providerId="ADAL" clId="{DAE0B8CA-E076-427F-89A7-5F45E03AEF0B}" dt="2023-09-13T16:23:17.065" v="103"/>
          <ac:spMkLst>
            <pc:docMk/>
            <pc:sldMk cId="1130639584" sldId="274"/>
            <ac:spMk id="3" creationId="{1F79EBD4-9136-62FD-8F3A-86C546E34EF6}"/>
          </ac:spMkLst>
        </pc:spChg>
        <pc:spChg chg="mod ord">
          <ac:chgData name="Michaela Yrjänheikki" userId="153d52c8-6fd3-41d7-a0dc-9c25fcce1a60" providerId="ADAL" clId="{DAE0B8CA-E076-427F-89A7-5F45E03AEF0B}" dt="2023-09-13T16:23:17.065" v="103"/>
          <ac:spMkLst>
            <pc:docMk/>
            <pc:sldMk cId="1130639584" sldId="274"/>
            <ac:spMk id="4" creationId="{4E456C24-85DF-A83D-0BAF-450ACBE1FC62}"/>
          </ac:spMkLst>
        </pc:spChg>
        <pc:spChg chg="add del">
          <ac:chgData name="Michaela Yrjänheikki" userId="153d52c8-6fd3-41d7-a0dc-9c25fcce1a60" providerId="ADAL" clId="{DAE0B8CA-E076-427F-89A7-5F45E03AEF0B}" dt="2023-09-13T16:22:36.716" v="93" actId="26606"/>
          <ac:spMkLst>
            <pc:docMk/>
            <pc:sldMk cId="1130639584" sldId="274"/>
            <ac:spMk id="11" creationId="{F821940F-7A1D-4ACC-85B4-A932898ABB37}"/>
          </ac:spMkLst>
        </pc:spChg>
        <pc:spChg chg="add del">
          <ac:chgData name="Michaela Yrjänheikki" userId="153d52c8-6fd3-41d7-a0dc-9c25fcce1a60" providerId="ADAL" clId="{DAE0B8CA-E076-427F-89A7-5F45E03AEF0B}" dt="2023-09-13T16:22:36.716" v="93" actId="26606"/>
          <ac:spMkLst>
            <pc:docMk/>
            <pc:sldMk cId="1130639584" sldId="274"/>
            <ac:spMk id="13" creationId="{16674508-81D3-48CF-96BF-7FC60EAA572A}"/>
          </ac:spMkLst>
        </pc:spChg>
        <pc:spChg chg="add del">
          <ac:chgData name="Michaela Yrjänheikki" userId="153d52c8-6fd3-41d7-a0dc-9c25fcce1a60" providerId="ADAL" clId="{DAE0B8CA-E076-427F-89A7-5F45E03AEF0B}" dt="2023-09-13T16:22:39.367" v="95" actId="26606"/>
          <ac:spMkLst>
            <pc:docMk/>
            <pc:sldMk cId="1130639584" sldId="274"/>
            <ac:spMk id="15" creationId="{7E0162AD-C6E5-4BF8-A453-76ADB36877D3}"/>
          </ac:spMkLst>
        </pc:spChg>
        <pc:spChg chg="add del">
          <ac:chgData name="Michaela Yrjänheikki" userId="153d52c8-6fd3-41d7-a0dc-9c25fcce1a60" providerId="ADAL" clId="{DAE0B8CA-E076-427F-89A7-5F45E03AEF0B}" dt="2023-09-13T16:22:39.367" v="95" actId="26606"/>
          <ac:spMkLst>
            <pc:docMk/>
            <pc:sldMk cId="1130639584" sldId="274"/>
            <ac:spMk id="16" creationId="{2596F992-698C-48C0-9D89-70DA4CE927EF}"/>
          </ac:spMkLst>
        </pc:spChg>
        <pc:spChg chg="add del">
          <ac:chgData name="Michaela Yrjänheikki" userId="153d52c8-6fd3-41d7-a0dc-9c25fcce1a60" providerId="ADAL" clId="{DAE0B8CA-E076-427F-89A7-5F45E03AEF0B}" dt="2023-09-13T16:22:39.367" v="95" actId="26606"/>
          <ac:spMkLst>
            <pc:docMk/>
            <pc:sldMk cId="1130639584" sldId="274"/>
            <ac:spMk id="17" creationId="{E7BFF8DC-0AE7-4AD2-9B28-2E5F26D62C30}"/>
          </ac:spMkLst>
        </pc:spChg>
        <pc:spChg chg="add del">
          <ac:chgData name="Michaela Yrjänheikki" userId="153d52c8-6fd3-41d7-a0dc-9c25fcce1a60" providerId="ADAL" clId="{DAE0B8CA-E076-427F-89A7-5F45E03AEF0B}" dt="2023-09-13T16:22:46.513" v="97" actId="26606"/>
          <ac:spMkLst>
            <pc:docMk/>
            <pc:sldMk cId="1130639584" sldId="274"/>
            <ac:spMk id="19" creationId="{6EA86598-DA2C-41D5-BC0C-E877F8818EEB}"/>
          </ac:spMkLst>
        </pc:spChg>
        <pc:spChg chg="add del">
          <ac:chgData name="Michaela Yrjänheikki" userId="153d52c8-6fd3-41d7-a0dc-9c25fcce1a60" providerId="ADAL" clId="{DAE0B8CA-E076-427F-89A7-5F45E03AEF0B}" dt="2023-09-13T16:22:46.513" v="97" actId="26606"/>
          <ac:spMkLst>
            <pc:docMk/>
            <pc:sldMk cId="1130639584" sldId="274"/>
            <ac:spMk id="20" creationId="{450D3AD2-FA80-415F-A9CE-54D884561CD7}"/>
          </ac:spMkLst>
        </pc:spChg>
        <pc:spChg chg="add del">
          <ac:chgData name="Michaela Yrjänheikki" userId="153d52c8-6fd3-41d7-a0dc-9c25fcce1a60" providerId="ADAL" clId="{DAE0B8CA-E076-427F-89A7-5F45E03AEF0B}" dt="2023-09-13T16:22:46.513" v="97" actId="26606"/>
          <ac:spMkLst>
            <pc:docMk/>
            <pc:sldMk cId="1130639584" sldId="274"/>
            <ac:spMk id="21" creationId="{87F16C5A-0D41-47A9-B0A2-9C2AD7A8CF32}"/>
          </ac:spMkLst>
        </pc:spChg>
        <pc:spChg chg="add del">
          <ac:chgData name="Michaela Yrjänheikki" userId="153d52c8-6fd3-41d7-a0dc-9c25fcce1a60" providerId="ADAL" clId="{DAE0B8CA-E076-427F-89A7-5F45E03AEF0B}" dt="2023-09-13T16:23:16.097" v="101" actId="26606"/>
          <ac:spMkLst>
            <pc:docMk/>
            <pc:sldMk cId="1130639584" sldId="274"/>
            <ac:spMk id="23" creationId="{2EB492CD-616E-47F8-933B-5E2D952A0593}"/>
          </ac:spMkLst>
        </pc:spChg>
        <pc:spChg chg="add del">
          <ac:chgData name="Michaela Yrjänheikki" userId="153d52c8-6fd3-41d7-a0dc-9c25fcce1a60" providerId="ADAL" clId="{DAE0B8CA-E076-427F-89A7-5F45E03AEF0B}" dt="2023-09-13T16:23:16.097" v="101" actId="26606"/>
          <ac:spMkLst>
            <pc:docMk/>
            <pc:sldMk cId="1130639584" sldId="274"/>
            <ac:spMk id="24" creationId="{59383CF9-23B5-4335-9B21-1791C4CF1C75}"/>
          </ac:spMkLst>
        </pc:spChg>
        <pc:spChg chg="add del">
          <ac:chgData name="Michaela Yrjänheikki" userId="153d52c8-6fd3-41d7-a0dc-9c25fcce1a60" providerId="ADAL" clId="{DAE0B8CA-E076-427F-89A7-5F45E03AEF0B}" dt="2023-09-13T16:23:16.097" v="101" actId="26606"/>
          <ac:spMkLst>
            <pc:docMk/>
            <pc:sldMk cId="1130639584" sldId="274"/>
            <ac:spMk id="25" creationId="{0007FE00-9498-4706-B255-6437B0252C02}"/>
          </ac:spMkLst>
        </pc:spChg>
        <pc:spChg chg="add del mod">
          <ac:chgData name="Michaela Yrjänheikki" userId="153d52c8-6fd3-41d7-a0dc-9c25fcce1a60" providerId="ADAL" clId="{DAE0B8CA-E076-427F-89A7-5F45E03AEF0B}" dt="2023-09-13T16:23:17.065" v="103"/>
          <ac:spMkLst>
            <pc:docMk/>
            <pc:sldMk cId="1130639584" sldId="274"/>
            <ac:spMk id="7175" creationId="{0B9EE3F3-89B7-43C3-8651-C4C96830993D}"/>
          </ac:spMkLst>
        </pc:spChg>
        <pc:spChg chg="add del mod">
          <ac:chgData name="Michaela Yrjänheikki" userId="153d52c8-6fd3-41d7-a0dc-9c25fcce1a60" providerId="ADAL" clId="{DAE0B8CA-E076-427F-89A7-5F45E03AEF0B}" dt="2023-09-13T16:23:17.065" v="103"/>
          <ac:spMkLst>
            <pc:docMk/>
            <pc:sldMk cId="1130639584" sldId="274"/>
            <ac:spMk id="7177" creationId="{33AE4636-AEEC-45D6-84D4-7AC2DA48ECF8}"/>
          </ac:spMkLst>
        </pc:spChg>
        <pc:spChg chg="add del mod">
          <ac:chgData name="Michaela Yrjänheikki" userId="153d52c8-6fd3-41d7-a0dc-9c25fcce1a60" providerId="ADAL" clId="{DAE0B8CA-E076-427F-89A7-5F45E03AEF0B}" dt="2023-09-13T16:23:17.065" v="103"/>
          <ac:spMkLst>
            <pc:docMk/>
            <pc:sldMk cId="1130639584" sldId="274"/>
            <ac:spMk id="7179" creationId="{8D9CE0F4-2EB2-4F1F-8AAC-DB3571D9FE10}"/>
          </ac:spMkLst>
        </pc:spChg>
        <pc:picChg chg="mod ord">
          <ac:chgData name="Michaela Yrjänheikki" userId="153d52c8-6fd3-41d7-a0dc-9c25fcce1a60" providerId="ADAL" clId="{DAE0B8CA-E076-427F-89A7-5F45E03AEF0B}" dt="2023-09-13T16:27:27.850" v="130" actId="14100"/>
          <ac:picMkLst>
            <pc:docMk/>
            <pc:sldMk cId="1130639584" sldId="274"/>
            <ac:picMk id="6" creationId="{F86C25D3-B344-6A72-6A88-0C69546E9DF1}"/>
          </ac:picMkLst>
        </pc:picChg>
      </pc:sldChg>
      <pc:sldChg chg="addSp delSp modSp delDesignElem">
        <pc:chgData name="Michaela Yrjänheikki" userId="153d52c8-6fd3-41d7-a0dc-9c25fcce1a60" providerId="ADAL" clId="{DAE0B8CA-E076-427F-89A7-5F45E03AEF0B}" dt="2023-09-13T16:23:17.065" v="103"/>
        <pc:sldMkLst>
          <pc:docMk/>
          <pc:sldMk cId="1881823783" sldId="275"/>
        </pc:sldMkLst>
        <pc:spChg chg="mod">
          <ac:chgData name="Michaela Yrjänheikki" userId="153d52c8-6fd3-41d7-a0dc-9c25fcce1a60" providerId="ADAL" clId="{DAE0B8CA-E076-427F-89A7-5F45E03AEF0B}" dt="2023-09-13T16:23:17.065" v="103"/>
          <ac:spMkLst>
            <pc:docMk/>
            <pc:sldMk cId="1881823783" sldId="275"/>
            <ac:spMk id="2" creationId="{317B4B16-9126-9804-FA05-8E791603C4D5}"/>
          </ac:spMkLst>
        </pc:spChg>
        <pc:spChg chg="add del mod">
          <ac:chgData name="Michaela Yrjänheikki" userId="153d52c8-6fd3-41d7-a0dc-9c25fcce1a60" providerId="ADAL" clId="{DAE0B8CA-E076-427F-89A7-5F45E03AEF0B}" dt="2023-09-13T16:23:17.065" v="103"/>
          <ac:spMkLst>
            <pc:docMk/>
            <pc:sldMk cId="1881823783" sldId="275"/>
            <ac:spMk id="12295" creationId="{E91DC736-0EF8-4F87-9146-EBF1D2EE4D3D}"/>
          </ac:spMkLst>
        </pc:spChg>
        <pc:spChg chg="add del mod">
          <ac:chgData name="Michaela Yrjänheikki" userId="153d52c8-6fd3-41d7-a0dc-9c25fcce1a60" providerId="ADAL" clId="{DAE0B8CA-E076-427F-89A7-5F45E03AEF0B}" dt="2023-09-13T16:23:17.065" v="103"/>
          <ac:spMkLst>
            <pc:docMk/>
            <pc:sldMk cId="1881823783" sldId="275"/>
            <ac:spMk id="12297" creationId="{097CD68E-23E3-4007-8847-CD0944C4F7BE}"/>
          </ac:spMkLst>
        </pc:spChg>
        <pc:spChg chg="add del mod">
          <ac:chgData name="Michaela Yrjänheikki" userId="153d52c8-6fd3-41d7-a0dc-9c25fcce1a60" providerId="ADAL" clId="{DAE0B8CA-E076-427F-89A7-5F45E03AEF0B}" dt="2023-09-13T16:23:17.065" v="103"/>
          <ac:spMkLst>
            <pc:docMk/>
            <pc:sldMk cId="1881823783" sldId="275"/>
            <ac:spMk id="12299" creationId="{AF2F604E-43BE-4DC3-B983-E071523364F8}"/>
          </ac:spMkLst>
        </pc:spChg>
        <pc:spChg chg="add del mod">
          <ac:chgData name="Michaela Yrjänheikki" userId="153d52c8-6fd3-41d7-a0dc-9c25fcce1a60" providerId="ADAL" clId="{DAE0B8CA-E076-427F-89A7-5F45E03AEF0B}" dt="2023-09-13T16:23:17.065" v="103"/>
          <ac:spMkLst>
            <pc:docMk/>
            <pc:sldMk cId="1881823783" sldId="275"/>
            <ac:spMk id="12301" creationId="{08C9B587-E65E-4B52-B37C-ABEBB6E87928}"/>
          </ac:spMkLst>
        </pc:spChg>
        <pc:picChg chg="mod">
          <ac:chgData name="Michaela Yrjänheikki" userId="153d52c8-6fd3-41d7-a0dc-9c25fcce1a60" providerId="ADAL" clId="{DAE0B8CA-E076-427F-89A7-5F45E03AEF0B}" dt="2023-09-13T16:23:17.065" v="103"/>
          <ac:picMkLst>
            <pc:docMk/>
            <pc:sldMk cId="1881823783" sldId="275"/>
            <ac:picMk id="12290" creationId="{C34F50E6-2131-784E-CD72-A210519ABEE9}"/>
          </ac:picMkLst>
        </pc:picChg>
      </pc:sldChg>
      <pc:sldChg chg="addSp delSp modSp mod ord setBg delDesignElem">
        <pc:chgData name="Michaela Yrjänheikki" userId="153d52c8-6fd3-41d7-a0dc-9c25fcce1a60" providerId="ADAL" clId="{DAE0B8CA-E076-427F-89A7-5F45E03AEF0B}" dt="2023-09-14T12:18:29.887" v="527"/>
        <pc:sldMkLst>
          <pc:docMk/>
          <pc:sldMk cId="985367424" sldId="276"/>
        </pc:sldMkLst>
        <pc:spChg chg="mod">
          <ac:chgData name="Michaela Yrjänheikki" userId="153d52c8-6fd3-41d7-a0dc-9c25fcce1a60" providerId="ADAL" clId="{DAE0B8CA-E076-427F-89A7-5F45E03AEF0B}" dt="2023-09-14T12:18:10.087" v="525" actId="26606"/>
          <ac:spMkLst>
            <pc:docMk/>
            <pc:sldMk cId="985367424" sldId="276"/>
            <ac:spMk id="2" creationId="{8EB7FD49-9823-4B1E-4F7B-7F0EB037B5D9}"/>
          </ac:spMkLst>
        </pc:spChg>
        <pc:spChg chg="mod ord">
          <ac:chgData name="Michaela Yrjänheikki" userId="153d52c8-6fd3-41d7-a0dc-9c25fcce1a60" providerId="ADAL" clId="{DAE0B8CA-E076-427F-89A7-5F45E03AEF0B}" dt="2023-09-14T12:18:10.087" v="525" actId="26606"/>
          <ac:spMkLst>
            <pc:docMk/>
            <pc:sldMk cId="985367424" sldId="276"/>
            <ac:spMk id="3" creationId="{64F4BE18-CF05-B9ED-E209-1D13CB460663}"/>
          </ac:spMkLst>
        </pc:spChg>
        <pc:spChg chg="add del mod">
          <ac:chgData name="Michaela Yrjänheikki" userId="153d52c8-6fd3-41d7-a0dc-9c25fcce1a60" providerId="ADAL" clId="{DAE0B8CA-E076-427F-89A7-5F45E03AEF0B}" dt="2023-09-14T12:18:10.087" v="525" actId="26606"/>
          <ac:spMkLst>
            <pc:docMk/>
            <pc:sldMk cId="985367424" sldId="276"/>
            <ac:spMk id="8" creationId="{17718681-A12E-49D6-9925-DD7C68176D61}"/>
          </ac:spMkLst>
        </pc:spChg>
        <pc:spChg chg="add del mod">
          <ac:chgData name="Michaela Yrjänheikki" userId="153d52c8-6fd3-41d7-a0dc-9c25fcce1a60" providerId="ADAL" clId="{DAE0B8CA-E076-427F-89A7-5F45E03AEF0B}" dt="2023-09-14T12:18:10.087" v="525" actId="26606"/>
          <ac:spMkLst>
            <pc:docMk/>
            <pc:sldMk cId="985367424" sldId="276"/>
            <ac:spMk id="10" creationId="{FBD77573-9EF2-4C35-8285-A1CF6FBB0EA5}"/>
          </ac:spMkLst>
        </pc:spChg>
        <pc:spChg chg="add del">
          <ac:chgData name="Michaela Yrjänheikki" userId="153d52c8-6fd3-41d7-a0dc-9c25fcce1a60" providerId="ADAL" clId="{DAE0B8CA-E076-427F-89A7-5F45E03AEF0B}" dt="2023-09-14T12:17:59.128" v="516" actId="26606"/>
          <ac:spMkLst>
            <pc:docMk/>
            <pc:sldMk cId="985367424" sldId="276"/>
            <ac:spMk id="15" creationId="{201CC55D-ED54-4C5C-95E6-10947BD1103B}"/>
          </ac:spMkLst>
        </pc:spChg>
        <pc:spChg chg="add del">
          <ac:chgData name="Michaela Yrjänheikki" userId="153d52c8-6fd3-41d7-a0dc-9c25fcce1a60" providerId="ADAL" clId="{DAE0B8CA-E076-427F-89A7-5F45E03AEF0B}" dt="2023-09-14T12:17:59.128" v="516" actId="26606"/>
          <ac:spMkLst>
            <pc:docMk/>
            <pc:sldMk cId="985367424" sldId="276"/>
            <ac:spMk id="21" creationId="{3873B707-463F-40B0-8227-E8CC6C67EB25}"/>
          </ac:spMkLst>
        </pc:spChg>
        <pc:spChg chg="add del">
          <ac:chgData name="Michaela Yrjänheikki" userId="153d52c8-6fd3-41d7-a0dc-9c25fcce1a60" providerId="ADAL" clId="{DAE0B8CA-E076-427F-89A7-5F45E03AEF0B}" dt="2023-09-14T12:17:59.128" v="516" actId="26606"/>
          <ac:spMkLst>
            <pc:docMk/>
            <pc:sldMk cId="985367424" sldId="276"/>
            <ac:spMk id="23" creationId="{C13237C8-E62C-4F0D-A318-BD6FB6C2D138}"/>
          </ac:spMkLst>
        </pc:spChg>
        <pc:spChg chg="add del">
          <ac:chgData name="Michaela Yrjänheikki" userId="153d52c8-6fd3-41d7-a0dc-9c25fcce1a60" providerId="ADAL" clId="{DAE0B8CA-E076-427F-89A7-5F45E03AEF0B}" dt="2023-09-14T12:17:59.128" v="516" actId="26606"/>
          <ac:spMkLst>
            <pc:docMk/>
            <pc:sldMk cId="985367424" sldId="276"/>
            <ac:spMk id="25" creationId="{19C9EAEA-39D0-4B0E-A0EB-51E7B26740B1}"/>
          </ac:spMkLst>
        </pc:spChg>
        <pc:spChg chg="add del">
          <ac:chgData name="Michaela Yrjänheikki" userId="153d52c8-6fd3-41d7-a0dc-9c25fcce1a60" providerId="ADAL" clId="{DAE0B8CA-E076-427F-89A7-5F45E03AEF0B}" dt="2023-09-14T12:18:01.825" v="518" actId="26606"/>
          <ac:spMkLst>
            <pc:docMk/>
            <pc:sldMk cId="985367424" sldId="276"/>
            <ac:spMk id="27" creationId="{2EB492CD-616E-47F8-933B-5E2D952A0593}"/>
          </ac:spMkLst>
        </pc:spChg>
        <pc:spChg chg="add del">
          <ac:chgData name="Michaela Yrjänheikki" userId="153d52c8-6fd3-41d7-a0dc-9c25fcce1a60" providerId="ADAL" clId="{DAE0B8CA-E076-427F-89A7-5F45E03AEF0B}" dt="2023-09-14T12:18:01.825" v="518" actId="26606"/>
          <ac:spMkLst>
            <pc:docMk/>
            <pc:sldMk cId="985367424" sldId="276"/>
            <ac:spMk id="28" creationId="{59383CF9-23B5-4335-9B21-1791C4CF1C75}"/>
          </ac:spMkLst>
        </pc:spChg>
        <pc:spChg chg="add del">
          <ac:chgData name="Michaela Yrjänheikki" userId="153d52c8-6fd3-41d7-a0dc-9c25fcce1a60" providerId="ADAL" clId="{DAE0B8CA-E076-427F-89A7-5F45E03AEF0B}" dt="2023-09-14T12:18:01.825" v="518" actId="26606"/>
          <ac:spMkLst>
            <pc:docMk/>
            <pc:sldMk cId="985367424" sldId="276"/>
            <ac:spMk id="29" creationId="{0007FE00-9498-4706-B255-6437B0252C02}"/>
          </ac:spMkLst>
        </pc:spChg>
        <pc:spChg chg="add del">
          <ac:chgData name="Michaela Yrjänheikki" userId="153d52c8-6fd3-41d7-a0dc-9c25fcce1a60" providerId="ADAL" clId="{DAE0B8CA-E076-427F-89A7-5F45E03AEF0B}" dt="2023-09-14T12:18:03.020" v="520" actId="26606"/>
          <ac:spMkLst>
            <pc:docMk/>
            <pc:sldMk cId="985367424" sldId="276"/>
            <ac:spMk id="31" creationId="{201CC55D-ED54-4C5C-95E6-10947BD1103B}"/>
          </ac:spMkLst>
        </pc:spChg>
        <pc:spChg chg="add del">
          <ac:chgData name="Michaela Yrjänheikki" userId="153d52c8-6fd3-41d7-a0dc-9c25fcce1a60" providerId="ADAL" clId="{DAE0B8CA-E076-427F-89A7-5F45E03AEF0B}" dt="2023-09-14T12:18:03.020" v="520" actId="26606"/>
          <ac:spMkLst>
            <pc:docMk/>
            <pc:sldMk cId="985367424" sldId="276"/>
            <ac:spMk id="33" creationId="{3873B707-463F-40B0-8227-E8CC6C67EB25}"/>
          </ac:spMkLst>
        </pc:spChg>
        <pc:spChg chg="add del">
          <ac:chgData name="Michaela Yrjänheikki" userId="153d52c8-6fd3-41d7-a0dc-9c25fcce1a60" providerId="ADAL" clId="{DAE0B8CA-E076-427F-89A7-5F45E03AEF0B}" dt="2023-09-14T12:18:03.020" v="520" actId="26606"/>
          <ac:spMkLst>
            <pc:docMk/>
            <pc:sldMk cId="985367424" sldId="276"/>
            <ac:spMk id="34" creationId="{C13237C8-E62C-4F0D-A318-BD6FB6C2D138}"/>
          </ac:spMkLst>
        </pc:spChg>
        <pc:spChg chg="add del">
          <ac:chgData name="Michaela Yrjänheikki" userId="153d52c8-6fd3-41d7-a0dc-9c25fcce1a60" providerId="ADAL" clId="{DAE0B8CA-E076-427F-89A7-5F45E03AEF0B}" dt="2023-09-14T12:18:03.020" v="520" actId="26606"/>
          <ac:spMkLst>
            <pc:docMk/>
            <pc:sldMk cId="985367424" sldId="276"/>
            <ac:spMk id="35" creationId="{19C9EAEA-39D0-4B0E-A0EB-51E7B26740B1}"/>
          </ac:spMkLst>
        </pc:spChg>
        <pc:spChg chg="add del">
          <ac:chgData name="Michaela Yrjänheikki" userId="153d52c8-6fd3-41d7-a0dc-9c25fcce1a60" providerId="ADAL" clId="{DAE0B8CA-E076-427F-89A7-5F45E03AEF0B}" dt="2023-09-14T12:18:04.538" v="522" actId="26606"/>
          <ac:spMkLst>
            <pc:docMk/>
            <pc:sldMk cId="985367424" sldId="276"/>
            <ac:spMk id="37" creationId="{2EB492CD-616E-47F8-933B-5E2D952A0593}"/>
          </ac:spMkLst>
        </pc:spChg>
        <pc:spChg chg="add del">
          <ac:chgData name="Michaela Yrjänheikki" userId="153d52c8-6fd3-41d7-a0dc-9c25fcce1a60" providerId="ADAL" clId="{DAE0B8CA-E076-427F-89A7-5F45E03AEF0B}" dt="2023-09-14T12:18:04.538" v="522" actId="26606"/>
          <ac:spMkLst>
            <pc:docMk/>
            <pc:sldMk cId="985367424" sldId="276"/>
            <ac:spMk id="38" creationId="{59383CF9-23B5-4335-9B21-1791C4CF1C75}"/>
          </ac:spMkLst>
        </pc:spChg>
        <pc:spChg chg="add del">
          <ac:chgData name="Michaela Yrjänheikki" userId="153d52c8-6fd3-41d7-a0dc-9c25fcce1a60" providerId="ADAL" clId="{DAE0B8CA-E076-427F-89A7-5F45E03AEF0B}" dt="2023-09-14T12:18:04.538" v="522" actId="26606"/>
          <ac:spMkLst>
            <pc:docMk/>
            <pc:sldMk cId="985367424" sldId="276"/>
            <ac:spMk id="39" creationId="{0007FE00-9498-4706-B255-6437B0252C02}"/>
          </ac:spMkLst>
        </pc:spChg>
        <pc:spChg chg="add del">
          <ac:chgData name="Michaela Yrjänheikki" userId="153d52c8-6fd3-41d7-a0dc-9c25fcce1a60" providerId="ADAL" clId="{DAE0B8CA-E076-427F-89A7-5F45E03AEF0B}" dt="2023-09-14T12:18:10.078" v="524" actId="26606"/>
          <ac:spMkLst>
            <pc:docMk/>
            <pc:sldMk cId="985367424" sldId="276"/>
            <ac:spMk id="41" creationId="{201CC55D-ED54-4C5C-95E6-10947BD1103B}"/>
          </ac:spMkLst>
        </pc:spChg>
        <pc:spChg chg="add del">
          <ac:chgData name="Michaela Yrjänheikki" userId="153d52c8-6fd3-41d7-a0dc-9c25fcce1a60" providerId="ADAL" clId="{DAE0B8CA-E076-427F-89A7-5F45E03AEF0B}" dt="2023-09-14T12:18:10.078" v="524" actId="26606"/>
          <ac:spMkLst>
            <pc:docMk/>
            <pc:sldMk cId="985367424" sldId="276"/>
            <ac:spMk id="43" creationId="{3873B707-463F-40B0-8227-E8CC6C67EB25}"/>
          </ac:spMkLst>
        </pc:spChg>
        <pc:spChg chg="add del">
          <ac:chgData name="Michaela Yrjänheikki" userId="153d52c8-6fd3-41d7-a0dc-9c25fcce1a60" providerId="ADAL" clId="{DAE0B8CA-E076-427F-89A7-5F45E03AEF0B}" dt="2023-09-14T12:18:10.078" v="524" actId="26606"/>
          <ac:spMkLst>
            <pc:docMk/>
            <pc:sldMk cId="985367424" sldId="276"/>
            <ac:spMk id="44" creationId="{C13237C8-E62C-4F0D-A318-BD6FB6C2D138}"/>
          </ac:spMkLst>
        </pc:spChg>
        <pc:spChg chg="add del">
          <ac:chgData name="Michaela Yrjänheikki" userId="153d52c8-6fd3-41d7-a0dc-9c25fcce1a60" providerId="ADAL" clId="{DAE0B8CA-E076-427F-89A7-5F45E03AEF0B}" dt="2023-09-14T12:18:10.078" v="524" actId="26606"/>
          <ac:spMkLst>
            <pc:docMk/>
            <pc:sldMk cId="985367424" sldId="276"/>
            <ac:spMk id="45" creationId="{19C9EAEA-39D0-4B0E-A0EB-51E7B26740B1}"/>
          </ac:spMkLst>
        </pc:spChg>
        <pc:spChg chg="add">
          <ac:chgData name="Michaela Yrjänheikki" userId="153d52c8-6fd3-41d7-a0dc-9c25fcce1a60" providerId="ADAL" clId="{DAE0B8CA-E076-427F-89A7-5F45E03AEF0B}" dt="2023-09-14T12:18:10.087" v="525" actId="26606"/>
          <ac:spMkLst>
            <pc:docMk/>
            <pc:sldMk cId="985367424" sldId="276"/>
            <ac:spMk id="47" creationId="{45D37F4E-DDB4-456B-97E0-9937730A039F}"/>
          </ac:spMkLst>
        </pc:spChg>
        <pc:spChg chg="add">
          <ac:chgData name="Michaela Yrjänheikki" userId="153d52c8-6fd3-41d7-a0dc-9c25fcce1a60" providerId="ADAL" clId="{DAE0B8CA-E076-427F-89A7-5F45E03AEF0B}" dt="2023-09-14T12:18:10.087" v="525" actId="26606"/>
          <ac:spMkLst>
            <pc:docMk/>
            <pc:sldMk cId="985367424" sldId="276"/>
            <ac:spMk id="48" creationId="{B2DD41CD-8F47-4F56-AD12-4E2FF7696987}"/>
          </ac:spMkLst>
        </pc:spChg>
        <pc:grpChg chg="add del">
          <ac:chgData name="Michaela Yrjänheikki" userId="153d52c8-6fd3-41d7-a0dc-9c25fcce1a60" providerId="ADAL" clId="{DAE0B8CA-E076-427F-89A7-5F45E03AEF0B}" dt="2023-09-14T12:17:59.128" v="516" actId="26606"/>
          <ac:grpSpMkLst>
            <pc:docMk/>
            <pc:sldMk cId="985367424" sldId="276"/>
            <ac:grpSpMk id="17" creationId="{1DE889C7-FAD6-4397-98E2-05D503484459}"/>
          </ac:grpSpMkLst>
        </pc:grpChg>
        <pc:grpChg chg="add del">
          <ac:chgData name="Michaela Yrjänheikki" userId="153d52c8-6fd3-41d7-a0dc-9c25fcce1a60" providerId="ADAL" clId="{DAE0B8CA-E076-427F-89A7-5F45E03AEF0B}" dt="2023-09-14T12:18:03.020" v="520" actId="26606"/>
          <ac:grpSpMkLst>
            <pc:docMk/>
            <pc:sldMk cId="985367424" sldId="276"/>
            <ac:grpSpMk id="32" creationId="{1DE889C7-FAD6-4397-98E2-05D503484459}"/>
          </ac:grpSpMkLst>
        </pc:grpChg>
        <pc:grpChg chg="add del">
          <ac:chgData name="Michaela Yrjänheikki" userId="153d52c8-6fd3-41d7-a0dc-9c25fcce1a60" providerId="ADAL" clId="{DAE0B8CA-E076-427F-89A7-5F45E03AEF0B}" dt="2023-09-14T12:18:10.078" v="524" actId="26606"/>
          <ac:grpSpMkLst>
            <pc:docMk/>
            <pc:sldMk cId="985367424" sldId="276"/>
            <ac:grpSpMk id="42" creationId="{1DE889C7-FAD6-4397-98E2-05D503484459}"/>
          </ac:grpSpMkLst>
        </pc:grpChg>
        <pc:picChg chg="add mod">
          <ac:chgData name="Michaela Yrjänheikki" userId="153d52c8-6fd3-41d7-a0dc-9c25fcce1a60" providerId="ADAL" clId="{DAE0B8CA-E076-427F-89A7-5F45E03AEF0B}" dt="2023-09-14T12:18:10.087" v="525" actId="26606"/>
          <ac:picMkLst>
            <pc:docMk/>
            <pc:sldMk cId="985367424" sldId="276"/>
            <ac:picMk id="4" creationId="{CDD412D2-2ED6-B865-0176-3620950338C4}"/>
          </ac:picMkLst>
        </pc:picChg>
      </pc:sldChg>
      <pc:sldMasterChg chg="modSp modSldLayout">
        <pc:chgData name="Michaela Yrjänheikki" userId="153d52c8-6fd3-41d7-a0dc-9c25fcce1a60" providerId="ADAL" clId="{DAE0B8CA-E076-427F-89A7-5F45E03AEF0B}" dt="2023-09-13T16:23:17.065" v="103"/>
        <pc:sldMasterMkLst>
          <pc:docMk/>
          <pc:sldMasterMk cId="942626855" sldId="2147483648"/>
        </pc:sldMasterMkLst>
        <pc:spChg chg="mod">
          <ac:chgData name="Michaela Yrjänheikki" userId="153d52c8-6fd3-41d7-a0dc-9c25fcce1a60" providerId="ADAL" clId="{DAE0B8CA-E076-427F-89A7-5F45E03AEF0B}" dt="2023-09-13T16:23:17.065" v="103"/>
          <ac:spMkLst>
            <pc:docMk/>
            <pc:sldMasterMk cId="942626855" sldId="2147483648"/>
            <ac:spMk id="2" creationId="{660B916E-DDB7-CE55-729A-63E7C4CF86CA}"/>
          </ac:spMkLst>
        </pc:spChg>
        <pc:spChg chg="mod">
          <ac:chgData name="Michaela Yrjänheikki" userId="153d52c8-6fd3-41d7-a0dc-9c25fcce1a60" providerId="ADAL" clId="{DAE0B8CA-E076-427F-89A7-5F45E03AEF0B}" dt="2023-09-13T16:23:17.065" v="103"/>
          <ac:spMkLst>
            <pc:docMk/>
            <pc:sldMasterMk cId="942626855" sldId="2147483648"/>
            <ac:spMk id="3" creationId="{14F9CCAF-E7FD-8348-C4F9-41C8C50124BB}"/>
          </ac:spMkLst>
        </pc:spChg>
        <pc:spChg chg="mod">
          <ac:chgData name="Michaela Yrjänheikki" userId="153d52c8-6fd3-41d7-a0dc-9c25fcce1a60" providerId="ADAL" clId="{DAE0B8CA-E076-427F-89A7-5F45E03AEF0B}" dt="2023-09-13T16:23:17.065" v="103"/>
          <ac:spMkLst>
            <pc:docMk/>
            <pc:sldMasterMk cId="942626855" sldId="2147483648"/>
            <ac:spMk id="4" creationId="{862F5796-9FAE-5E32-43F9-C4C524E5F508}"/>
          </ac:spMkLst>
        </pc:spChg>
        <pc:spChg chg="mod">
          <ac:chgData name="Michaela Yrjänheikki" userId="153d52c8-6fd3-41d7-a0dc-9c25fcce1a60" providerId="ADAL" clId="{DAE0B8CA-E076-427F-89A7-5F45E03AEF0B}" dt="2023-09-13T16:23:17.065" v="103"/>
          <ac:spMkLst>
            <pc:docMk/>
            <pc:sldMasterMk cId="942626855" sldId="2147483648"/>
            <ac:spMk id="5" creationId="{B4C0CEA3-4BA8-0289-9671-E2AC50B15170}"/>
          </ac:spMkLst>
        </pc:spChg>
        <pc:spChg chg="mod">
          <ac:chgData name="Michaela Yrjänheikki" userId="153d52c8-6fd3-41d7-a0dc-9c25fcce1a60" providerId="ADAL" clId="{DAE0B8CA-E076-427F-89A7-5F45E03AEF0B}" dt="2023-09-13T16:23:17.065" v="103"/>
          <ac:spMkLst>
            <pc:docMk/>
            <pc:sldMasterMk cId="942626855" sldId="2147483648"/>
            <ac:spMk id="6" creationId="{AEC45848-569D-7E90-5728-B467680F3A18}"/>
          </ac:spMkLst>
        </pc:spChg>
        <pc:sldLayoutChg chg="modSp">
          <pc:chgData name="Michaela Yrjänheikki" userId="153d52c8-6fd3-41d7-a0dc-9c25fcce1a60" providerId="ADAL" clId="{DAE0B8CA-E076-427F-89A7-5F45E03AEF0B}" dt="2023-09-13T16:23:17.065" v="103"/>
          <pc:sldLayoutMkLst>
            <pc:docMk/>
            <pc:sldMasterMk cId="942626855" sldId="2147483648"/>
            <pc:sldLayoutMk cId="1349031253" sldId="2147483649"/>
          </pc:sldLayoutMkLst>
          <pc:spChg chg="mod">
            <ac:chgData name="Michaela Yrjänheikki" userId="153d52c8-6fd3-41d7-a0dc-9c25fcce1a60" providerId="ADAL" clId="{DAE0B8CA-E076-427F-89A7-5F45E03AEF0B}" dt="2023-09-13T16:23:17.065" v="103"/>
            <ac:spMkLst>
              <pc:docMk/>
              <pc:sldMasterMk cId="942626855" sldId="2147483648"/>
              <pc:sldLayoutMk cId="1349031253" sldId="2147483649"/>
              <ac:spMk id="2" creationId="{DA8D9116-0671-4722-3465-472129061F08}"/>
            </ac:spMkLst>
          </pc:spChg>
          <pc:spChg chg="mod">
            <ac:chgData name="Michaela Yrjänheikki" userId="153d52c8-6fd3-41d7-a0dc-9c25fcce1a60" providerId="ADAL" clId="{DAE0B8CA-E076-427F-89A7-5F45E03AEF0B}" dt="2023-09-13T16:23:17.065" v="103"/>
            <ac:spMkLst>
              <pc:docMk/>
              <pc:sldMasterMk cId="942626855" sldId="2147483648"/>
              <pc:sldLayoutMk cId="1349031253" sldId="2147483649"/>
              <ac:spMk id="3" creationId="{292FDFEA-1364-A5ED-A8E6-B9F801D28699}"/>
            </ac:spMkLst>
          </pc:spChg>
        </pc:sldLayoutChg>
        <pc:sldLayoutChg chg="modSp">
          <pc:chgData name="Michaela Yrjänheikki" userId="153d52c8-6fd3-41d7-a0dc-9c25fcce1a60" providerId="ADAL" clId="{DAE0B8CA-E076-427F-89A7-5F45E03AEF0B}" dt="2023-09-13T16:23:17.065" v="103"/>
          <pc:sldLayoutMkLst>
            <pc:docMk/>
            <pc:sldMasterMk cId="942626855" sldId="2147483648"/>
            <pc:sldLayoutMk cId="2257373390" sldId="2147483651"/>
          </pc:sldLayoutMkLst>
          <pc:spChg chg="mod">
            <ac:chgData name="Michaela Yrjänheikki" userId="153d52c8-6fd3-41d7-a0dc-9c25fcce1a60" providerId="ADAL" clId="{DAE0B8CA-E076-427F-89A7-5F45E03AEF0B}" dt="2023-09-13T16:23:17.065" v="103"/>
            <ac:spMkLst>
              <pc:docMk/>
              <pc:sldMasterMk cId="942626855" sldId="2147483648"/>
              <pc:sldLayoutMk cId="2257373390" sldId="2147483651"/>
              <ac:spMk id="2" creationId="{8948A72F-CCDF-7DC0-1969-5A269AC9DDBA}"/>
            </ac:spMkLst>
          </pc:spChg>
          <pc:spChg chg="mod">
            <ac:chgData name="Michaela Yrjänheikki" userId="153d52c8-6fd3-41d7-a0dc-9c25fcce1a60" providerId="ADAL" clId="{DAE0B8CA-E076-427F-89A7-5F45E03AEF0B}" dt="2023-09-13T16:23:17.065" v="103"/>
            <ac:spMkLst>
              <pc:docMk/>
              <pc:sldMasterMk cId="942626855" sldId="2147483648"/>
              <pc:sldLayoutMk cId="2257373390" sldId="2147483651"/>
              <ac:spMk id="3" creationId="{2D762221-7100-17D7-D883-D75B629F5179}"/>
            </ac:spMkLst>
          </pc:spChg>
        </pc:sldLayoutChg>
        <pc:sldLayoutChg chg="modSp">
          <pc:chgData name="Michaela Yrjänheikki" userId="153d52c8-6fd3-41d7-a0dc-9c25fcce1a60" providerId="ADAL" clId="{DAE0B8CA-E076-427F-89A7-5F45E03AEF0B}" dt="2023-09-13T16:23:17.065" v="103"/>
          <pc:sldLayoutMkLst>
            <pc:docMk/>
            <pc:sldMasterMk cId="942626855" sldId="2147483648"/>
            <pc:sldLayoutMk cId="2296987671" sldId="2147483652"/>
          </pc:sldLayoutMkLst>
          <pc:spChg chg="mod">
            <ac:chgData name="Michaela Yrjänheikki" userId="153d52c8-6fd3-41d7-a0dc-9c25fcce1a60" providerId="ADAL" clId="{DAE0B8CA-E076-427F-89A7-5F45E03AEF0B}" dt="2023-09-13T16:23:17.065" v="103"/>
            <ac:spMkLst>
              <pc:docMk/>
              <pc:sldMasterMk cId="942626855" sldId="2147483648"/>
              <pc:sldLayoutMk cId="2296987671" sldId="2147483652"/>
              <ac:spMk id="3" creationId="{F3D66E3B-71E6-484E-AD08-80D2DD3D4984}"/>
            </ac:spMkLst>
          </pc:spChg>
          <pc:spChg chg="mod">
            <ac:chgData name="Michaela Yrjänheikki" userId="153d52c8-6fd3-41d7-a0dc-9c25fcce1a60" providerId="ADAL" clId="{DAE0B8CA-E076-427F-89A7-5F45E03AEF0B}" dt="2023-09-13T16:23:17.065" v="103"/>
            <ac:spMkLst>
              <pc:docMk/>
              <pc:sldMasterMk cId="942626855" sldId="2147483648"/>
              <pc:sldLayoutMk cId="2296987671" sldId="2147483652"/>
              <ac:spMk id="4" creationId="{DCCF0530-CD3D-878F-98F8-56BBC5711D59}"/>
            </ac:spMkLst>
          </pc:spChg>
        </pc:sldLayoutChg>
        <pc:sldLayoutChg chg="modSp">
          <pc:chgData name="Michaela Yrjänheikki" userId="153d52c8-6fd3-41d7-a0dc-9c25fcce1a60" providerId="ADAL" clId="{DAE0B8CA-E076-427F-89A7-5F45E03AEF0B}" dt="2023-09-13T16:23:17.065" v="103"/>
          <pc:sldLayoutMkLst>
            <pc:docMk/>
            <pc:sldMasterMk cId="942626855" sldId="2147483648"/>
            <pc:sldLayoutMk cId="1394005213" sldId="2147483653"/>
          </pc:sldLayoutMkLst>
          <pc:spChg chg="mod">
            <ac:chgData name="Michaela Yrjänheikki" userId="153d52c8-6fd3-41d7-a0dc-9c25fcce1a60" providerId="ADAL" clId="{DAE0B8CA-E076-427F-89A7-5F45E03AEF0B}" dt="2023-09-13T16:23:17.065" v="103"/>
            <ac:spMkLst>
              <pc:docMk/>
              <pc:sldMasterMk cId="942626855" sldId="2147483648"/>
              <pc:sldLayoutMk cId="1394005213" sldId="2147483653"/>
              <ac:spMk id="2" creationId="{8A5DD726-3C18-172F-C1B4-65FECC301019}"/>
            </ac:spMkLst>
          </pc:spChg>
          <pc:spChg chg="mod">
            <ac:chgData name="Michaela Yrjänheikki" userId="153d52c8-6fd3-41d7-a0dc-9c25fcce1a60" providerId="ADAL" clId="{DAE0B8CA-E076-427F-89A7-5F45E03AEF0B}" dt="2023-09-13T16:23:17.065" v="103"/>
            <ac:spMkLst>
              <pc:docMk/>
              <pc:sldMasterMk cId="942626855" sldId="2147483648"/>
              <pc:sldLayoutMk cId="1394005213" sldId="2147483653"/>
              <ac:spMk id="3" creationId="{1E3ECA6A-F211-A808-944A-DCFC1BAD9255}"/>
            </ac:spMkLst>
          </pc:spChg>
          <pc:spChg chg="mod">
            <ac:chgData name="Michaela Yrjänheikki" userId="153d52c8-6fd3-41d7-a0dc-9c25fcce1a60" providerId="ADAL" clId="{DAE0B8CA-E076-427F-89A7-5F45E03AEF0B}" dt="2023-09-13T16:23:17.065" v="103"/>
            <ac:spMkLst>
              <pc:docMk/>
              <pc:sldMasterMk cId="942626855" sldId="2147483648"/>
              <pc:sldLayoutMk cId="1394005213" sldId="2147483653"/>
              <ac:spMk id="4" creationId="{FDCD07CE-BC20-4A73-E931-D98CA9056913}"/>
            </ac:spMkLst>
          </pc:spChg>
          <pc:spChg chg="mod">
            <ac:chgData name="Michaela Yrjänheikki" userId="153d52c8-6fd3-41d7-a0dc-9c25fcce1a60" providerId="ADAL" clId="{DAE0B8CA-E076-427F-89A7-5F45E03AEF0B}" dt="2023-09-13T16:23:17.065" v="103"/>
            <ac:spMkLst>
              <pc:docMk/>
              <pc:sldMasterMk cId="942626855" sldId="2147483648"/>
              <pc:sldLayoutMk cId="1394005213" sldId="2147483653"/>
              <ac:spMk id="5" creationId="{72ED895B-1FD3-6126-8E25-325401F7CD60}"/>
            </ac:spMkLst>
          </pc:spChg>
          <pc:spChg chg="mod">
            <ac:chgData name="Michaela Yrjänheikki" userId="153d52c8-6fd3-41d7-a0dc-9c25fcce1a60" providerId="ADAL" clId="{DAE0B8CA-E076-427F-89A7-5F45E03AEF0B}" dt="2023-09-13T16:23:17.065" v="103"/>
            <ac:spMkLst>
              <pc:docMk/>
              <pc:sldMasterMk cId="942626855" sldId="2147483648"/>
              <pc:sldLayoutMk cId="1394005213" sldId="2147483653"/>
              <ac:spMk id="6" creationId="{98174E05-1D73-3C0C-23A7-9FB012816A4A}"/>
            </ac:spMkLst>
          </pc:spChg>
        </pc:sldLayoutChg>
        <pc:sldLayoutChg chg="modSp">
          <pc:chgData name="Michaela Yrjänheikki" userId="153d52c8-6fd3-41d7-a0dc-9c25fcce1a60" providerId="ADAL" clId="{DAE0B8CA-E076-427F-89A7-5F45E03AEF0B}" dt="2023-09-13T16:23:17.065" v="103"/>
          <pc:sldLayoutMkLst>
            <pc:docMk/>
            <pc:sldMasterMk cId="942626855" sldId="2147483648"/>
            <pc:sldLayoutMk cId="2604180269" sldId="2147483656"/>
          </pc:sldLayoutMkLst>
          <pc:spChg chg="mod">
            <ac:chgData name="Michaela Yrjänheikki" userId="153d52c8-6fd3-41d7-a0dc-9c25fcce1a60" providerId="ADAL" clId="{DAE0B8CA-E076-427F-89A7-5F45E03AEF0B}" dt="2023-09-13T16:23:17.065" v="103"/>
            <ac:spMkLst>
              <pc:docMk/>
              <pc:sldMasterMk cId="942626855" sldId="2147483648"/>
              <pc:sldLayoutMk cId="2604180269" sldId="2147483656"/>
              <ac:spMk id="2" creationId="{A96C12C0-8E3E-8D25-8318-0E1E73243F5F}"/>
            </ac:spMkLst>
          </pc:spChg>
          <pc:spChg chg="mod">
            <ac:chgData name="Michaela Yrjänheikki" userId="153d52c8-6fd3-41d7-a0dc-9c25fcce1a60" providerId="ADAL" clId="{DAE0B8CA-E076-427F-89A7-5F45E03AEF0B}" dt="2023-09-13T16:23:17.065" v="103"/>
            <ac:spMkLst>
              <pc:docMk/>
              <pc:sldMasterMk cId="942626855" sldId="2147483648"/>
              <pc:sldLayoutMk cId="2604180269" sldId="2147483656"/>
              <ac:spMk id="3" creationId="{93F8BDF5-9B4F-A1FA-40C3-1D211918E93E}"/>
            </ac:spMkLst>
          </pc:spChg>
          <pc:spChg chg="mod">
            <ac:chgData name="Michaela Yrjänheikki" userId="153d52c8-6fd3-41d7-a0dc-9c25fcce1a60" providerId="ADAL" clId="{DAE0B8CA-E076-427F-89A7-5F45E03AEF0B}" dt="2023-09-13T16:23:17.065" v="103"/>
            <ac:spMkLst>
              <pc:docMk/>
              <pc:sldMasterMk cId="942626855" sldId="2147483648"/>
              <pc:sldLayoutMk cId="2604180269" sldId="2147483656"/>
              <ac:spMk id="4" creationId="{F5B5E355-7709-FFA8-D9E2-9AA2D1B5054A}"/>
            </ac:spMkLst>
          </pc:spChg>
        </pc:sldLayoutChg>
        <pc:sldLayoutChg chg="modSp">
          <pc:chgData name="Michaela Yrjänheikki" userId="153d52c8-6fd3-41d7-a0dc-9c25fcce1a60" providerId="ADAL" clId="{DAE0B8CA-E076-427F-89A7-5F45E03AEF0B}" dt="2023-09-13T16:23:17.065" v="103"/>
          <pc:sldLayoutMkLst>
            <pc:docMk/>
            <pc:sldMasterMk cId="942626855" sldId="2147483648"/>
            <pc:sldLayoutMk cId="2694580198" sldId="2147483657"/>
          </pc:sldLayoutMkLst>
          <pc:spChg chg="mod">
            <ac:chgData name="Michaela Yrjänheikki" userId="153d52c8-6fd3-41d7-a0dc-9c25fcce1a60" providerId="ADAL" clId="{DAE0B8CA-E076-427F-89A7-5F45E03AEF0B}" dt="2023-09-13T16:23:17.065" v="103"/>
            <ac:spMkLst>
              <pc:docMk/>
              <pc:sldMasterMk cId="942626855" sldId="2147483648"/>
              <pc:sldLayoutMk cId="2694580198" sldId="2147483657"/>
              <ac:spMk id="2" creationId="{9F94538F-5C1C-0784-22F3-074EE2C77673}"/>
            </ac:spMkLst>
          </pc:spChg>
          <pc:spChg chg="mod">
            <ac:chgData name="Michaela Yrjänheikki" userId="153d52c8-6fd3-41d7-a0dc-9c25fcce1a60" providerId="ADAL" clId="{DAE0B8CA-E076-427F-89A7-5F45E03AEF0B}" dt="2023-09-13T16:23:17.065" v="103"/>
            <ac:spMkLst>
              <pc:docMk/>
              <pc:sldMasterMk cId="942626855" sldId="2147483648"/>
              <pc:sldLayoutMk cId="2694580198" sldId="2147483657"/>
              <ac:spMk id="3" creationId="{FC712BB6-8FD1-003F-BD36-F545BBA4590B}"/>
            </ac:spMkLst>
          </pc:spChg>
          <pc:spChg chg="mod">
            <ac:chgData name="Michaela Yrjänheikki" userId="153d52c8-6fd3-41d7-a0dc-9c25fcce1a60" providerId="ADAL" clId="{DAE0B8CA-E076-427F-89A7-5F45E03AEF0B}" dt="2023-09-13T16:23:17.065" v="103"/>
            <ac:spMkLst>
              <pc:docMk/>
              <pc:sldMasterMk cId="942626855" sldId="2147483648"/>
              <pc:sldLayoutMk cId="2694580198" sldId="2147483657"/>
              <ac:spMk id="4" creationId="{B977526F-5715-6E34-8854-2220362CCE5F}"/>
            </ac:spMkLst>
          </pc:spChg>
        </pc:sldLayoutChg>
        <pc:sldLayoutChg chg="modSp">
          <pc:chgData name="Michaela Yrjänheikki" userId="153d52c8-6fd3-41d7-a0dc-9c25fcce1a60" providerId="ADAL" clId="{DAE0B8CA-E076-427F-89A7-5F45E03AEF0B}" dt="2023-09-13T16:23:17.065" v="103"/>
          <pc:sldLayoutMkLst>
            <pc:docMk/>
            <pc:sldMasterMk cId="942626855" sldId="2147483648"/>
            <pc:sldLayoutMk cId="2278052332" sldId="2147483659"/>
          </pc:sldLayoutMkLst>
          <pc:spChg chg="mod">
            <ac:chgData name="Michaela Yrjänheikki" userId="153d52c8-6fd3-41d7-a0dc-9c25fcce1a60" providerId="ADAL" clId="{DAE0B8CA-E076-427F-89A7-5F45E03AEF0B}" dt="2023-09-13T16:23:17.065" v="103"/>
            <ac:spMkLst>
              <pc:docMk/>
              <pc:sldMasterMk cId="942626855" sldId="2147483648"/>
              <pc:sldLayoutMk cId="2278052332" sldId="2147483659"/>
              <ac:spMk id="2" creationId="{10B16292-A6EB-3549-50A7-DF890A8257D0}"/>
            </ac:spMkLst>
          </pc:spChg>
          <pc:spChg chg="mod">
            <ac:chgData name="Michaela Yrjänheikki" userId="153d52c8-6fd3-41d7-a0dc-9c25fcce1a60" providerId="ADAL" clId="{DAE0B8CA-E076-427F-89A7-5F45E03AEF0B}" dt="2023-09-13T16:23:17.065" v="103"/>
            <ac:spMkLst>
              <pc:docMk/>
              <pc:sldMasterMk cId="942626855" sldId="2147483648"/>
              <pc:sldLayoutMk cId="2278052332" sldId="2147483659"/>
              <ac:spMk id="3" creationId="{FAB2BE44-0791-72DD-1368-95B2C0235FF7}"/>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914E5-B364-4B4C-94CD-E7C723B078EA}"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F5A481A2-A7E0-40F8-A192-17E999AB4A92}">
      <dgm:prSet/>
      <dgm:spPr>
        <a:solidFill>
          <a:srgbClr val="0070C0"/>
        </a:solidFill>
      </dgm:spPr>
      <dgm:t>
        <a:bodyPr/>
        <a:lstStyle/>
        <a:p>
          <a:r>
            <a:rPr lang="en-US" dirty="0" err="1"/>
            <a:t>Ansvarar</a:t>
          </a:r>
          <a:r>
            <a:rPr lang="en-US" dirty="0"/>
            <a:t> för </a:t>
          </a:r>
          <a:r>
            <a:rPr lang="en-US" dirty="0" err="1"/>
            <a:t>lagets</a:t>
          </a:r>
          <a:r>
            <a:rPr lang="en-US" dirty="0"/>
            <a:t> administration </a:t>
          </a:r>
          <a:r>
            <a:rPr lang="en-US" dirty="0" err="1"/>
            <a:t>samt</a:t>
          </a:r>
          <a:r>
            <a:rPr lang="en-US" dirty="0"/>
            <a:t> </a:t>
          </a:r>
          <a:r>
            <a:rPr lang="en-US" dirty="0" err="1"/>
            <a:t>kommunikation</a:t>
          </a:r>
          <a:endParaRPr lang="en-US" dirty="0"/>
        </a:p>
      </dgm:t>
    </dgm:pt>
    <dgm:pt modelId="{0DDA4F37-D961-4C78-BDBC-9C4F7F980E41}" type="parTrans" cxnId="{2F54D7D4-6637-49A4-B354-B35023EF35F7}">
      <dgm:prSet/>
      <dgm:spPr/>
      <dgm:t>
        <a:bodyPr/>
        <a:lstStyle/>
        <a:p>
          <a:endParaRPr lang="en-US"/>
        </a:p>
      </dgm:t>
    </dgm:pt>
    <dgm:pt modelId="{07FC88A4-24B8-44C0-AE3F-2E210596C6FB}" type="sibTrans" cxnId="{2F54D7D4-6637-49A4-B354-B35023EF35F7}">
      <dgm:prSet/>
      <dgm:spPr/>
      <dgm:t>
        <a:bodyPr/>
        <a:lstStyle/>
        <a:p>
          <a:endParaRPr lang="en-US"/>
        </a:p>
      </dgm:t>
    </dgm:pt>
    <dgm:pt modelId="{477C58CB-95D7-45F1-8A59-1136CB042E60}">
      <dgm:prSet/>
      <dgm:spPr>
        <a:solidFill>
          <a:schemeClr val="accent4"/>
        </a:solidFill>
      </dgm:spPr>
      <dgm:t>
        <a:bodyPr/>
        <a:lstStyle/>
        <a:p>
          <a:r>
            <a:rPr lang="en-US" dirty="0" err="1"/>
            <a:t>Följa</a:t>
          </a:r>
          <a:r>
            <a:rPr lang="en-US" dirty="0"/>
            <a:t> </a:t>
          </a:r>
          <a:r>
            <a:rPr lang="en-US" dirty="0" err="1"/>
            <a:t>upp</a:t>
          </a:r>
          <a:r>
            <a:rPr lang="en-US" dirty="0"/>
            <a:t> </a:t>
          </a:r>
          <a:r>
            <a:rPr lang="en-US" dirty="0" err="1"/>
            <a:t>och</a:t>
          </a:r>
          <a:r>
            <a:rPr lang="en-US" dirty="0"/>
            <a:t> </a:t>
          </a:r>
          <a:r>
            <a:rPr lang="en-US" dirty="0" err="1"/>
            <a:t>påminna</a:t>
          </a:r>
          <a:r>
            <a:rPr lang="en-US" dirty="0"/>
            <a:t> om </a:t>
          </a:r>
          <a:r>
            <a:rPr lang="en-US" dirty="0" err="1"/>
            <a:t>inte</a:t>
          </a:r>
          <a:r>
            <a:rPr lang="en-US" dirty="0"/>
            <a:t> </a:t>
          </a:r>
          <a:r>
            <a:rPr lang="en-US" dirty="0" err="1"/>
            <a:t>medlemsavgiften</a:t>
          </a:r>
          <a:r>
            <a:rPr lang="en-US" dirty="0"/>
            <a:t> </a:t>
          </a:r>
          <a:r>
            <a:rPr lang="en-US" dirty="0" err="1"/>
            <a:t>är</a:t>
          </a:r>
          <a:r>
            <a:rPr lang="en-US" dirty="0"/>
            <a:t> </a:t>
          </a:r>
          <a:r>
            <a:rPr lang="en-US" dirty="0" err="1"/>
            <a:t>inbetald</a:t>
          </a:r>
          <a:endParaRPr lang="en-US" dirty="0"/>
        </a:p>
      </dgm:t>
    </dgm:pt>
    <dgm:pt modelId="{3D595BCB-B87E-4123-BC99-01C27C287E92}" type="parTrans" cxnId="{CE4FDF59-F1C3-411A-9021-B0E93E5CB479}">
      <dgm:prSet/>
      <dgm:spPr/>
      <dgm:t>
        <a:bodyPr/>
        <a:lstStyle/>
        <a:p>
          <a:endParaRPr lang="en-US"/>
        </a:p>
      </dgm:t>
    </dgm:pt>
    <dgm:pt modelId="{E2933051-6F9B-4886-B713-A72BB57F3C98}" type="sibTrans" cxnId="{CE4FDF59-F1C3-411A-9021-B0E93E5CB479}">
      <dgm:prSet/>
      <dgm:spPr/>
      <dgm:t>
        <a:bodyPr/>
        <a:lstStyle/>
        <a:p>
          <a:endParaRPr lang="en-US"/>
        </a:p>
      </dgm:t>
    </dgm:pt>
    <dgm:pt modelId="{27788AE2-510A-4BD0-A328-985BC3D8E681}">
      <dgm:prSet/>
      <dgm:spPr>
        <a:solidFill>
          <a:schemeClr val="bg1"/>
        </a:solidFill>
      </dgm:spPr>
      <dgm:t>
        <a:bodyPr/>
        <a:lstStyle/>
        <a:p>
          <a:r>
            <a:rPr lang="en-US" dirty="0" err="1">
              <a:highlight>
                <a:srgbClr val="000000"/>
              </a:highlight>
            </a:rPr>
            <a:t>Sköta</a:t>
          </a:r>
          <a:r>
            <a:rPr lang="en-US" dirty="0">
              <a:highlight>
                <a:srgbClr val="000000"/>
              </a:highlight>
            </a:rPr>
            <a:t> </a:t>
          </a:r>
          <a:r>
            <a:rPr lang="en-US" dirty="0" err="1">
              <a:highlight>
                <a:srgbClr val="000000"/>
              </a:highlight>
            </a:rPr>
            <a:t>närvaro</a:t>
          </a:r>
          <a:r>
            <a:rPr lang="en-US" dirty="0">
              <a:highlight>
                <a:srgbClr val="000000"/>
              </a:highlight>
            </a:rPr>
            <a:t> </a:t>
          </a:r>
          <a:r>
            <a:rPr lang="en-US" dirty="0" err="1">
              <a:highlight>
                <a:srgbClr val="000000"/>
              </a:highlight>
            </a:rPr>
            <a:t>på</a:t>
          </a:r>
          <a:r>
            <a:rPr lang="en-US" dirty="0">
              <a:highlight>
                <a:srgbClr val="000000"/>
              </a:highlight>
            </a:rPr>
            <a:t> </a:t>
          </a:r>
          <a:r>
            <a:rPr lang="en-US" dirty="0" err="1">
              <a:highlight>
                <a:srgbClr val="000000"/>
              </a:highlight>
            </a:rPr>
            <a:t>träningar</a:t>
          </a:r>
          <a:r>
            <a:rPr lang="en-US" dirty="0">
              <a:highlight>
                <a:srgbClr val="000000"/>
              </a:highlight>
            </a:rPr>
            <a:t> </a:t>
          </a:r>
          <a:r>
            <a:rPr lang="en-US" dirty="0" err="1">
              <a:highlight>
                <a:srgbClr val="000000"/>
              </a:highlight>
            </a:rPr>
            <a:t>och</a:t>
          </a:r>
          <a:r>
            <a:rPr lang="en-US" dirty="0">
              <a:highlight>
                <a:srgbClr val="000000"/>
              </a:highlight>
            </a:rPr>
            <a:t> matcher </a:t>
          </a:r>
          <a:r>
            <a:rPr lang="en-US" dirty="0" err="1">
              <a:highlight>
                <a:srgbClr val="000000"/>
              </a:highlight>
            </a:rPr>
            <a:t>samt</a:t>
          </a:r>
          <a:r>
            <a:rPr lang="en-US" dirty="0">
              <a:highlight>
                <a:srgbClr val="000000"/>
              </a:highlight>
            </a:rPr>
            <a:t> </a:t>
          </a:r>
          <a:r>
            <a:rPr lang="en-US" dirty="0" err="1">
              <a:highlight>
                <a:srgbClr val="000000"/>
              </a:highlight>
            </a:rPr>
            <a:t>ansvara</a:t>
          </a:r>
          <a:r>
            <a:rPr lang="en-US" dirty="0">
              <a:highlight>
                <a:srgbClr val="000000"/>
              </a:highlight>
            </a:rPr>
            <a:t> för </a:t>
          </a:r>
          <a:r>
            <a:rPr lang="en-US" dirty="0" err="1">
              <a:highlight>
                <a:srgbClr val="000000"/>
              </a:highlight>
            </a:rPr>
            <a:t>redovisning</a:t>
          </a:r>
          <a:r>
            <a:rPr lang="en-US" dirty="0">
              <a:highlight>
                <a:srgbClr val="000000"/>
              </a:highlight>
            </a:rPr>
            <a:t> av LOK-</a:t>
          </a:r>
          <a:r>
            <a:rPr lang="en-US" dirty="0" err="1">
              <a:highlight>
                <a:srgbClr val="000000"/>
              </a:highlight>
            </a:rPr>
            <a:t>stöd</a:t>
          </a:r>
          <a:r>
            <a:rPr lang="en-US" dirty="0">
              <a:highlight>
                <a:srgbClr val="000000"/>
              </a:highlight>
            </a:rPr>
            <a:t> </a:t>
          </a:r>
          <a:r>
            <a:rPr lang="en-US" dirty="0" err="1">
              <a:highlight>
                <a:srgbClr val="000000"/>
              </a:highlight>
            </a:rPr>
            <a:t>i</a:t>
          </a:r>
          <a:r>
            <a:rPr lang="en-US" dirty="0">
              <a:highlight>
                <a:srgbClr val="000000"/>
              </a:highlight>
            </a:rPr>
            <a:t> laget.se</a:t>
          </a:r>
        </a:p>
      </dgm:t>
    </dgm:pt>
    <dgm:pt modelId="{EACAF108-3602-4EE5-9310-E7D3FF7F07F8}" type="parTrans" cxnId="{5F6E3CFB-F13D-422B-AEFD-B61C175AEBD7}">
      <dgm:prSet/>
      <dgm:spPr/>
      <dgm:t>
        <a:bodyPr/>
        <a:lstStyle/>
        <a:p>
          <a:endParaRPr lang="en-US"/>
        </a:p>
      </dgm:t>
    </dgm:pt>
    <dgm:pt modelId="{1D72B5D0-D5D7-4E88-801D-48B36A76F3EE}" type="sibTrans" cxnId="{5F6E3CFB-F13D-422B-AEFD-B61C175AEBD7}">
      <dgm:prSet/>
      <dgm:spPr/>
      <dgm:t>
        <a:bodyPr/>
        <a:lstStyle/>
        <a:p>
          <a:endParaRPr lang="en-US"/>
        </a:p>
      </dgm:t>
    </dgm:pt>
    <dgm:pt modelId="{28CA3A98-E526-40E4-BDD8-9AA1221C0393}">
      <dgm:prSet/>
      <dgm:spPr>
        <a:solidFill>
          <a:schemeClr val="tx2"/>
        </a:solidFill>
      </dgm:spPr>
      <dgm:t>
        <a:bodyPr/>
        <a:lstStyle/>
        <a:p>
          <a:r>
            <a:rPr lang="en-US" dirty="0" err="1"/>
            <a:t>Uppdatera</a:t>
          </a:r>
          <a:r>
            <a:rPr lang="en-US" dirty="0"/>
            <a:t> </a:t>
          </a:r>
          <a:r>
            <a:rPr lang="en-US" dirty="0" err="1"/>
            <a:t>lagets</a:t>
          </a:r>
          <a:r>
            <a:rPr lang="en-US" dirty="0"/>
            <a:t> </a:t>
          </a:r>
          <a:r>
            <a:rPr lang="en-US" dirty="0" err="1"/>
            <a:t>hemsida</a:t>
          </a:r>
          <a:r>
            <a:rPr lang="en-US" dirty="0"/>
            <a:t>, </a:t>
          </a:r>
          <a:r>
            <a:rPr lang="en-US" dirty="0" err="1"/>
            <a:t>laginformation</a:t>
          </a:r>
          <a:r>
            <a:rPr lang="en-US" dirty="0"/>
            <a:t> </a:t>
          </a:r>
          <a:r>
            <a:rPr lang="en-US" dirty="0" err="1"/>
            <a:t>samt</a:t>
          </a:r>
          <a:r>
            <a:rPr lang="en-US" dirty="0"/>
            <a:t> </a:t>
          </a:r>
          <a:r>
            <a:rPr lang="en-US" dirty="0" err="1"/>
            <a:t>föreningsinformation</a:t>
          </a:r>
          <a:endParaRPr lang="en-US" dirty="0"/>
        </a:p>
      </dgm:t>
    </dgm:pt>
    <dgm:pt modelId="{B3C03A08-C30E-4B3A-8879-2724EE80E603}" type="parTrans" cxnId="{DA84B460-456A-45E2-818D-D6AA8DE661AB}">
      <dgm:prSet/>
      <dgm:spPr/>
      <dgm:t>
        <a:bodyPr/>
        <a:lstStyle/>
        <a:p>
          <a:endParaRPr lang="en-US"/>
        </a:p>
      </dgm:t>
    </dgm:pt>
    <dgm:pt modelId="{52786481-4A0D-4A47-A294-9B7F92A37C45}" type="sibTrans" cxnId="{DA84B460-456A-45E2-818D-D6AA8DE661AB}">
      <dgm:prSet/>
      <dgm:spPr/>
      <dgm:t>
        <a:bodyPr/>
        <a:lstStyle/>
        <a:p>
          <a:endParaRPr lang="en-US"/>
        </a:p>
      </dgm:t>
    </dgm:pt>
    <dgm:pt modelId="{9C3F0F2E-4CC8-4A47-8BC2-048022FC87C7}" type="pres">
      <dgm:prSet presAssocID="{2C0914E5-B364-4B4C-94CD-E7C723B078EA}" presName="outerComposite" presStyleCnt="0">
        <dgm:presLayoutVars>
          <dgm:chMax val="5"/>
          <dgm:dir/>
          <dgm:resizeHandles val="exact"/>
        </dgm:presLayoutVars>
      </dgm:prSet>
      <dgm:spPr/>
    </dgm:pt>
    <dgm:pt modelId="{C1751462-B0B3-448C-9EB4-0DD1BAC8C959}" type="pres">
      <dgm:prSet presAssocID="{2C0914E5-B364-4B4C-94CD-E7C723B078EA}" presName="dummyMaxCanvas" presStyleCnt="0">
        <dgm:presLayoutVars/>
      </dgm:prSet>
      <dgm:spPr/>
    </dgm:pt>
    <dgm:pt modelId="{16B72B15-4F21-46B3-A160-B607EC18C9F3}" type="pres">
      <dgm:prSet presAssocID="{2C0914E5-B364-4B4C-94CD-E7C723B078EA}" presName="FourNodes_1" presStyleLbl="node1" presStyleIdx="0" presStyleCnt="4">
        <dgm:presLayoutVars>
          <dgm:bulletEnabled val="1"/>
        </dgm:presLayoutVars>
      </dgm:prSet>
      <dgm:spPr/>
    </dgm:pt>
    <dgm:pt modelId="{BA225085-0181-4ACE-AACB-EEC0644DDB13}" type="pres">
      <dgm:prSet presAssocID="{2C0914E5-B364-4B4C-94CD-E7C723B078EA}" presName="FourNodes_2" presStyleLbl="node1" presStyleIdx="1" presStyleCnt="4">
        <dgm:presLayoutVars>
          <dgm:bulletEnabled val="1"/>
        </dgm:presLayoutVars>
      </dgm:prSet>
      <dgm:spPr/>
    </dgm:pt>
    <dgm:pt modelId="{947C8BFC-F4B8-442B-B2F2-44F344368654}" type="pres">
      <dgm:prSet presAssocID="{2C0914E5-B364-4B4C-94CD-E7C723B078EA}" presName="FourNodes_3" presStyleLbl="node1" presStyleIdx="2" presStyleCnt="4" custLinFactNeighborX="-759" custLinFactNeighborY="740">
        <dgm:presLayoutVars>
          <dgm:bulletEnabled val="1"/>
        </dgm:presLayoutVars>
      </dgm:prSet>
      <dgm:spPr/>
    </dgm:pt>
    <dgm:pt modelId="{1D83EC80-47EA-41DD-B2DB-9B2D315E11AD}" type="pres">
      <dgm:prSet presAssocID="{2C0914E5-B364-4B4C-94CD-E7C723B078EA}" presName="FourNodes_4" presStyleLbl="node1" presStyleIdx="3" presStyleCnt="4">
        <dgm:presLayoutVars>
          <dgm:bulletEnabled val="1"/>
        </dgm:presLayoutVars>
      </dgm:prSet>
      <dgm:spPr/>
    </dgm:pt>
    <dgm:pt modelId="{6507A7B8-5A59-4BC9-AA54-94FFC541094B}" type="pres">
      <dgm:prSet presAssocID="{2C0914E5-B364-4B4C-94CD-E7C723B078EA}" presName="FourConn_1-2" presStyleLbl="fgAccFollowNode1" presStyleIdx="0" presStyleCnt="3">
        <dgm:presLayoutVars>
          <dgm:bulletEnabled val="1"/>
        </dgm:presLayoutVars>
      </dgm:prSet>
      <dgm:spPr/>
    </dgm:pt>
    <dgm:pt modelId="{298E7A1D-A965-486A-AB9B-A12CCD338C37}" type="pres">
      <dgm:prSet presAssocID="{2C0914E5-B364-4B4C-94CD-E7C723B078EA}" presName="FourConn_2-3" presStyleLbl="fgAccFollowNode1" presStyleIdx="1" presStyleCnt="3">
        <dgm:presLayoutVars>
          <dgm:bulletEnabled val="1"/>
        </dgm:presLayoutVars>
      </dgm:prSet>
      <dgm:spPr/>
    </dgm:pt>
    <dgm:pt modelId="{1EF2CCEF-F708-46C3-A811-C9D3C85007A2}" type="pres">
      <dgm:prSet presAssocID="{2C0914E5-B364-4B4C-94CD-E7C723B078EA}" presName="FourConn_3-4" presStyleLbl="fgAccFollowNode1" presStyleIdx="2" presStyleCnt="3">
        <dgm:presLayoutVars>
          <dgm:bulletEnabled val="1"/>
        </dgm:presLayoutVars>
      </dgm:prSet>
      <dgm:spPr/>
    </dgm:pt>
    <dgm:pt modelId="{D54EF054-B575-4A8C-A317-6DCD2E6E344E}" type="pres">
      <dgm:prSet presAssocID="{2C0914E5-B364-4B4C-94CD-E7C723B078EA}" presName="FourNodes_1_text" presStyleLbl="node1" presStyleIdx="3" presStyleCnt="4">
        <dgm:presLayoutVars>
          <dgm:bulletEnabled val="1"/>
        </dgm:presLayoutVars>
      </dgm:prSet>
      <dgm:spPr/>
    </dgm:pt>
    <dgm:pt modelId="{98477DC9-3915-41FB-A2B2-BAD905BBD461}" type="pres">
      <dgm:prSet presAssocID="{2C0914E5-B364-4B4C-94CD-E7C723B078EA}" presName="FourNodes_2_text" presStyleLbl="node1" presStyleIdx="3" presStyleCnt="4">
        <dgm:presLayoutVars>
          <dgm:bulletEnabled val="1"/>
        </dgm:presLayoutVars>
      </dgm:prSet>
      <dgm:spPr/>
    </dgm:pt>
    <dgm:pt modelId="{B03FA672-7DE1-4809-BE0A-CD44551A29B0}" type="pres">
      <dgm:prSet presAssocID="{2C0914E5-B364-4B4C-94CD-E7C723B078EA}" presName="FourNodes_3_text" presStyleLbl="node1" presStyleIdx="3" presStyleCnt="4">
        <dgm:presLayoutVars>
          <dgm:bulletEnabled val="1"/>
        </dgm:presLayoutVars>
      </dgm:prSet>
      <dgm:spPr/>
    </dgm:pt>
    <dgm:pt modelId="{91E2740D-07E8-46F5-991B-ECF31CA1B426}" type="pres">
      <dgm:prSet presAssocID="{2C0914E5-B364-4B4C-94CD-E7C723B078EA}" presName="FourNodes_4_text" presStyleLbl="node1" presStyleIdx="3" presStyleCnt="4">
        <dgm:presLayoutVars>
          <dgm:bulletEnabled val="1"/>
        </dgm:presLayoutVars>
      </dgm:prSet>
      <dgm:spPr/>
    </dgm:pt>
  </dgm:ptLst>
  <dgm:cxnLst>
    <dgm:cxn modelId="{023FEF20-4066-4A46-836C-73E08D26BD87}" type="presOf" srcId="{F5A481A2-A7E0-40F8-A192-17E999AB4A92}" destId="{16B72B15-4F21-46B3-A160-B607EC18C9F3}" srcOrd="0" destOrd="0" presId="urn:microsoft.com/office/officeart/2005/8/layout/vProcess5"/>
    <dgm:cxn modelId="{DA84B460-456A-45E2-818D-D6AA8DE661AB}" srcId="{2C0914E5-B364-4B4C-94CD-E7C723B078EA}" destId="{28CA3A98-E526-40E4-BDD8-9AA1221C0393}" srcOrd="3" destOrd="0" parTransId="{B3C03A08-C30E-4B3A-8879-2724EE80E603}" sibTransId="{52786481-4A0D-4A47-A294-9B7F92A37C45}"/>
    <dgm:cxn modelId="{2B324546-2DB7-484B-9EFB-34F89A141717}" type="presOf" srcId="{07FC88A4-24B8-44C0-AE3F-2E210596C6FB}" destId="{6507A7B8-5A59-4BC9-AA54-94FFC541094B}" srcOrd="0" destOrd="0" presId="urn:microsoft.com/office/officeart/2005/8/layout/vProcess5"/>
    <dgm:cxn modelId="{C92A104E-57B8-4137-8816-137021E465C3}" type="presOf" srcId="{477C58CB-95D7-45F1-8A59-1136CB042E60}" destId="{98477DC9-3915-41FB-A2B2-BAD905BBD461}" srcOrd="1" destOrd="0" presId="urn:microsoft.com/office/officeart/2005/8/layout/vProcess5"/>
    <dgm:cxn modelId="{58CCC450-16B7-47DC-B60F-90E28ADBA7E9}" type="presOf" srcId="{28CA3A98-E526-40E4-BDD8-9AA1221C0393}" destId="{1D83EC80-47EA-41DD-B2DB-9B2D315E11AD}" srcOrd="0" destOrd="0" presId="urn:microsoft.com/office/officeart/2005/8/layout/vProcess5"/>
    <dgm:cxn modelId="{CE7ABC51-2A88-46AE-9672-7EE29B61B9FD}" type="presOf" srcId="{2C0914E5-B364-4B4C-94CD-E7C723B078EA}" destId="{9C3F0F2E-4CC8-4A47-8BC2-048022FC87C7}" srcOrd="0" destOrd="0" presId="urn:microsoft.com/office/officeart/2005/8/layout/vProcess5"/>
    <dgm:cxn modelId="{CE4FDF59-F1C3-411A-9021-B0E93E5CB479}" srcId="{2C0914E5-B364-4B4C-94CD-E7C723B078EA}" destId="{477C58CB-95D7-45F1-8A59-1136CB042E60}" srcOrd="1" destOrd="0" parTransId="{3D595BCB-B87E-4123-BC99-01C27C287E92}" sibTransId="{E2933051-6F9B-4886-B713-A72BB57F3C98}"/>
    <dgm:cxn modelId="{D58B147E-175B-4358-BD06-5D92B896D92C}" type="presOf" srcId="{E2933051-6F9B-4886-B713-A72BB57F3C98}" destId="{298E7A1D-A965-486A-AB9B-A12CCD338C37}" srcOrd="0" destOrd="0" presId="urn:microsoft.com/office/officeart/2005/8/layout/vProcess5"/>
    <dgm:cxn modelId="{5AEDFF83-F589-434C-A70D-4B0F84FD9DE2}" type="presOf" srcId="{28CA3A98-E526-40E4-BDD8-9AA1221C0393}" destId="{91E2740D-07E8-46F5-991B-ECF31CA1B426}" srcOrd="1" destOrd="0" presId="urn:microsoft.com/office/officeart/2005/8/layout/vProcess5"/>
    <dgm:cxn modelId="{BA9DAE88-D44F-40B9-BFA5-9C5E69253605}" type="presOf" srcId="{F5A481A2-A7E0-40F8-A192-17E999AB4A92}" destId="{D54EF054-B575-4A8C-A317-6DCD2E6E344E}" srcOrd="1" destOrd="0" presId="urn:microsoft.com/office/officeart/2005/8/layout/vProcess5"/>
    <dgm:cxn modelId="{3303A3B6-CA7D-4D77-B488-D438D7D0BCD8}" type="presOf" srcId="{477C58CB-95D7-45F1-8A59-1136CB042E60}" destId="{BA225085-0181-4ACE-AACB-EEC0644DDB13}" srcOrd="0" destOrd="0" presId="urn:microsoft.com/office/officeart/2005/8/layout/vProcess5"/>
    <dgm:cxn modelId="{126C0DBB-21FF-4F7D-BB05-5C465039D5E9}" type="presOf" srcId="{1D72B5D0-D5D7-4E88-801D-48B36A76F3EE}" destId="{1EF2CCEF-F708-46C3-A811-C9D3C85007A2}" srcOrd="0" destOrd="0" presId="urn:microsoft.com/office/officeart/2005/8/layout/vProcess5"/>
    <dgm:cxn modelId="{8494B8C4-B2C3-4057-A6B3-DB7EFCEE7A99}" type="presOf" srcId="{27788AE2-510A-4BD0-A328-985BC3D8E681}" destId="{B03FA672-7DE1-4809-BE0A-CD44551A29B0}" srcOrd="1" destOrd="0" presId="urn:microsoft.com/office/officeart/2005/8/layout/vProcess5"/>
    <dgm:cxn modelId="{2F54D7D4-6637-49A4-B354-B35023EF35F7}" srcId="{2C0914E5-B364-4B4C-94CD-E7C723B078EA}" destId="{F5A481A2-A7E0-40F8-A192-17E999AB4A92}" srcOrd="0" destOrd="0" parTransId="{0DDA4F37-D961-4C78-BDBC-9C4F7F980E41}" sibTransId="{07FC88A4-24B8-44C0-AE3F-2E210596C6FB}"/>
    <dgm:cxn modelId="{A7AC45FA-3757-402A-982A-6D7C74E450D3}" type="presOf" srcId="{27788AE2-510A-4BD0-A328-985BC3D8E681}" destId="{947C8BFC-F4B8-442B-B2F2-44F344368654}" srcOrd="0" destOrd="0" presId="urn:microsoft.com/office/officeart/2005/8/layout/vProcess5"/>
    <dgm:cxn modelId="{5F6E3CFB-F13D-422B-AEFD-B61C175AEBD7}" srcId="{2C0914E5-B364-4B4C-94CD-E7C723B078EA}" destId="{27788AE2-510A-4BD0-A328-985BC3D8E681}" srcOrd="2" destOrd="0" parTransId="{EACAF108-3602-4EE5-9310-E7D3FF7F07F8}" sibTransId="{1D72B5D0-D5D7-4E88-801D-48B36A76F3EE}"/>
    <dgm:cxn modelId="{618296AA-58D6-4714-A8FA-BA1CA2F33CB2}" type="presParOf" srcId="{9C3F0F2E-4CC8-4A47-8BC2-048022FC87C7}" destId="{C1751462-B0B3-448C-9EB4-0DD1BAC8C959}" srcOrd="0" destOrd="0" presId="urn:microsoft.com/office/officeart/2005/8/layout/vProcess5"/>
    <dgm:cxn modelId="{E66DDEFB-A4B5-413E-ACE6-31EAD1B9E308}" type="presParOf" srcId="{9C3F0F2E-4CC8-4A47-8BC2-048022FC87C7}" destId="{16B72B15-4F21-46B3-A160-B607EC18C9F3}" srcOrd="1" destOrd="0" presId="urn:microsoft.com/office/officeart/2005/8/layout/vProcess5"/>
    <dgm:cxn modelId="{870AEFBC-38F8-4D62-98B9-49351AB5D100}" type="presParOf" srcId="{9C3F0F2E-4CC8-4A47-8BC2-048022FC87C7}" destId="{BA225085-0181-4ACE-AACB-EEC0644DDB13}" srcOrd="2" destOrd="0" presId="urn:microsoft.com/office/officeart/2005/8/layout/vProcess5"/>
    <dgm:cxn modelId="{4DEF641B-CD9D-42A1-868D-ED2B9C7AA256}" type="presParOf" srcId="{9C3F0F2E-4CC8-4A47-8BC2-048022FC87C7}" destId="{947C8BFC-F4B8-442B-B2F2-44F344368654}" srcOrd="3" destOrd="0" presId="urn:microsoft.com/office/officeart/2005/8/layout/vProcess5"/>
    <dgm:cxn modelId="{0B64F3E1-FBA9-4B35-9F8D-ED863DE235B5}" type="presParOf" srcId="{9C3F0F2E-4CC8-4A47-8BC2-048022FC87C7}" destId="{1D83EC80-47EA-41DD-B2DB-9B2D315E11AD}" srcOrd="4" destOrd="0" presId="urn:microsoft.com/office/officeart/2005/8/layout/vProcess5"/>
    <dgm:cxn modelId="{1303ED57-666A-4765-854B-870E255C52D7}" type="presParOf" srcId="{9C3F0F2E-4CC8-4A47-8BC2-048022FC87C7}" destId="{6507A7B8-5A59-4BC9-AA54-94FFC541094B}" srcOrd="5" destOrd="0" presId="urn:microsoft.com/office/officeart/2005/8/layout/vProcess5"/>
    <dgm:cxn modelId="{188E8D28-36E1-42DC-9AC5-7FE73429CD32}" type="presParOf" srcId="{9C3F0F2E-4CC8-4A47-8BC2-048022FC87C7}" destId="{298E7A1D-A965-486A-AB9B-A12CCD338C37}" srcOrd="6" destOrd="0" presId="urn:microsoft.com/office/officeart/2005/8/layout/vProcess5"/>
    <dgm:cxn modelId="{FF70CD3C-90EF-4525-883B-E124F3AF640B}" type="presParOf" srcId="{9C3F0F2E-4CC8-4A47-8BC2-048022FC87C7}" destId="{1EF2CCEF-F708-46C3-A811-C9D3C85007A2}" srcOrd="7" destOrd="0" presId="urn:microsoft.com/office/officeart/2005/8/layout/vProcess5"/>
    <dgm:cxn modelId="{AA309BDE-F05A-4EBD-A2E8-A1350F1D5273}" type="presParOf" srcId="{9C3F0F2E-4CC8-4A47-8BC2-048022FC87C7}" destId="{D54EF054-B575-4A8C-A317-6DCD2E6E344E}" srcOrd="8" destOrd="0" presId="urn:microsoft.com/office/officeart/2005/8/layout/vProcess5"/>
    <dgm:cxn modelId="{EEF35D4B-7819-4677-BA9D-3424B8105644}" type="presParOf" srcId="{9C3F0F2E-4CC8-4A47-8BC2-048022FC87C7}" destId="{98477DC9-3915-41FB-A2B2-BAD905BBD461}" srcOrd="9" destOrd="0" presId="urn:microsoft.com/office/officeart/2005/8/layout/vProcess5"/>
    <dgm:cxn modelId="{FE93C52A-1CBB-4D21-9F56-CB3787A5160E}" type="presParOf" srcId="{9C3F0F2E-4CC8-4A47-8BC2-048022FC87C7}" destId="{B03FA672-7DE1-4809-BE0A-CD44551A29B0}" srcOrd="10" destOrd="0" presId="urn:microsoft.com/office/officeart/2005/8/layout/vProcess5"/>
    <dgm:cxn modelId="{98119B9A-65F4-41A9-834B-FC46F77FB9EE}" type="presParOf" srcId="{9C3F0F2E-4CC8-4A47-8BC2-048022FC87C7}" destId="{91E2740D-07E8-46F5-991B-ECF31CA1B42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72B15-4F21-46B3-A160-B607EC18C9F3}">
      <dsp:nvSpPr>
        <dsp:cNvPr id="0" name=""/>
        <dsp:cNvSpPr/>
      </dsp:nvSpPr>
      <dsp:spPr>
        <a:xfrm>
          <a:off x="0" y="0"/>
          <a:ext cx="8412480" cy="957294"/>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t>Ansvarar</a:t>
          </a:r>
          <a:r>
            <a:rPr lang="en-US" sz="2500" kern="1200" dirty="0"/>
            <a:t> för </a:t>
          </a:r>
          <a:r>
            <a:rPr lang="en-US" sz="2500" kern="1200" dirty="0" err="1"/>
            <a:t>lagets</a:t>
          </a:r>
          <a:r>
            <a:rPr lang="en-US" sz="2500" kern="1200" dirty="0"/>
            <a:t> administration </a:t>
          </a:r>
          <a:r>
            <a:rPr lang="en-US" sz="2500" kern="1200" dirty="0" err="1"/>
            <a:t>samt</a:t>
          </a:r>
          <a:r>
            <a:rPr lang="en-US" sz="2500" kern="1200" dirty="0"/>
            <a:t> </a:t>
          </a:r>
          <a:r>
            <a:rPr lang="en-US" sz="2500" kern="1200" dirty="0" err="1"/>
            <a:t>kommunikation</a:t>
          </a:r>
          <a:endParaRPr lang="en-US" sz="2500" kern="1200" dirty="0"/>
        </a:p>
      </dsp:txBody>
      <dsp:txXfrm>
        <a:off x="28038" y="28038"/>
        <a:ext cx="7298593" cy="901218"/>
      </dsp:txXfrm>
    </dsp:sp>
    <dsp:sp modelId="{BA225085-0181-4ACE-AACB-EEC0644DDB13}">
      <dsp:nvSpPr>
        <dsp:cNvPr id="0" name=""/>
        <dsp:cNvSpPr/>
      </dsp:nvSpPr>
      <dsp:spPr>
        <a:xfrm>
          <a:off x="704545" y="1131347"/>
          <a:ext cx="8412480" cy="957294"/>
        </a:xfrm>
        <a:prstGeom prst="roundRect">
          <a:avLst>
            <a:gd name="adj" fmla="val 1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t>Följa</a:t>
          </a:r>
          <a:r>
            <a:rPr lang="en-US" sz="2500" kern="1200" dirty="0"/>
            <a:t> </a:t>
          </a:r>
          <a:r>
            <a:rPr lang="en-US" sz="2500" kern="1200" dirty="0" err="1"/>
            <a:t>upp</a:t>
          </a:r>
          <a:r>
            <a:rPr lang="en-US" sz="2500" kern="1200" dirty="0"/>
            <a:t> </a:t>
          </a:r>
          <a:r>
            <a:rPr lang="en-US" sz="2500" kern="1200" dirty="0" err="1"/>
            <a:t>och</a:t>
          </a:r>
          <a:r>
            <a:rPr lang="en-US" sz="2500" kern="1200" dirty="0"/>
            <a:t> </a:t>
          </a:r>
          <a:r>
            <a:rPr lang="en-US" sz="2500" kern="1200" dirty="0" err="1"/>
            <a:t>påminna</a:t>
          </a:r>
          <a:r>
            <a:rPr lang="en-US" sz="2500" kern="1200" dirty="0"/>
            <a:t> om </a:t>
          </a:r>
          <a:r>
            <a:rPr lang="en-US" sz="2500" kern="1200" dirty="0" err="1"/>
            <a:t>inte</a:t>
          </a:r>
          <a:r>
            <a:rPr lang="en-US" sz="2500" kern="1200" dirty="0"/>
            <a:t> </a:t>
          </a:r>
          <a:r>
            <a:rPr lang="en-US" sz="2500" kern="1200" dirty="0" err="1"/>
            <a:t>medlemsavgiften</a:t>
          </a:r>
          <a:r>
            <a:rPr lang="en-US" sz="2500" kern="1200" dirty="0"/>
            <a:t> </a:t>
          </a:r>
          <a:r>
            <a:rPr lang="en-US" sz="2500" kern="1200" dirty="0" err="1"/>
            <a:t>är</a:t>
          </a:r>
          <a:r>
            <a:rPr lang="en-US" sz="2500" kern="1200" dirty="0"/>
            <a:t> </a:t>
          </a:r>
          <a:r>
            <a:rPr lang="en-US" sz="2500" kern="1200" dirty="0" err="1"/>
            <a:t>inbetald</a:t>
          </a:r>
          <a:endParaRPr lang="en-US" sz="2500" kern="1200" dirty="0"/>
        </a:p>
      </dsp:txBody>
      <dsp:txXfrm>
        <a:off x="732583" y="1159385"/>
        <a:ext cx="7029617" cy="901218"/>
      </dsp:txXfrm>
    </dsp:sp>
    <dsp:sp modelId="{947C8BFC-F4B8-442B-B2F2-44F344368654}">
      <dsp:nvSpPr>
        <dsp:cNvPr id="0" name=""/>
        <dsp:cNvSpPr/>
      </dsp:nvSpPr>
      <dsp:spPr>
        <a:xfrm>
          <a:off x="1334724" y="2269779"/>
          <a:ext cx="8412480" cy="957294"/>
        </a:xfrm>
        <a:prstGeom prst="roundRect">
          <a:avLst>
            <a:gd name="adj" fmla="val 1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highlight>
                <a:srgbClr val="000000"/>
              </a:highlight>
            </a:rPr>
            <a:t>Sköta</a:t>
          </a:r>
          <a:r>
            <a:rPr lang="en-US" sz="2500" kern="1200" dirty="0">
              <a:highlight>
                <a:srgbClr val="000000"/>
              </a:highlight>
            </a:rPr>
            <a:t> </a:t>
          </a:r>
          <a:r>
            <a:rPr lang="en-US" sz="2500" kern="1200" dirty="0" err="1">
              <a:highlight>
                <a:srgbClr val="000000"/>
              </a:highlight>
            </a:rPr>
            <a:t>närvaro</a:t>
          </a:r>
          <a:r>
            <a:rPr lang="en-US" sz="2500" kern="1200" dirty="0">
              <a:highlight>
                <a:srgbClr val="000000"/>
              </a:highlight>
            </a:rPr>
            <a:t> </a:t>
          </a:r>
          <a:r>
            <a:rPr lang="en-US" sz="2500" kern="1200" dirty="0" err="1">
              <a:highlight>
                <a:srgbClr val="000000"/>
              </a:highlight>
            </a:rPr>
            <a:t>på</a:t>
          </a:r>
          <a:r>
            <a:rPr lang="en-US" sz="2500" kern="1200" dirty="0">
              <a:highlight>
                <a:srgbClr val="000000"/>
              </a:highlight>
            </a:rPr>
            <a:t> </a:t>
          </a:r>
          <a:r>
            <a:rPr lang="en-US" sz="2500" kern="1200" dirty="0" err="1">
              <a:highlight>
                <a:srgbClr val="000000"/>
              </a:highlight>
            </a:rPr>
            <a:t>träningar</a:t>
          </a:r>
          <a:r>
            <a:rPr lang="en-US" sz="2500" kern="1200" dirty="0">
              <a:highlight>
                <a:srgbClr val="000000"/>
              </a:highlight>
            </a:rPr>
            <a:t> </a:t>
          </a:r>
          <a:r>
            <a:rPr lang="en-US" sz="2500" kern="1200" dirty="0" err="1">
              <a:highlight>
                <a:srgbClr val="000000"/>
              </a:highlight>
            </a:rPr>
            <a:t>och</a:t>
          </a:r>
          <a:r>
            <a:rPr lang="en-US" sz="2500" kern="1200" dirty="0">
              <a:highlight>
                <a:srgbClr val="000000"/>
              </a:highlight>
            </a:rPr>
            <a:t> matcher </a:t>
          </a:r>
          <a:r>
            <a:rPr lang="en-US" sz="2500" kern="1200" dirty="0" err="1">
              <a:highlight>
                <a:srgbClr val="000000"/>
              </a:highlight>
            </a:rPr>
            <a:t>samt</a:t>
          </a:r>
          <a:r>
            <a:rPr lang="en-US" sz="2500" kern="1200" dirty="0">
              <a:highlight>
                <a:srgbClr val="000000"/>
              </a:highlight>
            </a:rPr>
            <a:t> </a:t>
          </a:r>
          <a:r>
            <a:rPr lang="en-US" sz="2500" kern="1200" dirty="0" err="1">
              <a:highlight>
                <a:srgbClr val="000000"/>
              </a:highlight>
            </a:rPr>
            <a:t>ansvara</a:t>
          </a:r>
          <a:r>
            <a:rPr lang="en-US" sz="2500" kern="1200" dirty="0">
              <a:highlight>
                <a:srgbClr val="000000"/>
              </a:highlight>
            </a:rPr>
            <a:t> för </a:t>
          </a:r>
          <a:r>
            <a:rPr lang="en-US" sz="2500" kern="1200" dirty="0" err="1">
              <a:highlight>
                <a:srgbClr val="000000"/>
              </a:highlight>
            </a:rPr>
            <a:t>redovisning</a:t>
          </a:r>
          <a:r>
            <a:rPr lang="en-US" sz="2500" kern="1200" dirty="0">
              <a:highlight>
                <a:srgbClr val="000000"/>
              </a:highlight>
            </a:rPr>
            <a:t> av LOK-</a:t>
          </a:r>
          <a:r>
            <a:rPr lang="en-US" sz="2500" kern="1200" dirty="0" err="1">
              <a:highlight>
                <a:srgbClr val="000000"/>
              </a:highlight>
            </a:rPr>
            <a:t>stöd</a:t>
          </a:r>
          <a:r>
            <a:rPr lang="en-US" sz="2500" kern="1200" dirty="0">
              <a:highlight>
                <a:srgbClr val="000000"/>
              </a:highlight>
            </a:rPr>
            <a:t> </a:t>
          </a:r>
          <a:r>
            <a:rPr lang="en-US" sz="2500" kern="1200" dirty="0" err="1">
              <a:highlight>
                <a:srgbClr val="000000"/>
              </a:highlight>
            </a:rPr>
            <a:t>i</a:t>
          </a:r>
          <a:r>
            <a:rPr lang="en-US" sz="2500" kern="1200" dirty="0">
              <a:highlight>
                <a:srgbClr val="000000"/>
              </a:highlight>
            </a:rPr>
            <a:t> laget.se</a:t>
          </a:r>
        </a:p>
      </dsp:txBody>
      <dsp:txXfrm>
        <a:off x="1362762" y="2297817"/>
        <a:ext cx="7040133" cy="901218"/>
      </dsp:txXfrm>
    </dsp:sp>
    <dsp:sp modelId="{1D83EC80-47EA-41DD-B2DB-9B2D315E11AD}">
      <dsp:nvSpPr>
        <dsp:cNvPr id="0" name=""/>
        <dsp:cNvSpPr/>
      </dsp:nvSpPr>
      <dsp:spPr>
        <a:xfrm>
          <a:off x="2103119" y="3394043"/>
          <a:ext cx="8412480" cy="957294"/>
        </a:xfrm>
        <a:prstGeom prst="roundRect">
          <a:avLst>
            <a:gd name="adj" fmla="val 10000"/>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t>Uppdatera</a:t>
          </a:r>
          <a:r>
            <a:rPr lang="en-US" sz="2500" kern="1200" dirty="0"/>
            <a:t> </a:t>
          </a:r>
          <a:r>
            <a:rPr lang="en-US" sz="2500" kern="1200" dirty="0" err="1"/>
            <a:t>lagets</a:t>
          </a:r>
          <a:r>
            <a:rPr lang="en-US" sz="2500" kern="1200" dirty="0"/>
            <a:t> </a:t>
          </a:r>
          <a:r>
            <a:rPr lang="en-US" sz="2500" kern="1200" dirty="0" err="1"/>
            <a:t>hemsida</a:t>
          </a:r>
          <a:r>
            <a:rPr lang="en-US" sz="2500" kern="1200" dirty="0"/>
            <a:t>, </a:t>
          </a:r>
          <a:r>
            <a:rPr lang="en-US" sz="2500" kern="1200" dirty="0" err="1"/>
            <a:t>laginformation</a:t>
          </a:r>
          <a:r>
            <a:rPr lang="en-US" sz="2500" kern="1200" dirty="0"/>
            <a:t> </a:t>
          </a:r>
          <a:r>
            <a:rPr lang="en-US" sz="2500" kern="1200" dirty="0" err="1"/>
            <a:t>samt</a:t>
          </a:r>
          <a:r>
            <a:rPr lang="en-US" sz="2500" kern="1200" dirty="0"/>
            <a:t> </a:t>
          </a:r>
          <a:r>
            <a:rPr lang="en-US" sz="2500" kern="1200" dirty="0" err="1"/>
            <a:t>föreningsinformation</a:t>
          </a:r>
          <a:endParaRPr lang="en-US" sz="2500" kern="1200" dirty="0"/>
        </a:p>
      </dsp:txBody>
      <dsp:txXfrm>
        <a:off x="2131157" y="3422081"/>
        <a:ext cx="7029617" cy="901218"/>
      </dsp:txXfrm>
    </dsp:sp>
    <dsp:sp modelId="{6507A7B8-5A59-4BC9-AA54-94FFC541094B}">
      <dsp:nvSpPr>
        <dsp:cNvPr id="0" name=""/>
        <dsp:cNvSpPr/>
      </dsp:nvSpPr>
      <dsp:spPr>
        <a:xfrm>
          <a:off x="7790238"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298E7A1D-A965-486A-AB9B-A12CCD338C37}">
      <dsp:nvSpPr>
        <dsp:cNvPr id="0" name=""/>
        <dsp:cNvSpPr/>
      </dsp:nvSpPr>
      <dsp:spPr>
        <a:xfrm>
          <a:off x="8494783" y="1864548"/>
          <a:ext cx="622241" cy="622241"/>
        </a:xfrm>
        <a:prstGeom prst="downArrow">
          <a:avLst>
            <a:gd name="adj1" fmla="val 55000"/>
            <a:gd name="adj2" fmla="val 45000"/>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1EF2CCEF-F708-46C3-A811-C9D3C85007A2}">
      <dsp:nvSpPr>
        <dsp:cNvPr id="0" name=""/>
        <dsp:cNvSpPr/>
      </dsp:nvSpPr>
      <dsp:spPr>
        <a:xfrm>
          <a:off x="9188813" y="2995896"/>
          <a:ext cx="622241" cy="622241"/>
        </a:xfrm>
        <a:prstGeom prst="downArrow">
          <a:avLst>
            <a:gd name="adj1" fmla="val 55000"/>
            <a:gd name="adj2" fmla="val 45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1F41B-C312-4A21-9B1A-F3DD1046B453}" type="datetimeFigureOut">
              <a:rPr lang="sv-SE" smtClean="0"/>
              <a:t>2023-09-19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50146-1793-40BC-8C59-66AAC5ABB7C4}" type="slidenum">
              <a:rPr lang="sv-SE" smtClean="0"/>
              <a:t>‹#›</a:t>
            </a:fld>
            <a:endParaRPr lang="sv-SE"/>
          </a:p>
        </p:txBody>
      </p:sp>
    </p:spTree>
    <p:extLst>
      <p:ext uri="{BB962C8B-B14F-4D97-AF65-F5344CB8AC3E}">
        <p14:creationId xmlns:p14="http://schemas.microsoft.com/office/powerpoint/2010/main" val="386314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342900" lvl="0" indent="-342900">
              <a:spcBef>
                <a:spcPts val="1600"/>
              </a:spcBef>
              <a:buFont typeface="+mj-lt"/>
              <a:buAutoNum type="arabicPeriod"/>
            </a:pPr>
            <a:r>
              <a:rPr lang="sv-SE" sz="1800" b="1" kern="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Föräldramöten</a:t>
            </a:r>
          </a:p>
          <a:p>
            <a:pPr>
              <a:lnSpc>
                <a:spcPct val="110000"/>
              </a:lnSpc>
              <a:spcAft>
                <a:spcPts val="600"/>
              </a:spcAft>
            </a:pPr>
            <a:r>
              <a:rPr lang="sv-SE" sz="1800" b="1" dirty="0">
                <a:effectLst/>
                <a:latin typeface="Calibri" panose="020F0502020204030204" pitchFamily="34" charset="0"/>
                <a:ea typeface="Yu Mincho" panose="02020400000000000000" pitchFamily="18" charset="-128"/>
                <a:cs typeface="Times New Roman" panose="02020603050405020304" pitchFamily="18" charset="0"/>
              </a:rPr>
              <a:t>Föräldramöten är viktig del i samspelet lag-ledare-föräldrar-barn. Minst två föräldramöten per år behövs. </a:t>
            </a:r>
            <a:endParaRPr lang="sv-SE"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10000"/>
              </a:lnSpc>
              <a:buFont typeface="Symbol" panose="05050102010706020507" pitchFamily="18" charset="2"/>
              <a:buChar char=""/>
            </a:pPr>
            <a:r>
              <a:rPr lang="sv-SE" sz="1800" dirty="0">
                <a:effectLst/>
                <a:latin typeface="Calibri" panose="020F0502020204030204" pitchFamily="34" charset="0"/>
                <a:ea typeface="Yu Mincho" panose="02020400000000000000" pitchFamily="18" charset="-128"/>
                <a:cs typeface="Times New Roman" panose="02020603050405020304" pitchFamily="18" charset="0"/>
              </a:rPr>
              <a:t>Då görs uppföljning av träning och matcher, kommande aktiviteter, särskilda Fokusområden etc.</a:t>
            </a:r>
          </a:p>
          <a:p>
            <a:pPr marL="342900" lvl="0" indent="-342900">
              <a:lnSpc>
                <a:spcPct val="110000"/>
              </a:lnSpc>
              <a:spcAft>
                <a:spcPts val="600"/>
              </a:spcAft>
              <a:buFont typeface="Symbol" panose="05050102010706020507" pitchFamily="18" charset="2"/>
              <a:buChar char=""/>
            </a:pPr>
            <a:r>
              <a:rPr lang="sv-SE" sz="1800" dirty="0">
                <a:effectLst/>
                <a:latin typeface="Calibri" panose="020F0502020204030204" pitchFamily="34" charset="0"/>
                <a:ea typeface="Yu Mincho" panose="02020400000000000000" pitchFamily="18" charset="-128"/>
                <a:cs typeface="Times New Roman" panose="02020603050405020304" pitchFamily="18" charset="0"/>
              </a:rPr>
              <a:t>En bra dialog med föräldrarna är väsentligt för att kunna bedriva en bra verksamhet och att kunna engagera dem i lagets utveckling</a:t>
            </a:r>
          </a:p>
          <a:p>
            <a:endParaRPr lang="sv-SE" dirty="0"/>
          </a:p>
        </p:txBody>
      </p:sp>
      <p:sp>
        <p:nvSpPr>
          <p:cNvPr id="4" name="Platshållare för bildnummer 3"/>
          <p:cNvSpPr>
            <a:spLocks noGrp="1"/>
          </p:cNvSpPr>
          <p:nvPr>
            <p:ph type="sldNum" sz="quarter" idx="5"/>
          </p:nvPr>
        </p:nvSpPr>
        <p:spPr/>
        <p:txBody>
          <a:bodyPr/>
          <a:lstStyle/>
          <a:p>
            <a:fld id="{86250146-1793-40BC-8C59-66AAC5ABB7C4}" type="slidenum">
              <a:rPr lang="sv-SE" smtClean="0"/>
              <a:t>1</a:t>
            </a:fld>
            <a:endParaRPr lang="sv-SE"/>
          </a:p>
        </p:txBody>
      </p:sp>
    </p:spTree>
    <p:extLst>
      <p:ext uri="{BB962C8B-B14F-4D97-AF65-F5344CB8AC3E}">
        <p14:creationId xmlns:p14="http://schemas.microsoft.com/office/powerpoint/2010/main" val="236201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8D9116-0671-4722-3465-472129061F0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92FDFEA-1364-A5ED-A8E6-B9F801D28699}"/>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98BB175-415E-0C6D-47FD-D78F0EAD3B37}"/>
              </a:ext>
            </a:extLst>
          </p:cNvPr>
          <p:cNvSpPr>
            <a:spLocks noGrp="1"/>
          </p:cNvSpPr>
          <p:nvPr>
            <p:ph type="dt" sz="half" idx="10"/>
          </p:nvPr>
        </p:nvSpPr>
        <p:spPr/>
        <p:txBody>
          <a:bodyPr/>
          <a:lstStyle/>
          <a:p>
            <a:fld id="{B5647D04-7EFB-4B1A-AD7E-1F07F278F33B}" type="datetimeFigureOut">
              <a:rPr lang="sv-SE" smtClean="0"/>
              <a:t>2023-09-19</a:t>
            </a:fld>
            <a:endParaRPr lang="sv-SE"/>
          </a:p>
        </p:txBody>
      </p:sp>
      <p:sp>
        <p:nvSpPr>
          <p:cNvPr id="5" name="Platshållare för sidfot 4">
            <a:extLst>
              <a:ext uri="{FF2B5EF4-FFF2-40B4-BE49-F238E27FC236}">
                <a16:creationId xmlns:a16="http://schemas.microsoft.com/office/drawing/2014/main" id="{44105615-9262-EF10-CDE4-658773E08E0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9CD183C-2999-2E0E-EFC8-7130E4E4772B}"/>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34903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8BC4E2-5B44-6BC3-8872-AD71BB79CA9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0EDA61E-FBF7-973D-FB52-EE5B970B243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E92592-C87E-F088-DAB3-FD2B431616DB}"/>
              </a:ext>
            </a:extLst>
          </p:cNvPr>
          <p:cNvSpPr>
            <a:spLocks noGrp="1"/>
          </p:cNvSpPr>
          <p:nvPr>
            <p:ph type="dt" sz="half" idx="10"/>
          </p:nvPr>
        </p:nvSpPr>
        <p:spPr/>
        <p:txBody>
          <a:bodyPr/>
          <a:lstStyle/>
          <a:p>
            <a:fld id="{B5647D04-7EFB-4B1A-AD7E-1F07F278F33B}" type="datetimeFigureOut">
              <a:rPr lang="sv-SE" smtClean="0"/>
              <a:t>2023-09-19</a:t>
            </a:fld>
            <a:endParaRPr lang="sv-SE"/>
          </a:p>
        </p:txBody>
      </p:sp>
      <p:sp>
        <p:nvSpPr>
          <p:cNvPr id="5" name="Platshållare för sidfot 4">
            <a:extLst>
              <a:ext uri="{FF2B5EF4-FFF2-40B4-BE49-F238E27FC236}">
                <a16:creationId xmlns:a16="http://schemas.microsoft.com/office/drawing/2014/main" id="{792B9412-E555-9A6A-B850-2BDD35A6E70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6F5D84-3E33-170E-F9DA-22EC3662BEB8}"/>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09162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0B16292-A6EB-3549-50A7-DF890A8257D0}"/>
              </a:ext>
            </a:extLst>
          </p:cNvPr>
          <p:cNvSpPr>
            <a:spLocks noGrp="1"/>
          </p:cNvSpPr>
          <p:nvPr>
            <p:ph type="title" orient="vert"/>
          </p:nvPr>
        </p:nvSpPr>
        <p:spPr>
          <a:xfrm>
            <a:off x="8724901"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AB2BE44-0791-72DD-1368-95B2C0235FF7}"/>
              </a:ext>
            </a:extLst>
          </p:cNvPr>
          <p:cNvSpPr>
            <a:spLocks noGrp="1"/>
          </p:cNvSpPr>
          <p:nvPr>
            <p:ph type="body" orient="vert" idx="1"/>
          </p:nvPr>
        </p:nvSpPr>
        <p:spPr>
          <a:xfrm>
            <a:off x="838201"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020F2D9-2928-E2E5-1BCD-871FD08AA6B0}"/>
              </a:ext>
            </a:extLst>
          </p:cNvPr>
          <p:cNvSpPr>
            <a:spLocks noGrp="1"/>
          </p:cNvSpPr>
          <p:nvPr>
            <p:ph type="dt" sz="half" idx="10"/>
          </p:nvPr>
        </p:nvSpPr>
        <p:spPr/>
        <p:txBody>
          <a:bodyPr/>
          <a:lstStyle/>
          <a:p>
            <a:fld id="{B5647D04-7EFB-4B1A-AD7E-1F07F278F33B}" type="datetimeFigureOut">
              <a:rPr lang="sv-SE" smtClean="0"/>
              <a:t>2023-09-19</a:t>
            </a:fld>
            <a:endParaRPr lang="sv-SE"/>
          </a:p>
        </p:txBody>
      </p:sp>
      <p:sp>
        <p:nvSpPr>
          <p:cNvPr id="5" name="Platshållare för sidfot 4">
            <a:extLst>
              <a:ext uri="{FF2B5EF4-FFF2-40B4-BE49-F238E27FC236}">
                <a16:creationId xmlns:a16="http://schemas.microsoft.com/office/drawing/2014/main" id="{3EFA7C51-6B2E-BF20-0D8F-131B795E50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1DF2E3-7A9B-9641-C2B2-7D9823FD7AC0}"/>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27805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53075B-60B7-37BF-C523-BBD653A584E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3A761C-3091-B7AC-57F2-CCB3672C901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0969C10-8DA5-8F50-1F2A-C193F7E5EB38}"/>
              </a:ext>
            </a:extLst>
          </p:cNvPr>
          <p:cNvSpPr>
            <a:spLocks noGrp="1"/>
          </p:cNvSpPr>
          <p:nvPr>
            <p:ph type="dt" sz="half" idx="10"/>
          </p:nvPr>
        </p:nvSpPr>
        <p:spPr/>
        <p:txBody>
          <a:bodyPr/>
          <a:lstStyle/>
          <a:p>
            <a:fld id="{B5647D04-7EFB-4B1A-AD7E-1F07F278F33B}" type="datetimeFigureOut">
              <a:rPr lang="sv-SE" smtClean="0"/>
              <a:t>2023-09-19</a:t>
            </a:fld>
            <a:endParaRPr lang="sv-SE"/>
          </a:p>
        </p:txBody>
      </p:sp>
      <p:sp>
        <p:nvSpPr>
          <p:cNvPr id="5" name="Platshållare för sidfot 4">
            <a:extLst>
              <a:ext uri="{FF2B5EF4-FFF2-40B4-BE49-F238E27FC236}">
                <a16:creationId xmlns:a16="http://schemas.microsoft.com/office/drawing/2014/main" id="{FB8E2237-928A-FB4E-BA6E-86569C462C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5A6AC3-4EC6-38F8-4232-39175E6FAA27}"/>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2815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48A72F-CCDF-7DC0-1969-5A269AC9DDBA}"/>
              </a:ext>
            </a:extLst>
          </p:cNvPr>
          <p:cNvSpPr>
            <a:spLocks noGrp="1"/>
          </p:cNvSpPr>
          <p:nvPr>
            <p:ph type="title"/>
          </p:nvPr>
        </p:nvSpPr>
        <p:spPr>
          <a:xfrm>
            <a:off x="831851" y="1709740"/>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D762221-7100-17D7-D883-D75B629F517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68120A4-755D-7D7A-54D4-73B3C0F2A9EE}"/>
              </a:ext>
            </a:extLst>
          </p:cNvPr>
          <p:cNvSpPr>
            <a:spLocks noGrp="1"/>
          </p:cNvSpPr>
          <p:nvPr>
            <p:ph type="dt" sz="half" idx="10"/>
          </p:nvPr>
        </p:nvSpPr>
        <p:spPr/>
        <p:txBody>
          <a:bodyPr/>
          <a:lstStyle/>
          <a:p>
            <a:fld id="{B5647D04-7EFB-4B1A-AD7E-1F07F278F33B}" type="datetimeFigureOut">
              <a:rPr lang="sv-SE" smtClean="0"/>
              <a:t>2023-09-19</a:t>
            </a:fld>
            <a:endParaRPr lang="sv-SE"/>
          </a:p>
        </p:txBody>
      </p:sp>
      <p:sp>
        <p:nvSpPr>
          <p:cNvPr id="5" name="Platshållare för sidfot 4">
            <a:extLst>
              <a:ext uri="{FF2B5EF4-FFF2-40B4-BE49-F238E27FC236}">
                <a16:creationId xmlns:a16="http://schemas.microsoft.com/office/drawing/2014/main" id="{353BD0A0-5B23-6B47-E00B-6B1BDAD0AE5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62C4BA-DB3A-8350-7C8F-659A7EC446B9}"/>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25737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F7C308-E158-DB4D-F5B1-D8FE49E624B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D66E3B-71E6-484E-AD08-80D2DD3D498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CCF0530-CD3D-878F-98F8-56BBC5711D5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44CDA69-B859-0F3C-C5BF-1DCB803A54B3}"/>
              </a:ext>
            </a:extLst>
          </p:cNvPr>
          <p:cNvSpPr>
            <a:spLocks noGrp="1"/>
          </p:cNvSpPr>
          <p:nvPr>
            <p:ph type="dt" sz="half" idx="10"/>
          </p:nvPr>
        </p:nvSpPr>
        <p:spPr/>
        <p:txBody>
          <a:bodyPr/>
          <a:lstStyle/>
          <a:p>
            <a:fld id="{B5647D04-7EFB-4B1A-AD7E-1F07F278F33B}" type="datetimeFigureOut">
              <a:rPr lang="sv-SE" smtClean="0"/>
              <a:t>2023-09-19</a:t>
            </a:fld>
            <a:endParaRPr lang="sv-SE"/>
          </a:p>
        </p:txBody>
      </p:sp>
      <p:sp>
        <p:nvSpPr>
          <p:cNvPr id="6" name="Platshållare för sidfot 5">
            <a:extLst>
              <a:ext uri="{FF2B5EF4-FFF2-40B4-BE49-F238E27FC236}">
                <a16:creationId xmlns:a16="http://schemas.microsoft.com/office/drawing/2014/main" id="{FC9D3F30-96E3-0404-3364-A999A41AEDC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8AF0B4E-6051-D06E-F894-C51373B00799}"/>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29698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5DD726-3C18-172F-C1B4-65FECC301019}"/>
              </a:ext>
            </a:extLst>
          </p:cNvPr>
          <p:cNvSpPr>
            <a:spLocks noGrp="1"/>
          </p:cNvSpPr>
          <p:nvPr>
            <p:ph type="title"/>
          </p:nvPr>
        </p:nvSpPr>
        <p:spPr>
          <a:xfrm>
            <a:off x="839788" y="365127"/>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E3ECA6A-F211-A808-944A-DCFC1BAD925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DCD07CE-BC20-4A73-E931-D98CA9056913}"/>
              </a:ext>
            </a:extLst>
          </p:cNvPr>
          <p:cNvSpPr>
            <a:spLocks noGrp="1"/>
          </p:cNvSpPr>
          <p:nvPr>
            <p:ph sz="half" idx="2"/>
          </p:nvPr>
        </p:nvSpPr>
        <p:spPr>
          <a:xfrm>
            <a:off x="839789"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2ED895B-1FD3-6126-8E25-325401F7CD6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8174E05-1D73-3C0C-23A7-9FB012816A4A}"/>
              </a:ext>
            </a:extLst>
          </p:cNvPr>
          <p:cNvSpPr>
            <a:spLocks noGrp="1"/>
          </p:cNvSpPr>
          <p:nvPr>
            <p:ph sz="quarter" idx="4"/>
          </p:nvPr>
        </p:nvSpPr>
        <p:spPr>
          <a:xfrm>
            <a:off x="6172201"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C7D1AF4-2827-5CEE-6E28-9CE47CBCF778}"/>
              </a:ext>
            </a:extLst>
          </p:cNvPr>
          <p:cNvSpPr>
            <a:spLocks noGrp="1"/>
          </p:cNvSpPr>
          <p:nvPr>
            <p:ph type="dt" sz="half" idx="10"/>
          </p:nvPr>
        </p:nvSpPr>
        <p:spPr/>
        <p:txBody>
          <a:bodyPr/>
          <a:lstStyle/>
          <a:p>
            <a:fld id="{B5647D04-7EFB-4B1A-AD7E-1F07F278F33B}" type="datetimeFigureOut">
              <a:rPr lang="sv-SE" smtClean="0"/>
              <a:t>2023-09-19</a:t>
            </a:fld>
            <a:endParaRPr lang="sv-SE"/>
          </a:p>
        </p:txBody>
      </p:sp>
      <p:sp>
        <p:nvSpPr>
          <p:cNvPr id="8" name="Platshållare för sidfot 7">
            <a:extLst>
              <a:ext uri="{FF2B5EF4-FFF2-40B4-BE49-F238E27FC236}">
                <a16:creationId xmlns:a16="http://schemas.microsoft.com/office/drawing/2014/main" id="{E22F2B6D-58CD-BD6A-8B3F-81679D8795A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09B6083-5D37-E7F8-FD7A-D9E843045F67}"/>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39400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DD9C42-FEE9-270C-3D56-2AE19839014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FC19603-0F12-64EB-D2C5-271F0E31C175}"/>
              </a:ext>
            </a:extLst>
          </p:cNvPr>
          <p:cNvSpPr>
            <a:spLocks noGrp="1"/>
          </p:cNvSpPr>
          <p:nvPr>
            <p:ph type="dt" sz="half" idx="10"/>
          </p:nvPr>
        </p:nvSpPr>
        <p:spPr/>
        <p:txBody>
          <a:bodyPr/>
          <a:lstStyle/>
          <a:p>
            <a:fld id="{B5647D04-7EFB-4B1A-AD7E-1F07F278F33B}" type="datetimeFigureOut">
              <a:rPr lang="sv-SE" smtClean="0"/>
              <a:t>2023-09-19</a:t>
            </a:fld>
            <a:endParaRPr lang="sv-SE"/>
          </a:p>
        </p:txBody>
      </p:sp>
      <p:sp>
        <p:nvSpPr>
          <p:cNvPr id="4" name="Platshållare för sidfot 3">
            <a:extLst>
              <a:ext uri="{FF2B5EF4-FFF2-40B4-BE49-F238E27FC236}">
                <a16:creationId xmlns:a16="http://schemas.microsoft.com/office/drawing/2014/main" id="{0BF5EE18-0E21-0CB3-1E44-AEF562D5ABB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45AC7F2-6FE5-4A7A-35F2-14017B9D2C82}"/>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01143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FDDB979-063B-317B-F7AA-BA15AE85C18E}"/>
              </a:ext>
            </a:extLst>
          </p:cNvPr>
          <p:cNvSpPr>
            <a:spLocks noGrp="1"/>
          </p:cNvSpPr>
          <p:nvPr>
            <p:ph type="dt" sz="half" idx="10"/>
          </p:nvPr>
        </p:nvSpPr>
        <p:spPr/>
        <p:txBody>
          <a:bodyPr/>
          <a:lstStyle/>
          <a:p>
            <a:fld id="{B5647D04-7EFB-4B1A-AD7E-1F07F278F33B}" type="datetimeFigureOut">
              <a:rPr lang="sv-SE" smtClean="0"/>
              <a:t>2023-09-19</a:t>
            </a:fld>
            <a:endParaRPr lang="sv-SE"/>
          </a:p>
        </p:txBody>
      </p:sp>
      <p:sp>
        <p:nvSpPr>
          <p:cNvPr id="3" name="Platshållare för sidfot 2">
            <a:extLst>
              <a:ext uri="{FF2B5EF4-FFF2-40B4-BE49-F238E27FC236}">
                <a16:creationId xmlns:a16="http://schemas.microsoft.com/office/drawing/2014/main" id="{6D329E92-80DF-01E3-C937-16AEB30DCE4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12B2797-810B-7691-02E9-97B046C9D82D}"/>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87181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6C12C0-8E3E-8D25-8318-0E1E73243F5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3F8BDF5-9B4F-A1FA-40C3-1D211918E93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5B5E355-7709-FFA8-D9E2-9AA2D1B5054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C5F54B-7443-3608-CCE0-E19118537DFC}"/>
              </a:ext>
            </a:extLst>
          </p:cNvPr>
          <p:cNvSpPr>
            <a:spLocks noGrp="1"/>
          </p:cNvSpPr>
          <p:nvPr>
            <p:ph type="dt" sz="half" idx="10"/>
          </p:nvPr>
        </p:nvSpPr>
        <p:spPr/>
        <p:txBody>
          <a:bodyPr/>
          <a:lstStyle/>
          <a:p>
            <a:fld id="{B5647D04-7EFB-4B1A-AD7E-1F07F278F33B}" type="datetimeFigureOut">
              <a:rPr lang="sv-SE" smtClean="0"/>
              <a:t>2023-09-19</a:t>
            </a:fld>
            <a:endParaRPr lang="sv-SE"/>
          </a:p>
        </p:txBody>
      </p:sp>
      <p:sp>
        <p:nvSpPr>
          <p:cNvPr id="6" name="Platshållare för sidfot 5">
            <a:extLst>
              <a:ext uri="{FF2B5EF4-FFF2-40B4-BE49-F238E27FC236}">
                <a16:creationId xmlns:a16="http://schemas.microsoft.com/office/drawing/2014/main" id="{6C23FF0C-B447-16D9-EFB6-F927128FE92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F847FEC-1373-8985-F4D9-E76AE4DBECBB}"/>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60418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94538F-5C1C-0784-22F3-074EE2C7767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C712BB6-8FD1-003F-BD36-F545BBA4590B}"/>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sv-SE"/>
          </a:p>
        </p:txBody>
      </p:sp>
      <p:sp>
        <p:nvSpPr>
          <p:cNvPr id="4" name="Platshållare för text 3">
            <a:extLst>
              <a:ext uri="{FF2B5EF4-FFF2-40B4-BE49-F238E27FC236}">
                <a16:creationId xmlns:a16="http://schemas.microsoft.com/office/drawing/2014/main" id="{B977526F-5715-6E34-8854-2220362CCE5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3512DCB-191C-8465-1506-6EA5E782183A}"/>
              </a:ext>
            </a:extLst>
          </p:cNvPr>
          <p:cNvSpPr>
            <a:spLocks noGrp="1"/>
          </p:cNvSpPr>
          <p:nvPr>
            <p:ph type="dt" sz="half" idx="10"/>
          </p:nvPr>
        </p:nvSpPr>
        <p:spPr/>
        <p:txBody>
          <a:bodyPr/>
          <a:lstStyle/>
          <a:p>
            <a:fld id="{B5647D04-7EFB-4B1A-AD7E-1F07F278F33B}" type="datetimeFigureOut">
              <a:rPr lang="sv-SE" smtClean="0"/>
              <a:t>2023-09-19</a:t>
            </a:fld>
            <a:endParaRPr lang="sv-SE"/>
          </a:p>
        </p:txBody>
      </p:sp>
      <p:sp>
        <p:nvSpPr>
          <p:cNvPr id="6" name="Platshållare för sidfot 5">
            <a:extLst>
              <a:ext uri="{FF2B5EF4-FFF2-40B4-BE49-F238E27FC236}">
                <a16:creationId xmlns:a16="http://schemas.microsoft.com/office/drawing/2014/main" id="{8AFD20A8-3422-12BC-A3A6-A4EB9ABB14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AE6F0D2-F219-2636-1836-64DBCE11C78B}"/>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69458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60B916E-DDB7-CE55-729A-63E7C4CF86C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4F9CCAF-E7FD-8348-C4F9-41C8C5012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62F5796-9FAE-5E32-43F9-C4C524E5F50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47D04-7EFB-4B1A-AD7E-1F07F278F33B}" type="datetimeFigureOut">
              <a:rPr lang="sv-SE" smtClean="0"/>
              <a:t>2023-09-19</a:t>
            </a:fld>
            <a:endParaRPr lang="sv-SE"/>
          </a:p>
        </p:txBody>
      </p:sp>
      <p:sp>
        <p:nvSpPr>
          <p:cNvPr id="5" name="Platshållare för sidfot 4">
            <a:extLst>
              <a:ext uri="{FF2B5EF4-FFF2-40B4-BE49-F238E27FC236}">
                <a16:creationId xmlns:a16="http://schemas.microsoft.com/office/drawing/2014/main" id="{B4C0CEA3-4BA8-0289-9671-E2AC50B1517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EC45848-569D-7E90-5728-B467680F3A1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8CAB8-A17E-4635-AAF5-71F37C15072E}" type="slidenum">
              <a:rPr lang="sv-SE" smtClean="0"/>
              <a:t>‹#›</a:t>
            </a:fld>
            <a:endParaRPr lang="sv-SE"/>
          </a:p>
        </p:txBody>
      </p:sp>
    </p:spTree>
    <p:extLst>
      <p:ext uri="{BB962C8B-B14F-4D97-AF65-F5344CB8AC3E}">
        <p14:creationId xmlns:p14="http://schemas.microsoft.com/office/powerpoint/2010/main" val="942626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folksam.se/forsakringar/idrottsforsakring/fotbol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foreningsutv@karrakif.se" TargetMode="External"/><Relationship Id="rId2" Type="http://schemas.openxmlformats.org/officeDocument/2006/relationships/hyperlink" Target="mailto:info@karrakif.se"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DEE8D8A0-3F35-47F8-2FEE-D27247944600}"/>
              </a:ext>
            </a:extLst>
          </p:cNvPr>
          <p:cNvPicPr>
            <a:picLocks noChangeAspect="1"/>
          </p:cNvPicPr>
          <p:nvPr/>
        </p:nvPicPr>
        <p:blipFill rotWithShape="1">
          <a:blip r:embed="rId3">
            <a:extLst>
              <a:ext uri="{28A0092B-C50C-407E-A947-70E740481C1C}">
                <a14:useLocalDpi xmlns:a14="http://schemas.microsoft.com/office/drawing/2010/main" val="0"/>
              </a:ext>
            </a:extLst>
          </a:blip>
          <a:srcRect l="29466" r="9731" b="8375"/>
          <a:stretch/>
        </p:blipFill>
        <p:spPr>
          <a:xfrm>
            <a:off x="21" y="10"/>
            <a:ext cx="8668492" cy="6857991"/>
          </a:xfrm>
          <a:prstGeom prst="rect">
            <a:avLst/>
          </a:prstGeom>
          <a:solidFill>
            <a:srgbClr val="FFFFFF"/>
          </a:solidFill>
          <a:scene3d>
            <a:camera prst="orthographicFront"/>
            <a:lightRig rig="threePt" dir="t">
              <a:rot lat="0" lon="0" rev="2700000"/>
            </a:lightRig>
          </a:scene3d>
          <a:sp3d contourW="6350">
            <a:bevelT h="38100"/>
            <a:contourClr>
              <a:srgbClr val="C0C0C0"/>
            </a:contourClr>
          </a:sp3d>
        </p:spPr>
      </p:pic>
      <p:sp>
        <p:nvSpPr>
          <p:cNvPr id="18" name="Rectangle 17">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3"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1871C48A-2BC4-1D5D-1406-C01A3BE7E5AA}"/>
              </a:ext>
            </a:extLst>
          </p:cNvPr>
          <p:cNvSpPr>
            <a:spLocks noGrp="1"/>
          </p:cNvSpPr>
          <p:nvPr>
            <p:ph type="ctrTitle"/>
          </p:nvPr>
        </p:nvSpPr>
        <p:spPr>
          <a:xfrm>
            <a:off x="7848600" y="1122363"/>
            <a:ext cx="4023360" cy="3204135"/>
          </a:xfrm>
        </p:spPr>
        <p:txBody>
          <a:bodyPr anchor="b">
            <a:normAutofit/>
          </a:bodyPr>
          <a:lstStyle/>
          <a:p>
            <a:pPr algn="l"/>
            <a:r>
              <a:rPr lang="sv-SE" sz="4800" b="1" dirty="0"/>
              <a:t>Välkomna till Föräldramöte för P16</a:t>
            </a:r>
          </a:p>
        </p:txBody>
      </p:sp>
      <p:sp>
        <p:nvSpPr>
          <p:cNvPr id="3" name="Underrubrik 2">
            <a:extLst>
              <a:ext uri="{FF2B5EF4-FFF2-40B4-BE49-F238E27FC236}">
                <a16:creationId xmlns:a16="http://schemas.microsoft.com/office/drawing/2014/main" id="{D778542B-7ECF-28F1-3D45-250D9CC57386}"/>
              </a:ext>
            </a:extLst>
          </p:cNvPr>
          <p:cNvSpPr>
            <a:spLocks noGrp="1"/>
          </p:cNvSpPr>
          <p:nvPr>
            <p:ph type="subTitle" idx="1"/>
          </p:nvPr>
        </p:nvSpPr>
        <p:spPr>
          <a:xfrm>
            <a:off x="7848600" y="4872923"/>
            <a:ext cx="4023360" cy="1208141"/>
          </a:xfrm>
        </p:spPr>
        <p:txBody>
          <a:bodyPr>
            <a:normAutofit/>
          </a:bodyPr>
          <a:lstStyle/>
          <a:p>
            <a:pPr algn="l"/>
            <a:r>
              <a:rPr lang="sv-SE" sz="2000" b="1" dirty="0"/>
              <a:t>16 september 2023</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35768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FD0C89A-D84F-5266-DFED-3CB892CB06FC}"/>
              </a:ext>
            </a:extLst>
          </p:cNvPr>
          <p:cNvSpPr>
            <a:spLocks noGrp="1"/>
          </p:cNvSpPr>
          <p:nvPr>
            <p:ph type="title"/>
          </p:nvPr>
        </p:nvSpPr>
        <p:spPr>
          <a:xfrm>
            <a:off x="640080" y="325370"/>
            <a:ext cx="4368603" cy="1956841"/>
          </a:xfrm>
        </p:spPr>
        <p:txBody>
          <a:bodyPr anchor="b">
            <a:normAutofit/>
          </a:bodyPr>
          <a:lstStyle/>
          <a:p>
            <a:r>
              <a:rPr lang="sv-SE" sz="5400"/>
              <a:t>Spelarens ansvar</a:t>
            </a:r>
          </a:p>
        </p:txBody>
      </p:sp>
      <p:sp>
        <p:nvSpPr>
          <p:cNvPr id="820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5"/>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7AB901A4-0C2A-4734-3843-AD5998D0FA8D}"/>
              </a:ext>
            </a:extLst>
          </p:cNvPr>
          <p:cNvSpPr>
            <a:spLocks noGrp="1"/>
          </p:cNvSpPr>
          <p:nvPr>
            <p:ph idx="1"/>
          </p:nvPr>
        </p:nvSpPr>
        <p:spPr>
          <a:xfrm>
            <a:off x="640080" y="2872899"/>
            <a:ext cx="4243589" cy="3320668"/>
          </a:xfrm>
        </p:spPr>
        <p:txBody>
          <a:bodyPr>
            <a:normAutofit/>
          </a:bodyPr>
          <a:lstStyle/>
          <a:p>
            <a:pPr marL="0" indent="0">
              <a:spcAft>
                <a:spcPts val="600"/>
              </a:spcAft>
              <a:buNone/>
            </a:pPr>
            <a:r>
              <a:rPr lang="sv-SE" sz="1500" b="1">
                <a:latin typeface="Calibri" panose="020F0502020204030204" pitchFamily="34" charset="0"/>
                <a:ea typeface="Yu Mincho" panose="02020400000000000000" pitchFamily="18" charset="-128"/>
                <a:cs typeface="Times New Roman" panose="02020603050405020304" pitchFamily="18" charset="0"/>
              </a:rPr>
              <a:t>Spelaren är en del av laget.</a:t>
            </a:r>
            <a:endParaRPr lang="sv-SE" sz="1500">
              <a:latin typeface="Calibri" panose="020F0502020204030204" pitchFamily="34" charset="0"/>
              <a:ea typeface="Yu Mincho" panose="02020400000000000000" pitchFamily="18" charset="-128"/>
              <a:cs typeface="Times New Roman" panose="02020603050405020304" pitchFamily="18" charset="0"/>
            </a:endParaRPr>
          </a:p>
          <a:p>
            <a:pPr marL="342891" indent="-342891">
              <a:buFont typeface="Symbol" panose="05050102010706020507" pitchFamily="18" charset="2"/>
              <a:buChar char=""/>
            </a:pPr>
            <a:r>
              <a:rPr lang="sv-SE" sz="1500">
                <a:latin typeface="Calibri" panose="020F0502020204030204" pitchFamily="34" charset="0"/>
                <a:ea typeface="Yu Mincho" panose="02020400000000000000" pitchFamily="18" charset="-128"/>
                <a:cs typeface="Times New Roman" panose="02020603050405020304" pitchFamily="18" charset="0"/>
              </a:rPr>
              <a:t>Se till att bära klubbkläder vid lagets aktiviteter</a:t>
            </a:r>
          </a:p>
          <a:p>
            <a:pPr marL="342891" indent="-342891">
              <a:buFont typeface="Symbol" panose="05050102010706020507" pitchFamily="18" charset="2"/>
              <a:buChar char=""/>
            </a:pPr>
            <a:r>
              <a:rPr lang="sv-SE" sz="1500">
                <a:latin typeface="Calibri" panose="020F0502020204030204" pitchFamily="34" charset="0"/>
                <a:ea typeface="Yu Mincho" panose="02020400000000000000" pitchFamily="18" charset="-128"/>
                <a:cs typeface="Times New Roman" panose="02020603050405020304" pitchFamily="18" charset="0"/>
              </a:rPr>
              <a:t>Göra sitt bästa under träning och match</a:t>
            </a:r>
          </a:p>
          <a:p>
            <a:pPr marL="342891" indent="-342891">
              <a:buFont typeface="Symbol" panose="05050102010706020507" pitchFamily="18" charset="2"/>
              <a:buChar char=""/>
            </a:pPr>
            <a:r>
              <a:rPr lang="sv-SE" sz="1500">
                <a:latin typeface="Calibri" panose="020F0502020204030204" pitchFamily="34" charset="0"/>
                <a:ea typeface="Yu Mincho" panose="02020400000000000000" pitchFamily="18" charset="-128"/>
                <a:cs typeface="Times New Roman" panose="02020603050405020304" pitchFamily="18" charset="0"/>
              </a:rPr>
              <a:t>Visa respekt för och ha en positiv inställning till medspelare, ledarna, domare och motståndare</a:t>
            </a:r>
          </a:p>
          <a:p>
            <a:pPr marL="342891" indent="-342891">
              <a:buFont typeface="Symbol" panose="05050102010706020507" pitchFamily="18" charset="2"/>
              <a:buChar char=""/>
            </a:pPr>
            <a:r>
              <a:rPr lang="sv-SE" sz="1500">
                <a:latin typeface="Calibri" panose="020F0502020204030204" pitchFamily="34" charset="0"/>
                <a:ea typeface="Yu Mincho" panose="02020400000000000000" pitchFamily="18" charset="-128"/>
                <a:cs typeface="Times New Roman" panose="02020603050405020304" pitchFamily="18" charset="0"/>
              </a:rPr>
              <a:t>Vi har tre ”regler” som vi tagit med barnen via handuppräckning varje tillfälle sedan vi startade laget:</a:t>
            </a:r>
          </a:p>
          <a:p>
            <a:pPr marL="457189"/>
            <a:r>
              <a:rPr lang="sv-SE" sz="1500">
                <a:latin typeface="Calibri" panose="020F0502020204030204" pitchFamily="34" charset="0"/>
                <a:ea typeface="Yu Mincho" panose="02020400000000000000" pitchFamily="18" charset="-128"/>
                <a:cs typeface="Times New Roman" panose="02020603050405020304" pitchFamily="18" charset="0"/>
              </a:rPr>
              <a:t>-Lyssna på tränaren</a:t>
            </a:r>
          </a:p>
          <a:p>
            <a:pPr marL="457189"/>
            <a:r>
              <a:rPr lang="sv-SE" sz="1500">
                <a:latin typeface="Calibri" panose="020F0502020204030204" pitchFamily="34" charset="0"/>
                <a:ea typeface="Yu Mincho" panose="02020400000000000000" pitchFamily="18" charset="-128"/>
                <a:cs typeface="Times New Roman" panose="02020603050405020304" pitchFamily="18" charset="0"/>
              </a:rPr>
              <a:t>-Var en bra kompis</a:t>
            </a:r>
          </a:p>
          <a:p>
            <a:pPr marL="457189"/>
            <a:r>
              <a:rPr lang="sv-SE" sz="1500">
                <a:latin typeface="Calibri" panose="020F0502020204030204" pitchFamily="34" charset="0"/>
                <a:ea typeface="Yu Mincho" panose="02020400000000000000" pitchFamily="18" charset="-128"/>
                <a:cs typeface="Times New Roman" panose="02020603050405020304" pitchFamily="18" charset="0"/>
              </a:rPr>
              <a:t>-Ha kul</a:t>
            </a:r>
          </a:p>
          <a:p>
            <a:pPr indent="0">
              <a:buNone/>
            </a:pPr>
            <a:endParaRPr lang="sv-SE" sz="1500">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sv-SE" sz="1500"/>
          </a:p>
        </p:txBody>
      </p:sp>
      <p:pic>
        <p:nvPicPr>
          <p:cNvPr id="8194" name="Picture 2" descr="Craft Träningspaket Evolve (Kärra KIF) - Klubbhuset">
            <a:extLst>
              <a:ext uri="{FF2B5EF4-FFF2-40B4-BE49-F238E27FC236}">
                <a16:creationId xmlns:a16="http://schemas.microsoft.com/office/drawing/2014/main" id="{8509EC82-1224-C559-C7F6-CEF5CC969D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49" r="-1" b="14477"/>
          <a:stretch/>
        </p:blipFill>
        <p:spPr bwMode="auto">
          <a:xfrm>
            <a:off x="5311703" y="10"/>
            <a:ext cx="6878775" cy="6857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1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1747FE8-00CB-001E-FBDB-766B79AE1821}"/>
              </a:ext>
            </a:extLst>
          </p:cNvPr>
          <p:cNvSpPr>
            <a:spLocks noGrp="1"/>
          </p:cNvSpPr>
          <p:nvPr>
            <p:ph type="title"/>
          </p:nvPr>
        </p:nvSpPr>
        <p:spPr>
          <a:xfrm>
            <a:off x="572493" y="238541"/>
            <a:ext cx="11018520" cy="1434415"/>
          </a:xfrm>
        </p:spPr>
        <p:txBody>
          <a:bodyPr anchor="b">
            <a:normAutofit/>
          </a:bodyPr>
          <a:lstStyle/>
          <a:p>
            <a:r>
              <a:rPr lang="sv-SE" sz="5400"/>
              <a:t>Föräldrar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1075A1E7-D0D2-03EE-5361-CCEA058417DB}"/>
              </a:ext>
            </a:extLst>
          </p:cNvPr>
          <p:cNvSpPr>
            <a:spLocks noGrp="1"/>
          </p:cNvSpPr>
          <p:nvPr>
            <p:ph idx="1"/>
          </p:nvPr>
        </p:nvSpPr>
        <p:spPr>
          <a:xfrm>
            <a:off x="572493" y="2071317"/>
            <a:ext cx="6713552" cy="4119172"/>
          </a:xfrm>
        </p:spPr>
        <p:txBody>
          <a:bodyPr anchor="t">
            <a:normAutofit/>
          </a:bodyPr>
          <a:lstStyle/>
          <a:p>
            <a:pPr marL="0" indent="0">
              <a:spcAft>
                <a:spcPts val="600"/>
              </a:spcAft>
              <a:buNone/>
            </a:pPr>
            <a:r>
              <a:rPr lang="sv-SE" sz="1500" b="1" dirty="0">
                <a:latin typeface="Calibri" panose="020F0502020204030204" pitchFamily="34" charset="0"/>
                <a:ea typeface="Yu Mincho" panose="02020400000000000000" pitchFamily="18" charset="-128"/>
                <a:cs typeface="Times New Roman" panose="02020603050405020304" pitchFamily="18" charset="0"/>
              </a:rPr>
              <a:t>Kärra KIFs föreningsverksamhet består till stor del av föräldraengagemang. </a:t>
            </a:r>
            <a:endParaRPr lang="sv-SE" sz="1500" dirty="0">
              <a:latin typeface="Calibri" panose="020F0502020204030204" pitchFamily="34" charset="0"/>
              <a:ea typeface="Yu Mincho" panose="02020400000000000000" pitchFamily="18" charset="-128"/>
              <a:cs typeface="Times New Roman" panose="02020603050405020304" pitchFamily="18" charset="0"/>
            </a:endParaRP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Visa intresse för ditt barns idrottande och känn dig välkommen på såväl träning som match. </a:t>
            </a: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Engagera dig i </a:t>
            </a:r>
            <a:r>
              <a:rPr lang="sv-SE" sz="1500" b="1" dirty="0">
                <a:latin typeface="Calibri" panose="020F0502020204030204" pitchFamily="34" charset="0"/>
                <a:ea typeface="Yu Mincho" panose="02020400000000000000" pitchFamily="18" charset="-128"/>
                <a:cs typeface="Times New Roman" panose="02020603050405020304" pitchFamily="18" charset="0"/>
              </a:rPr>
              <a:t>göromål </a:t>
            </a:r>
            <a:r>
              <a:rPr lang="sv-SE" sz="1500" dirty="0">
                <a:latin typeface="Calibri" panose="020F0502020204030204" pitchFamily="34" charset="0"/>
                <a:ea typeface="Yu Mincho" panose="02020400000000000000" pitchFamily="18" charset="-128"/>
                <a:cs typeface="Times New Roman" panose="02020603050405020304" pitchFamily="18" charset="0"/>
              </a:rPr>
              <a:t>runt laget och evenemang i föreningen och känn glädjen i att vara med i fotbollsfamiljen.</a:t>
            </a: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Inbetala medlemsavgift för att få medverka i träning och match.</a:t>
            </a: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Föräldrarna skall delta på lagets föräldramöten (2st/år)</a:t>
            </a: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Föräldrarna skall </a:t>
            </a:r>
            <a:r>
              <a:rPr lang="sv-SE" sz="1500" b="1" dirty="0">
                <a:latin typeface="Calibri" panose="020F0502020204030204" pitchFamily="34" charset="0"/>
                <a:ea typeface="Yu Mincho" panose="02020400000000000000" pitchFamily="18" charset="-128"/>
                <a:cs typeface="Times New Roman" panose="02020603050405020304" pitchFamily="18" charset="0"/>
              </a:rPr>
              <a:t>se till att deras barn kommer i god tid till träning och match</a:t>
            </a:r>
            <a:r>
              <a:rPr lang="sv-SE" sz="1500" dirty="0">
                <a:latin typeface="Calibri" panose="020F0502020204030204" pitchFamily="34" charset="0"/>
                <a:ea typeface="Yu Mincho" panose="02020400000000000000" pitchFamily="18" charset="-128"/>
                <a:cs typeface="Times New Roman" panose="02020603050405020304" pitchFamily="18" charset="0"/>
              </a:rPr>
              <a:t>, samt att deras barn har rätt utrustning med sig.</a:t>
            </a: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Föräldrarna skall ansvara för att deras barn inte tränar när han/hon är sjuk</a:t>
            </a:r>
          </a:p>
          <a:p>
            <a:pPr marL="342891" indent="-342891">
              <a:spcAft>
                <a:spcPts val="600"/>
              </a:spcAft>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Föräldrarna bör hålla sig på lämpligt avstånd från träningen så att inte barnets uppmärksamhet dras ifrån tränaren/träningen</a:t>
            </a:r>
          </a:p>
          <a:p>
            <a:endParaRPr lang="sv-SE" sz="1500" dirty="0"/>
          </a:p>
        </p:txBody>
      </p:sp>
      <p:pic>
        <p:nvPicPr>
          <p:cNvPr id="4" name="Picture 6">
            <a:extLst>
              <a:ext uri="{FF2B5EF4-FFF2-40B4-BE49-F238E27FC236}">
                <a16:creationId xmlns:a16="http://schemas.microsoft.com/office/drawing/2014/main" id="{E2E18134-8432-0527-79D4-3BD50E3D872C}"/>
              </a:ext>
            </a:extLst>
          </p:cNvPr>
          <p:cNvPicPr>
            <a:picLocks noChangeAspect="1"/>
          </p:cNvPicPr>
          <p:nvPr/>
        </p:nvPicPr>
        <p:blipFill rotWithShape="1">
          <a:blip r:embed="rId2">
            <a:extLst>
              <a:ext uri="{28A0092B-C50C-407E-A947-70E740481C1C}">
                <a14:useLocalDpi xmlns:a14="http://schemas.microsoft.com/office/drawing/2010/main" val="0"/>
              </a:ext>
            </a:extLst>
          </a:blip>
          <a:srcRect l="18370" r="9958" b="2"/>
          <a:stretch/>
        </p:blipFill>
        <p:spPr bwMode="auto">
          <a:xfrm>
            <a:off x="7675659" y="2093976"/>
            <a:ext cx="3941064" cy="4096512"/>
          </a:xfrm>
          <a:prstGeom prst="rect">
            <a:avLst/>
          </a:prstGeom>
          <a:noFill/>
        </p:spPr>
      </p:pic>
    </p:spTree>
    <p:extLst>
      <p:ext uri="{BB962C8B-B14F-4D97-AF65-F5344CB8AC3E}">
        <p14:creationId xmlns:p14="http://schemas.microsoft.com/office/powerpoint/2010/main" val="87342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B6EAE16A-4300-A33E-6DF4-EFF698246AD4}"/>
              </a:ext>
            </a:extLst>
          </p:cNvPr>
          <p:cNvSpPr>
            <a:spLocks noGrp="1"/>
          </p:cNvSpPr>
          <p:nvPr>
            <p:ph idx="1"/>
          </p:nvPr>
        </p:nvSpPr>
        <p:spPr>
          <a:xfrm>
            <a:off x="572493" y="2071317"/>
            <a:ext cx="6713552" cy="4119172"/>
          </a:xfrm>
        </p:spPr>
        <p:txBody>
          <a:bodyPr anchor="t">
            <a:normAutofit/>
          </a:bodyPr>
          <a:lstStyle/>
          <a:p>
            <a:pPr marL="342891" indent="-342891">
              <a:buFont typeface="Symbol" panose="05050102010706020507" pitchFamily="18" charset="2"/>
              <a:buChar char=""/>
            </a:pPr>
            <a:r>
              <a:rPr lang="sv-SE" sz="1400" dirty="0">
                <a:latin typeface="Calibri" panose="020F0502020204030204" pitchFamily="34" charset="0"/>
                <a:ea typeface="Yu Mincho" panose="02020400000000000000" pitchFamily="18" charset="-128"/>
                <a:cs typeface="Times New Roman" panose="02020603050405020304" pitchFamily="18" charset="0"/>
              </a:rPr>
              <a:t>Föräldrarna bör uppmuntra sitt barn till träning och stödja barnet i sin fotbollsutbildning</a:t>
            </a:r>
          </a:p>
          <a:p>
            <a:pPr marL="342891" indent="-342891">
              <a:buFont typeface="Symbol" panose="05050102010706020507" pitchFamily="18" charset="2"/>
              <a:buChar char=""/>
            </a:pPr>
            <a:r>
              <a:rPr lang="sv-SE" sz="1400" dirty="0">
                <a:latin typeface="Calibri" panose="020F0502020204030204" pitchFamily="34" charset="0"/>
                <a:ea typeface="Yu Mincho" panose="02020400000000000000" pitchFamily="18" charset="-128"/>
                <a:cs typeface="Times New Roman" panose="02020603050405020304" pitchFamily="18" charset="0"/>
              </a:rPr>
              <a:t>Föräldrarna skall hjälpa föreningen med de tjänster som föreningen ber dig om. T. ex bilkörning, lotteriverksamhet, bemanning vid olika evenemang i Kärra KIFs regi</a:t>
            </a:r>
          </a:p>
          <a:p>
            <a:pPr marL="342891" indent="-342891">
              <a:buFont typeface="Symbol" panose="05050102010706020507" pitchFamily="18" charset="2"/>
              <a:buChar char=""/>
            </a:pPr>
            <a:r>
              <a:rPr lang="sv-SE" sz="1400" dirty="0">
                <a:latin typeface="Calibri" panose="020F0502020204030204" pitchFamily="34" charset="0"/>
                <a:ea typeface="Yu Mincho" panose="02020400000000000000" pitchFamily="18" charset="-128"/>
                <a:cs typeface="Times New Roman" panose="02020603050405020304" pitchFamily="18" charset="0"/>
              </a:rPr>
              <a:t>Föräldrarna skall låta föreningens utbildade ledare ansvara för barnet under match och träning</a:t>
            </a:r>
          </a:p>
          <a:p>
            <a:pPr marL="342891" indent="-342891">
              <a:buFont typeface="Symbol" panose="05050102010706020507" pitchFamily="18" charset="2"/>
              <a:buChar char=""/>
            </a:pPr>
            <a:r>
              <a:rPr lang="sv-SE" sz="1400" dirty="0">
                <a:latin typeface="Calibri" panose="020F0502020204030204" pitchFamily="34" charset="0"/>
                <a:ea typeface="Yu Mincho" panose="02020400000000000000" pitchFamily="18" charset="-128"/>
                <a:cs typeface="Times New Roman" panose="02020603050405020304" pitchFamily="18" charset="0"/>
              </a:rPr>
              <a:t>Föräldrarna skall fråga om matchen var spännande och rolig – inte bara om resultaten eller målgörarna</a:t>
            </a:r>
          </a:p>
          <a:p>
            <a:pPr marL="342891" indent="-342891">
              <a:buFont typeface="Symbol" panose="05050102010706020507" pitchFamily="18" charset="2"/>
              <a:buChar char=""/>
            </a:pPr>
            <a:r>
              <a:rPr lang="sv-SE" sz="1400" dirty="0">
                <a:latin typeface="Calibri" panose="020F0502020204030204" pitchFamily="34" charset="0"/>
                <a:ea typeface="Yu Mincho" panose="02020400000000000000" pitchFamily="18" charset="-128"/>
                <a:cs typeface="Times New Roman" panose="02020603050405020304" pitchFamily="18" charset="0"/>
              </a:rPr>
              <a:t>Föräldrarna skall hjälpa ledaren om ledaren ber om hjälp, denna avlastning gör att ledaren kan koncentrera sig mer på spelarna och deras utveckling.</a:t>
            </a:r>
          </a:p>
          <a:p>
            <a:pPr marL="342891" indent="-342891">
              <a:buFont typeface="Symbol" panose="05050102010706020507" pitchFamily="18" charset="2"/>
              <a:buChar char=""/>
            </a:pPr>
            <a:r>
              <a:rPr lang="sv-SE" sz="1400" dirty="0">
                <a:latin typeface="Calibri" panose="020F0502020204030204" pitchFamily="34" charset="0"/>
                <a:ea typeface="Yu Mincho" panose="02020400000000000000" pitchFamily="18" charset="-128"/>
                <a:cs typeface="Times New Roman" panose="02020603050405020304" pitchFamily="18" charset="0"/>
              </a:rPr>
              <a:t>Föräldrarna skall vara goda förebilder för spelarna och alltid agera på ett sportsligt sätt gentemot båda lagen i en match. Inget ”suckande” och gnällande får förekomma</a:t>
            </a:r>
          </a:p>
          <a:p>
            <a:pPr marL="342891" indent="-342891">
              <a:buFont typeface="Symbol" panose="05050102010706020507" pitchFamily="18" charset="2"/>
              <a:buChar char=""/>
            </a:pPr>
            <a:r>
              <a:rPr lang="sv-SE" sz="1400" dirty="0">
                <a:latin typeface="Calibri" panose="020F0502020204030204" pitchFamily="34" charset="0"/>
                <a:ea typeface="Yu Mincho" panose="02020400000000000000" pitchFamily="18" charset="-128"/>
                <a:cs typeface="Times New Roman" panose="02020603050405020304" pitchFamily="18" charset="0"/>
              </a:rPr>
              <a:t>Föräldrarna skall tänka på att det är Ditt barn som spelar fotboll – inte Du</a:t>
            </a:r>
          </a:p>
          <a:p>
            <a:pPr marL="342891" indent="-342891">
              <a:spcAft>
                <a:spcPts val="600"/>
              </a:spcAft>
              <a:buFont typeface="Symbol" panose="05050102010706020507" pitchFamily="18" charset="2"/>
              <a:buChar char=""/>
            </a:pPr>
            <a:r>
              <a:rPr lang="sv-SE" sz="1400" dirty="0">
                <a:latin typeface="Calibri" panose="020F0502020204030204" pitchFamily="34" charset="0"/>
                <a:ea typeface="Yu Mincho" panose="02020400000000000000" pitchFamily="18" charset="-128"/>
                <a:cs typeface="Times New Roman" panose="02020603050405020304" pitchFamily="18" charset="0"/>
              </a:rPr>
              <a:t>Föräldrarna skall ta del av lagledarens och föreningens information</a:t>
            </a:r>
          </a:p>
          <a:p>
            <a:pPr marL="0" indent="0">
              <a:buNone/>
            </a:pPr>
            <a:endParaRPr lang="sv-SE" sz="1400" dirty="0"/>
          </a:p>
        </p:txBody>
      </p:sp>
      <p:pic>
        <p:nvPicPr>
          <p:cNvPr id="9218" name="Picture 2" descr="Info till föräldrar / Utbynäs SK - Fotboll - P09 - Svenskalag.se">
            <a:extLst>
              <a:ext uri="{FF2B5EF4-FFF2-40B4-BE49-F238E27FC236}">
                <a16:creationId xmlns:a16="http://schemas.microsoft.com/office/drawing/2014/main" id="{F598AA5C-FD5D-C7FF-D8F0-886F17934A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0" r="24982" b="2"/>
          <a:stretch/>
        </p:blipFill>
        <p:spPr bwMode="auto">
          <a:xfrm>
            <a:off x="7675659"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7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9BE3DCE-51AE-87F3-FF0D-39EA7FEBDBCD}"/>
              </a:ext>
            </a:extLst>
          </p:cNvPr>
          <p:cNvSpPr>
            <a:spLocks noGrp="1"/>
          </p:cNvSpPr>
          <p:nvPr>
            <p:ph type="title"/>
          </p:nvPr>
        </p:nvSpPr>
        <p:spPr>
          <a:xfrm>
            <a:off x="841250" y="539578"/>
            <a:ext cx="5981279" cy="1684639"/>
          </a:xfrm>
        </p:spPr>
        <p:txBody>
          <a:bodyPr vert="horz" lIns="91440" tIns="45720" rIns="91440" bIns="45720" rtlCol="0" anchor="ctr">
            <a:normAutofit/>
          </a:bodyPr>
          <a:lstStyle/>
          <a:p>
            <a:r>
              <a:rPr lang="en-US" sz="4000" b="1" dirty="0" err="1"/>
              <a:t>Medlemsavgifter</a:t>
            </a:r>
            <a:r>
              <a:rPr lang="en-US" sz="4000" b="1" dirty="0"/>
              <a:t> </a:t>
            </a:r>
          </a:p>
        </p:txBody>
      </p:sp>
      <p:sp>
        <p:nvSpPr>
          <p:cNvPr id="6" name="textruta 5">
            <a:extLst>
              <a:ext uri="{FF2B5EF4-FFF2-40B4-BE49-F238E27FC236}">
                <a16:creationId xmlns:a16="http://schemas.microsoft.com/office/drawing/2014/main" id="{69B927E2-221D-C74B-267A-99DC90D7A915}"/>
              </a:ext>
            </a:extLst>
          </p:cNvPr>
          <p:cNvSpPr txBox="1"/>
          <p:nvPr/>
        </p:nvSpPr>
        <p:spPr>
          <a:xfrm>
            <a:off x="838202" y="2409570"/>
            <a:ext cx="5981279" cy="3690551"/>
          </a:xfrm>
          <a:prstGeom prst="rect">
            <a:avLst/>
          </a:prstGeom>
        </p:spPr>
        <p:txBody>
          <a:bodyPr vert="horz" lIns="91440" tIns="45720" rIns="91440" bIns="45720" rtlCol="0">
            <a:normAutofit fontScale="92500" lnSpcReduction="20000"/>
          </a:bodyPr>
          <a:lstStyle/>
          <a:p>
            <a:pPr indent="-228594">
              <a:lnSpc>
                <a:spcPct val="90000"/>
              </a:lnSpc>
              <a:spcAft>
                <a:spcPts val="600"/>
              </a:spcAft>
              <a:buFont typeface="Arial" panose="020B0604020202020204" pitchFamily="34" charset="0"/>
              <a:buChar char="•"/>
            </a:pPr>
            <a:r>
              <a:rPr lang="en-US" sz="2000" dirty="0"/>
              <a:t>Alla </a:t>
            </a:r>
            <a:r>
              <a:rPr lang="en-US" sz="2000" dirty="0" err="1"/>
              <a:t>spelare</a:t>
            </a:r>
            <a:r>
              <a:rPr lang="en-US" sz="2000" dirty="0"/>
              <a:t> </a:t>
            </a:r>
            <a:r>
              <a:rPr lang="en-US" sz="2000" dirty="0" err="1"/>
              <a:t>som</a:t>
            </a:r>
            <a:r>
              <a:rPr lang="en-US" sz="2000" dirty="0"/>
              <a:t> </a:t>
            </a:r>
            <a:r>
              <a:rPr lang="en-US" sz="2000" dirty="0" err="1"/>
              <a:t>har</a:t>
            </a:r>
            <a:r>
              <a:rPr lang="en-US" sz="2000" dirty="0"/>
              <a:t> </a:t>
            </a:r>
            <a:r>
              <a:rPr lang="en-US" sz="2000" dirty="0" err="1"/>
              <a:t>betalat</a:t>
            </a:r>
            <a:r>
              <a:rPr lang="en-US" sz="2000" dirty="0"/>
              <a:t> sin </a:t>
            </a:r>
            <a:r>
              <a:rPr lang="en-US" sz="2000" dirty="0" err="1"/>
              <a:t>medlemsavgift</a:t>
            </a:r>
            <a:r>
              <a:rPr lang="en-US" sz="2000" dirty="0"/>
              <a:t> och </a:t>
            </a:r>
            <a:r>
              <a:rPr lang="en-US" sz="2000" dirty="0" err="1"/>
              <a:t>eventuell</a:t>
            </a:r>
            <a:r>
              <a:rPr lang="en-US" sz="2000" dirty="0"/>
              <a:t> </a:t>
            </a:r>
            <a:r>
              <a:rPr lang="en-US" sz="2000" dirty="0" err="1"/>
              <a:t>träningsavgift</a:t>
            </a:r>
            <a:r>
              <a:rPr lang="en-US" sz="2000" dirty="0"/>
              <a:t> </a:t>
            </a:r>
            <a:r>
              <a:rPr lang="en-US" sz="2000" dirty="0" err="1"/>
              <a:t>är</a:t>
            </a:r>
            <a:r>
              <a:rPr lang="en-US" sz="2000" dirty="0"/>
              <a:t> </a:t>
            </a:r>
            <a:r>
              <a:rPr lang="en-US" sz="2000" dirty="0" err="1"/>
              <a:t>försäkrade</a:t>
            </a:r>
            <a:r>
              <a:rPr lang="en-US" sz="2000" dirty="0"/>
              <a:t> hos </a:t>
            </a:r>
            <a:r>
              <a:rPr lang="en-US" sz="2000" dirty="0" err="1"/>
              <a:t>Folksam</a:t>
            </a:r>
            <a:r>
              <a:rPr lang="en-US" sz="2000" dirty="0"/>
              <a:t> </a:t>
            </a:r>
            <a:r>
              <a:rPr lang="en-US" sz="2000" dirty="0" err="1"/>
              <a:t>enligt</a:t>
            </a:r>
            <a:r>
              <a:rPr lang="en-US" sz="2000" dirty="0"/>
              <a:t> </a:t>
            </a:r>
            <a:r>
              <a:rPr lang="en-US" sz="2000" dirty="0" err="1"/>
              <a:t>SvFF</a:t>
            </a:r>
            <a:r>
              <a:rPr lang="en-US" sz="2000" dirty="0"/>
              <a:t> </a:t>
            </a:r>
            <a:r>
              <a:rPr lang="en-US" sz="2000" dirty="0" err="1"/>
              <a:t>licensförsäkring</a:t>
            </a:r>
            <a:r>
              <a:rPr lang="en-US" sz="2000" dirty="0"/>
              <a:t> </a:t>
            </a:r>
            <a:r>
              <a:rPr lang="en-US" sz="2000" dirty="0" err="1"/>
              <a:t>då</a:t>
            </a:r>
            <a:r>
              <a:rPr lang="en-US" sz="2000" dirty="0"/>
              <a:t> de </a:t>
            </a:r>
            <a:r>
              <a:rPr lang="en-US" sz="2000" dirty="0" err="1"/>
              <a:t>deltar</a:t>
            </a:r>
            <a:r>
              <a:rPr lang="en-US" sz="2000" dirty="0"/>
              <a:t> i av </a:t>
            </a:r>
            <a:r>
              <a:rPr lang="en-US" sz="2000" dirty="0" err="1"/>
              <a:t>Kärra</a:t>
            </a:r>
            <a:r>
              <a:rPr lang="en-US" sz="2000" dirty="0"/>
              <a:t> KIF:s </a:t>
            </a:r>
            <a:r>
              <a:rPr lang="en-US" sz="2000" dirty="0" err="1"/>
              <a:t>arrangerade</a:t>
            </a:r>
            <a:r>
              <a:rPr lang="en-US" sz="2000" dirty="0"/>
              <a:t> </a:t>
            </a:r>
            <a:r>
              <a:rPr lang="en-US" sz="2000" dirty="0" err="1"/>
              <a:t>träningar</a:t>
            </a:r>
            <a:r>
              <a:rPr lang="en-US" sz="2000" dirty="0"/>
              <a:t>, matcher </a:t>
            </a:r>
            <a:r>
              <a:rPr lang="en-US" sz="2000" dirty="0" err="1"/>
              <a:t>eller</a:t>
            </a:r>
            <a:r>
              <a:rPr lang="en-US" sz="2000" dirty="0"/>
              <a:t> </a:t>
            </a:r>
            <a:r>
              <a:rPr lang="en-US" sz="2000" dirty="0" err="1"/>
              <a:t>andra</a:t>
            </a:r>
            <a:r>
              <a:rPr lang="en-US" sz="2000" dirty="0"/>
              <a:t> </a:t>
            </a:r>
            <a:r>
              <a:rPr lang="en-US" sz="2000" dirty="0" err="1"/>
              <a:t>aktiviteter</a:t>
            </a:r>
            <a:r>
              <a:rPr lang="en-US" sz="2000" dirty="0"/>
              <a:t>. Detta </a:t>
            </a:r>
            <a:r>
              <a:rPr lang="en-US" sz="2000" dirty="0" err="1"/>
              <a:t>gäller</a:t>
            </a:r>
            <a:r>
              <a:rPr lang="en-US" sz="2000" dirty="0"/>
              <a:t> </a:t>
            </a:r>
            <a:r>
              <a:rPr lang="en-US" sz="2000" dirty="0" err="1"/>
              <a:t>såväl</a:t>
            </a:r>
            <a:r>
              <a:rPr lang="en-US" sz="2000" dirty="0"/>
              <a:t> </a:t>
            </a:r>
            <a:r>
              <a:rPr lang="en-US" sz="2000" dirty="0" err="1"/>
              <a:t>spelare</a:t>
            </a:r>
            <a:r>
              <a:rPr lang="en-US" sz="2000" dirty="0"/>
              <a:t> </a:t>
            </a:r>
            <a:r>
              <a:rPr lang="en-US" sz="2000" dirty="0" err="1"/>
              <a:t>som</a:t>
            </a:r>
            <a:r>
              <a:rPr lang="en-US" sz="2000" dirty="0"/>
              <a:t> </a:t>
            </a:r>
            <a:r>
              <a:rPr lang="en-US" sz="2000" dirty="0" err="1"/>
              <a:t>ledare</a:t>
            </a:r>
            <a:r>
              <a:rPr lang="en-US" sz="2000" dirty="0"/>
              <a:t>. </a:t>
            </a:r>
          </a:p>
          <a:p>
            <a:pPr>
              <a:lnSpc>
                <a:spcPct val="90000"/>
              </a:lnSpc>
              <a:spcAft>
                <a:spcPts val="600"/>
              </a:spcAft>
            </a:pPr>
            <a:endParaRPr lang="en-US" sz="2000" dirty="0"/>
          </a:p>
          <a:p>
            <a:pPr indent="-228594">
              <a:lnSpc>
                <a:spcPct val="90000"/>
              </a:lnSpc>
              <a:spcAft>
                <a:spcPts val="600"/>
              </a:spcAft>
              <a:buFont typeface="Arial" panose="020B0604020202020204" pitchFamily="34" charset="0"/>
              <a:buChar char="•"/>
            </a:pPr>
            <a:r>
              <a:rPr lang="sv-SE" sz="2100" dirty="0">
                <a:latin typeface="Calibri" panose="020F0502020204030204" pitchFamily="34" charset="0"/>
                <a:ea typeface="Times New Roman" panose="02020603050405020304" pitchFamily="18" charset="0"/>
                <a:cs typeface="Times New Roman" panose="02020603050405020304" pitchFamily="18" charset="0"/>
              </a:rPr>
              <a:t>Medlemsavgifter faktureras via laget.se och de tar ut en serviceavgift på 19 kr/spelare. </a:t>
            </a:r>
            <a:endParaRPr lang="en-US" sz="2100" dirty="0"/>
          </a:p>
          <a:p>
            <a:pPr>
              <a:lnSpc>
                <a:spcPct val="90000"/>
              </a:lnSpc>
              <a:spcAft>
                <a:spcPts val="600"/>
              </a:spcAft>
            </a:pPr>
            <a:endParaRPr lang="en-US" sz="2000" dirty="0"/>
          </a:p>
          <a:p>
            <a:pPr indent="-228594">
              <a:lnSpc>
                <a:spcPct val="90000"/>
              </a:lnSpc>
              <a:spcAft>
                <a:spcPts val="600"/>
              </a:spcAft>
              <a:buFont typeface="Arial" panose="020B0604020202020204" pitchFamily="34" charset="0"/>
              <a:buChar char="•"/>
            </a:pPr>
            <a:r>
              <a:rPr lang="en-US" sz="2000" dirty="0"/>
              <a:t>Ur </a:t>
            </a:r>
            <a:r>
              <a:rPr lang="en-US" sz="2000" dirty="0" err="1"/>
              <a:t>ett</a:t>
            </a:r>
            <a:r>
              <a:rPr lang="en-US" sz="2000" dirty="0"/>
              <a:t> rent </a:t>
            </a:r>
            <a:r>
              <a:rPr lang="en-US" sz="2000" dirty="0" err="1"/>
              <a:t>försäkringsperspektiv</a:t>
            </a:r>
            <a:r>
              <a:rPr lang="en-US" sz="2000" dirty="0"/>
              <a:t> </a:t>
            </a:r>
            <a:r>
              <a:rPr lang="en-US" sz="2000" dirty="0" err="1"/>
              <a:t>är</a:t>
            </a:r>
            <a:r>
              <a:rPr lang="en-US" sz="2000" dirty="0"/>
              <a:t> det </a:t>
            </a:r>
            <a:r>
              <a:rPr lang="en-US" sz="2000" dirty="0" err="1"/>
              <a:t>viktigt</a:t>
            </a:r>
            <a:r>
              <a:rPr lang="en-US" sz="2000" dirty="0"/>
              <a:t> att den </a:t>
            </a:r>
            <a:r>
              <a:rPr lang="en-US" sz="2000" dirty="0" err="1"/>
              <a:t>som</a:t>
            </a:r>
            <a:r>
              <a:rPr lang="en-US" sz="2000" dirty="0"/>
              <a:t> </a:t>
            </a:r>
            <a:r>
              <a:rPr lang="en-US" sz="2000" dirty="0" err="1"/>
              <a:t>drabbas</a:t>
            </a:r>
            <a:r>
              <a:rPr lang="en-US" sz="2000" dirty="0"/>
              <a:t> av en </a:t>
            </a:r>
            <a:r>
              <a:rPr lang="en-US" sz="2000" dirty="0" err="1"/>
              <a:t>skada</a:t>
            </a:r>
            <a:r>
              <a:rPr lang="en-US" sz="2000" dirty="0"/>
              <a:t> i </a:t>
            </a:r>
            <a:r>
              <a:rPr lang="en-US" sz="2000" dirty="0" err="1"/>
              <a:t>vår</a:t>
            </a:r>
            <a:r>
              <a:rPr lang="en-US" sz="2000" dirty="0"/>
              <a:t> </a:t>
            </a:r>
            <a:r>
              <a:rPr lang="en-US" sz="2000" dirty="0" err="1"/>
              <a:t>verksamhet</a:t>
            </a:r>
            <a:r>
              <a:rPr lang="en-US" sz="2000" dirty="0"/>
              <a:t> </a:t>
            </a:r>
            <a:r>
              <a:rPr lang="en-US" sz="2000" dirty="0" err="1"/>
              <a:t>söker</a:t>
            </a:r>
            <a:r>
              <a:rPr lang="en-US" sz="2000" dirty="0"/>
              <a:t> </a:t>
            </a:r>
            <a:r>
              <a:rPr lang="en-US" sz="2000" dirty="0" err="1"/>
              <a:t>vård</a:t>
            </a:r>
            <a:r>
              <a:rPr lang="en-US" sz="2000" dirty="0"/>
              <a:t> och </a:t>
            </a:r>
            <a:r>
              <a:rPr lang="en-US" sz="2000" dirty="0" err="1"/>
              <a:t>får</a:t>
            </a:r>
            <a:r>
              <a:rPr lang="en-US" sz="2000" dirty="0"/>
              <a:t> den </a:t>
            </a:r>
            <a:r>
              <a:rPr lang="en-US" sz="2000" dirty="0" err="1"/>
              <a:t>dokumenterad</a:t>
            </a:r>
            <a:r>
              <a:rPr lang="en-US" sz="2000" dirty="0"/>
              <a:t> (</a:t>
            </a:r>
            <a:r>
              <a:rPr lang="en-US" sz="2000" dirty="0" err="1"/>
              <a:t>journalförd</a:t>
            </a:r>
            <a:r>
              <a:rPr lang="en-US" sz="2000" dirty="0"/>
              <a:t>) hos </a:t>
            </a:r>
            <a:r>
              <a:rPr lang="en-US" sz="2000" dirty="0" err="1"/>
              <a:t>vårdgivare</a:t>
            </a:r>
            <a:r>
              <a:rPr lang="en-US" sz="2000" dirty="0"/>
              <a:t> </a:t>
            </a:r>
            <a:r>
              <a:rPr lang="en-US" sz="2000" dirty="0" err="1"/>
              <a:t>som</a:t>
            </a:r>
            <a:r>
              <a:rPr lang="en-US" sz="2000" dirty="0"/>
              <a:t> </a:t>
            </a:r>
            <a:r>
              <a:rPr lang="en-US" sz="2000" dirty="0" err="1"/>
              <a:t>är</a:t>
            </a:r>
            <a:r>
              <a:rPr lang="en-US" sz="2000" dirty="0"/>
              <a:t> </a:t>
            </a:r>
            <a:r>
              <a:rPr lang="en-US" sz="2000" dirty="0" err="1"/>
              <a:t>godkänd</a:t>
            </a:r>
            <a:r>
              <a:rPr lang="en-US" sz="2000" dirty="0"/>
              <a:t> av </a:t>
            </a:r>
            <a:r>
              <a:rPr lang="en-US" sz="2000" dirty="0" err="1"/>
              <a:t>Försäkringskassan</a:t>
            </a:r>
            <a:r>
              <a:rPr lang="en-US" sz="2000" dirty="0"/>
              <a:t>.</a:t>
            </a:r>
          </a:p>
          <a:p>
            <a:pPr>
              <a:lnSpc>
                <a:spcPct val="90000"/>
              </a:lnSpc>
              <a:spcAft>
                <a:spcPts val="600"/>
              </a:spcAft>
            </a:pPr>
            <a:r>
              <a:rPr lang="en-US" sz="2000" u="sng" dirty="0">
                <a:hlinkClick r:id="rId2"/>
              </a:rPr>
              <a:t>https://www.folksam.se/forsakringar/idrottsforsakring/fotboll</a:t>
            </a:r>
            <a:endParaRPr lang="en-US" sz="2000" dirty="0"/>
          </a:p>
        </p:txBody>
      </p:sp>
      <p:sp>
        <p:nvSpPr>
          <p:cNvPr id="5" name="Content Placeholder 4">
            <a:extLst>
              <a:ext uri="{FF2B5EF4-FFF2-40B4-BE49-F238E27FC236}">
                <a16:creationId xmlns:a16="http://schemas.microsoft.com/office/drawing/2014/main" id="{58E6780C-3F5F-3804-5844-48A7CF1685F3}"/>
              </a:ext>
            </a:extLst>
          </p:cNvPr>
          <p:cNvSpPr>
            <a:spLocks noGrp="1"/>
          </p:cNvSpPr>
          <p:nvPr>
            <p:ph idx="1"/>
          </p:nvPr>
        </p:nvSpPr>
        <p:spPr/>
        <p:txBody>
          <a:bodyPr/>
          <a:lstStyle/>
          <a:p>
            <a:pPr marL="0" indent="0">
              <a:buNone/>
            </a:pPr>
            <a:endParaRPr lang="sv-SE" dirty="0"/>
          </a:p>
        </p:txBody>
      </p:sp>
    </p:spTree>
    <p:extLst>
      <p:ext uri="{BB962C8B-B14F-4D97-AF65-F5344CB8AC3E}">
        <p14:creationId xmlns:p14="http://schemas.microsoft.com/office/powerpoint/2010/main" val="83289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9CF53D2-805F-2283-E295-CC1E24F5AB9E}"/>
              </a:ext>
            </a:extLst>
          </p:cNvPr>
          <p:cNvSpPr>
            <a:spLocks noGrp="1"/>
          </p:cNvSpPr>
          <p:nvPr>
            <p:ph type="title"/>
          </p:nvPr>
        </p:nvSpPr>
        <p:spPr>
          <a:xfrm>
            <a:off x="572493" y="238541"/>
            <a:ext cx="11018520" cy="1434415"/>
          </a:xfrm>
        </p:spPr>
        <p:txBody>
          <a:bodyPr anchor="b">
            <a:normAutofit/>
          </a:bodyPr>
          <a:lstStyle/>
          <a:p>
            <a:r>
              <a:rPr lang="sv-SE" sz="5400"/>
              <a:t>Laget.se</a:t>
            </a:r>
          </a:p>
        </p:txBody>
      </p:sp>
      <p:sp>
        <p:nvSpPr>
          <p:cNvPr id="51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4C9909B6-1E07-E53C-1922-80918B17F55F}"/>
              </a:ext>
            </a:extLst>
          </p:cNvPr>
          <p:cNvSpPr>
            <a:spLocks noGrp="1"/>
          </p:cNvSpPr>
          <p:nvPr>
            <p:ph idx="1"/>
          </p:nvPr>
        </p:nvSpPr>
        <p:spPr>
          <a:xfrm>
            <a:off x="572493" y="2071317"/>
            <a:ext cx="6713552" cy="4119172"/>
          </a:xfrm>
        </p:spPr>
        <p:txBody>
          <a:bodyPr anchor="t">
            <a:normAutofit/>
          </a:bodyPr>
          <a:lstStyle/>
          <a:p>
            <a:pPr marL="0" indent="0">
              <a:spcAft>
                <a:spcPts val="600"/>
              </a:spcAft>
              <a:buNone/>
            </a:pPr>
            <a:r>
              <a:rPr lang="sv-SE" sz="1600" dirty="0">
                <a:latin typeface="Calibri" panose="020F0502020204030204" pitchFamily="34" charset="0"/>
                <a:ea typeface="Yu Mincho" panose="02020400000000000000" pitchFamily="18" charset="-128"/>
                <a:cs typeface="Times New Roman" panose="02020603050405020304" pitchFamily="18" charset="0"/>
              </a:rPr>
              <a:t>Kärra KIF har valt Laget.se som hemsida. </a:t>
            </a:r>
            <a:r>
              <a:rPr lang="sv-SE" sz="1600" dirty="0">
                <a:latin typeface="Calibri" panose="020F0502020204030204" pitchFamily="34" charset="0"/>
                <a:ea typeface="Times New Roman" panose="02020603050405020304" pitchFamily="18" charset="0"/>
                <a:cs typeface="Times New Roman" panose="02020603050405020304" pitchFamily="18" charset="0"/>
              </a:rPr>
              <a:t>Detta gäller kring ert lag i laget.se</a:t>
            </a:r>
            <a:endParaRPr lang="sv-SE" sz="1600" dirty="0">
              <a:latin typeface="Calibri" panose="020F0502020204030204" pitchFamily="34" charset="0"/>
              <a:ea typeface="Yu Mincho" panose="02020400000000000000" pitchFamily="18" charset="-128"/>
              <a:cs typeface="Times New Roman" panose="02020603050405020304" pitchFamily="18" charset="0"/>
            </a:endParaRPr>
          </a:p>
          <a:p>
            <a:pPr>
              <a:spcAft>
                <a:spcPts val="600"/>
              </a:spcAft>
            </a:pPr>
            <a:r>
              <a:rPr lang="sv-SE" sz="1600" b="1" dirty="0">
                <a:latin typeface="Calibri" panose="020F0502020204030204" pitchFamily="34" charset="0"/>
                <a:ea typeface="Times New Roman" panose="02020603050405020304" pitchFamily="18" charset="0"/>
                <a:cs typeface="Times New Roman" panose="02020603050405020304" pitchFamily="18" charset="0"/>
              </a:rPr>
              <a:t>laget.se är vårt centrala verktyg för kommunikation och administration. </a:t>
            </a:r>
            <a:endParaRPr lang="sv-SE" sz="1600" dirty="0">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latin typeface="Calibri" panose="020F0502020204030204" pitchFamily="34" charset="0"/>
                <a:ea typeface="Times New Roman" panose="02020603050405020304" pitchFamily="18" charset="0"/>
                <a:cs typeface="Times New Roman" panose="02020603050405020304" pitchFamily="18" charset="0"/>
              </a:rPr>
              <a:t>Dessa punkter ska uppfyllas av alla lag:</a:t>
            </a:r>
            <a:endParaRPr lang="sv-SE" sz="1600" dirty="0">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latin typeface="Calibri" panose="020F0502020204030204" pitchFamily="34" charset="0"/>
                <a:ea typeface="Times New Roman" panose="02020603050405020304" pitchFamily="18" charset="0"/>
                <a:cs typeface="Times New Roman" panose="02020603050405020304" pitchFamily="18" charset="0"/>
              </a:rPr>
              <a:t>1. Alla spelare under Medlemmar (namn och person nummer)</a:t>
            </a:r>
            <a:endParaRPr lang="sv-SE" sz="1600" dirty="0">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latin typeface="Calibri" panose="020F0502020204030204" pitchFamily="34" charset="0"/>
                <a:ea typeface="Times New Roman" panose="02020603050405020304" pitchFamily="18" charset="0"/>
                <a:cs typeface="Times New Roman" panose="02020603050405020304" pitchFamily="18" charset="0"/>
              </a:rPr>
              <a:t>2. Samtliga målsmän per spelare som medlem. (namn och frekvent använd email)</a:t>
            </a:r>
            <a:endParaRPr lang="sv-SE" sz="1600" dirty="0">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latin typeface="Calibri" panose="020F0502020204030204" pitchFamily="34" charset="0"/>
                <a:ea typeface="Times New Roman" panose="02020603050405020304" pitchFamily="18" charset="0"/>
                <a:cs typeface="Times New Roman" panose="02020603050405020304" pitchFamily="18" charset="0"/>
              </a:rPr>
              <a:t>3. Alla träningar, matcher och andra aktiviteter under Aktiviteter så att de hamnar i kalendern.</a:t>
            </a:r>
            <a:endParaRPr lang="sv-SE" sz="1600" dirty="0">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latin typeface="Calibri" panose="020F0502020204030204" pitchFamily="34" charset="0"/>
                <a:ea typeface="Times New Roman" panose="02020603050405020304" pitchFamily="18" charset="0"/>
                <a:cs typeface="Times New Roman" panose="02020603050405020304" pitchFamily="18" charset="0"/>
              </a:rPr>
              <a:t>4. Närvaro rapportera alla aktiviteter löpande under säsongen.</a:t>
            </a:r>
            <a:endParaRPr lang="sv-SE" sz="1600" dirty="0">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latin typeface="Calibri" panose="020F0502020204030204" pitchFamily="34" charset="0"/>
                <a:ea typeface="Times New Roman" panose="02020603050405020304" pitchFamily="18" charset="0"/>
                <a:cs typeface="Times New Roman" panose="02020603050405020304" pitchFamily="18" charset="0"/>
              </a:rPr>
              <a:t>5. Löpande uppdatera med nyheter för att hålla alla välinformerade och göra hemsidan intressant att besöka.</a:t>
            </a:r>
            <a:endParaRPr lang="sv-SE" sz="16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sv-SE" sz="1400" dirty="0"/>
          </a:p>
        </p:txBody>
      </p:sp>
      <p:pic>
        <p:nvPicPr>
          <p:cNvPr id="5122" name="Picture 2" descr="laget.se | Örebro">
            <a:extLst>
              <a:ext uri="{FF2B5EF4-FFF2-40B4-BE49-F238E27FC236}">
                <a16:creationId xmlns:a16="http://schemas.microsoft.com/office/drawing/2014/main" id="{EAFA00E6-334D-C165-77E9-622F43AB98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35" r="38202" b="-1"/>
          <a:stretch/>
        </p:blipFill>
        <p:spPr bwMode="auto">
          <a:xfrm>
            <a:off x="7675659"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16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4486127-9710-9650-4C6A-1723B28D134E}"/>
              </a:ext>
            </a:extLst>
          </p:cNvPr>
          <p:cNvSpPr>
            <a:spLocks noGrp="1"/>
          </p:cNvSpPr>
          <p:nvPr>
            <p:ph type="title"/>
          </p:nvPr>
        </p:nvSpPr>
        <p:spPr>
          <a:xfrm>
            <a:off x="572493" y="238539"/>
            <a:ext cx="11018520" cy="1434415"/>
          </a:xfrm>
        </p:spPr>
        <p:txBody>
          <a:bodyPr anchor="b">
            <a:normAutofit/>
          </a:bodyPr>
          <a:lstStyle/>
          <a:p>
            <a:r>
              <a:rPr lang="sv-SE" sz="5400" b="1" dirty="0"/>
              <a:t>Klubbshop </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26EC33C5-B0D9-BC2C-9013-4F267ACD7BC4}"/>
              </a:ext>
            </a:extLst>
          </p:cNvPr>
          <p:cNvSpPr>
            <a:spLocks noGrp="1"/>
          </p:cNvSpPr>
          <p:nvPr>
            <p:ph idx="1"/>
          </p:nvPr>
        </p:nvSpPr>
        <p:spPr>
          <a:xfrm>
            <a:off x="572493" y="2071316"/>
            <a:ext cx="6713552" cy="4119172"/>
          </a:xfrm>
        </p:spPr>
        <p:txBody>
          <a:bodyPr anchor="t">
            <a:normAutofit/>
          </a:bodyPr>
          <a:lstStyle/>
          <a:p>
            <a:pPr marL="0" indent="0">
              <a:spcAft>
                <a:spcPts val="600"/>
              </a:spcAft>
              <a:buNone/>
            </a:pPr>
            <a:r>
              <a:rPr lang="sv-SE" sz="1700" b="1" dirty="0">
                <a:latin typeface="Calibri" panose="020F0502020204030204" pitchFamily="34" charset="0"/>
                <a:ea typeface="Times New Roman" panose="02020603050405020304" pitchFamily="18" charset="0"/>
                <a:cs typeface="Times New Roman" panose="02020603050405020304" pitchFamily="18" charset="0"/>
              </a:rPr>
              <a:t>Kärra KIF har sportföretaget Klubbhuset som leverantör av Kärra kläder. Märket som vi har avtal med och spelar i är Craft.</a:t>
            </a:r>
          </a:p>
          <a:p>
            <a:pPr marL="0" indent="0">
              <a:spcAft>
                <a:spcPts val="600"/>
              </a:spcAft>
              <a:buNone/>
            </a:pPr>
            <a:r>
              <a:rPr lang="sv-SE" sz="1700" dirty="0">
                <a:latin typeface="Calibri" panose="020F0502020204030204" pitchFamily="34" charset="0"/>
                <a:ea typeface="Times New Roman" panose="02020603050405020304" pitchFamily="18" charset="0"/>
                <a:cs typeface="Times New Roman" panose="02020603050405020304" pitchFamily="18" charset="0"/>
              </a:rPr>
              <a:t>Om du vill beställa kläder så har du lite olika möjligheter till att göra detta: </a:t>
            </a:r>
          </a:p>
          <a:p>
            <a:pPr marL="0" indent="0">
              <a:spcAft>
                <a:spcPts val="600"/>
              </a:spcAft>
              <a:buNone/>
            </a:pPr>
            <a:r>
              <a:rPr lang="sv-SE" sz="1700" dirty="0">
                <a:latin typeface="Calibri" panose="020F0502020204030204" pitchFamily="34" charset="0"/>
                <a:ea typeface="Times New Roman" panose="02020603050405020304" pitchFamily="18" charset="0"/>
                <a:cs typeface="Times New Roman" panose="02020603050405020304" pitchFamily="18" charset="0"/>
              </a:rPr>
              <a:t>1. Via webshopen på hemsidan. Under loggan på klubbhuset finns det en automatisk länk till webshopen där man fyller i det man vill beställa. Dessa beställningar gör man själv. Leverans av dessa kläder sker via post, uthämtning på utlämningsställe eller i Klubbhusets butik vid Valhalla.</a:t>
            </a:r>
          </a:p>
          <a:p>
            <a:pPr marL="0" indent="0">
              <a:spcAft>
                <a:spcPts val="600"/>
              </a:spcAft>
              <a:buNone/>
            </a:pPr>
            <a:r>
              <a:rPr lang="sv-SE" sz="1700" dirty="0">
                <a:latin typeface="Calibri" panose="020F0502020204030204" pitchFamily="34" charset="0"/>
                <a:ea typeface="Times New Roman" panose="02020603050405020304" pitchFamily="18" charset="0"/>
                <a:cs typeface="Times New Roman" panose="02020603050405020304" pitchFamily="18" charset="0"/>
              </a:rPr>
              <a:t>2. Du kan också köpa kläder direkt över disk i Klubbhusets butik vid Valhalla.</a:t>
            </a:r>
          </a:p>
          <a:p>
            <a:pPr marL="0" indent="0">
              <a:spcAft>
                <a:spcPts val="600"/>
              </a:spcAft>
              <a:buNone/>
            </a:pPr>
            <a:r>
              <a:rPr lang="sv-SE" sz="1700" dirty="0">
                <a:latin typeface="Calibri" panose="020F0502020204030204" pitchFamily="34" charset="0"/>
                <a:ea typeface="Times New Roman" panose="02020603050405020304" pitchFamily="18" charset="0"/>
                <a:cs typeface="Times New Roman" panose="02020603050405020304" pitchFamily="18" charset="0"/>
              </a:rPr>
              <a:t>Vill du prova kläder innan du beställer finns det möjligheter till detta i Kansliet/ KKIF eller i Klubbhusets butik vid Valhalla.</a:t>
            </a:r>
          </a:p>
          <a:p>
            <a:pPr marL="0" indent="0">
              <a:buNone/>
            </a:pPr>
            <a:endParaRPr lang="sv-SE" sz="1700" dirty="0"/>
          </a:p>
        </p:txBody>
      </p:sp>
      <p:pic>
        <p:nvPicPr>
          <p:cNvPr id="4" name="Picture 3">
            <a:extLst>
              <a:ext uri="{FF2B5EF4-FFF2-40B4-BE49-F238E27FC236}">
                <a16:creationId xmlns:a16="http://schemas.microsoft.com/office/drawing/2014/main" id="{C17EC1F2-5AE9-30B4-8701-8122A615AAC4}"/>
              </a:ext>
            </a:extLst>
          </p:cNvPr>
          <p:cNvPicPr>
            <a:picLocks noChangeAspect="1"/>
          </p:cNvPicPr>
          <p:nvPr/>
        </p:nvPicPr>
        <p:blipFill rotWithShape="1">
          <a:blip r:embed="rId2"/>
          <a:srcRect r="3793" b="-2"/>
          <a:stretch/>
        </p:blipFill>
        <p:spPr>
          <a:xfrm>
            <a:off x="7675658" y="2093976"/>
            <a:ext cx="3941064" cy="4096512"/>
          </a:xfrm>
          <a:prstGeom prst="rect">
            <a:avLst/>
          </a:prstGeom>
        </p:spPr>
      </p:pic>
    </p:spTree>
    <p:extLst>
      <p:ext uri="{BB962C8B-B14F-4D97-AF65-F5344CB8AC3E}">
        <p14:creationId xmlns:p14="http://schemas.microsoft.com/office/powerpoint/2010/main" val="126514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7FD49-9823-4B1E-4F7B-7F0EB037B5D9}"/>
              </a:ext>
            </a:extLst>
          </p:cNvPr>
          <p:cNvSpPr>
            <a:spLocks noGrp="1"/>
          </p:cNvSpPr>
          <p:nvPr>
            <p:ph type="title"/>
          </p:nvPr>
        </p:nvSpPr>
        <p:spPr>
          <a:xfrm>
            <a:off x="572493" y="238539"/>
            <a:ext cx="11018520" cy="1434415"/>
          </a:xfrm>
        </p:spPr>
        <p:txBody>
          <a:bodyPr anchor="b">
            <a:normAutofit/>
          </a:bodyPr>
          <a:lstStyle/>
          <a:p>
            <a:r>
              <a:rPr lang="sv-SE" sz="4200" b="1" dirty="0"/>
              <a:t>Lottansvarig, lottförsäljning och kassör/lagkassa</a:t>
            </a:r>
            <a:br>
              <a:rPr lang="sv-SE" sz="4200" b="1" dirty="0"/>
            </a:br>
            <a:endParaRPr lang="sv-SE" sz="4200" b="1" dirty="0"/>
          </a:p>
        </p:txBody>
      </p:sp>
      <p:sp>
        <p:nvSpPr>
          <p:cNvPr id="4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F4BE18-CF05-B9ED-E209-1D13CB460663}"/>
              </a:ext>
            </a:extLst>
          </p:cNvPr>
          <p:cNvSpPr>
            <a:spLocks noGrp="1"/>
          </p:cNvSpPr>
          <p:nvPr>
            <p:ph idx="1"/>
          </p:nvPr>
        </p:nvSpPr>
        <p:spPr>
          <a:xfrm>
            <a:off x="572493" y="2071316"/>
            <a:ext cx="6713552" cy="4119172"/>
          </a:xfrm>
        </p:spPr>
        <p:txBody>
          <a:bodyPr anchor="t">
            <a:normAutofit/>
          </a:bodyPr>
          <a:lstStyle/>
          <a:p>
            <a:endParaRPr lang="sv-SE" sz="1900" dirty="0"/>
          </a:p>
          <a:p>
            <a:r>
              <a:rPr lang="sv-SE" sz="1900" dirty="0"/>
              <a:t> Idrottsrabatten: Säljs 2ggr/år (vår/höst) 150kr/</a:t>
            </a:r>
            <a:r>
              <a:rPr lang="sv-SE" sz="1900" dirty="0" err="1"/>
              <a:t>st</a:t>
            </a:r>
            <a:r>
              <a:rPr lang="sv-SE" sz="1900" dirty="0"/>
              <a:t> där 25kr faller tillbaka till lagkassan. Kassan som gör de möjligt för laget att ordna läger, anmäla oss till cuper utöver de klubben redan står för m.m.</a:t>
            </a:r>
            <a:br>
              <a:rPr lang="sv-SE" sz="1900" dirty="0"/>
            </a:br>
            <a:endParaRPr lang="sv-SE" sz="1900" dirty="0"/>
          </a:p>
          <a:p>
            <a:r>
              <a:rPr lang="sv-SE" sz="1900" dirty="0"/>
              <a:t> Bingolotter/Julkalender: Inför varje uppesittarkväll innan jul och nyår</a:t>
            </a:r>
            <a:br>
              <a:rPr lang="sv-SE" sz="1900" dirty="0"/>
            </a:br>
            <a:br>
              <a:rPr lang="sv-SE" sz="1900" dirty="0"/>
            </a:br>
            <a:r>
              <a:rPr lang="sv-SE" sz="1900" u="sng" dirty="0"/>
              <a:t>Vi behöver hjälp med:</a:t>
            </a:r>
            <a:br>
              <a:rPr lang="sv-SE" sz="1900" dirty="0"/>
            </a:br>
            <a:r>
              <a:rPr lang="sv-SE" sz="1900" dirty="0"/>
              <a:t>- Någon som kan vara lottansvarig och har kontakten med klubben vid ovan försäljningar.</a:t>
            </a:r>
            <a:br>
              <a:rPr lang="sv-SE" sz="1900" dirty="0"/>
            </a:br>
            <a:r>
              <a:rPr lang="sv-SE" sz="1900" dirty="0"/>
              <a:t>- Någon som kan vara kassör/lagkassa ansvarig.</a:t>
            </a:r>
            <a:br>
              <a:rPr lang="sv-SE" sz="1900" dirty="0"/>
            </a:br>
            <a:r>
              <a:rPr lang="sv-SE" sz="1900" dirty="0"/>
              <a:t>- Fika ansvariga vid framtida matcher.</a:t>
            </a:r>
          </a:p>
        </p:txBody>
      </p:sp>
      <p:pic>
        <p:nvPicPr>
          <p:cNvPr id="4" name="Picture 3">
            <a:extLst>
              <a:ext uri="{FF2B5EF4-FFF2-40B4-BE49-F238E27FC236}">
                <a16:creationId xmlns:a16="http://schemas.microsoft.com/office/drawing/2014/main" id="{CDD412D2-2ED6-B865-0176-3620950338C4}"/>
              </a:ext>
            </a:extLst>
          </p:cNvPr>
          <p:cNvPicPr>
            <a:picLocks noChangeAspect="1"/>
          </p:cNvPicPr>
          <p:nvPr/>
        </p:nvPicPr>
        <p:blipFill rotWithShape="1">
          <a:blip r:embed="rId2">
            <a:extLst>
              <a:ext uri="{28A0092B-C50C-407E-A947-70E740481C1C}">
                <a14:useLocalDpi xmlns:a14="http://schemas.microsoft.com/office/drawing/2010/main" val="0"/>
              </a:ext>
            </a:extLst>
          </a:blip>
          <a:srcRect l="2624" r="3818" b="1"/>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98536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2B6F45E-9EBF-87F6-307D-BB7B1028327F}"/>
              </a:ext>
            </a:extLst>
          </p:cNvPr>
          <p:cNvSpPr>
            <a:spLocks noGrp="1"/>
          </p:cNvSpPr>
          <p:nvPr>
            <p:ph type="title"/>
          </p:nvPr>
        </p:nvSpPr>
        <p:spPr>
          <a:xfrm>
            <a:off x="572493" y="238541"/>
            <a:ext cx="11018520" cy="1434415"/>
          </a:xfrm>
        </p:spPr>
        <p:txBody>
          <a:bodyPr anchor="b">
            <a:normAutofit/>
          </a:bodyPr>
          <a:lstStyle/>
          <a:p>
            <a:r>
              <a:rPr lang="sv-SE" sz="5400" b="1" dirty="0"/>
              <a:t>Övriga punkter – Frågor från er </a:t>
            </a:r>
          </a:p>
        </p:txBody>
      </p:sp>
      <p:sp>
        <p:nvSpPr>
          <p:cNvPr id="112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B4B20416-94CE-CEAB-B3C8-C1F17FA9688D}"/>
              </a:ext>
            </a:extLst>
          </p:cNvPr>
          <p:cNvSpPr>
            <a:spLocks noGrp="1"/>
          </p:cNvSpPr>
          <p:nvPr>
            <p:ph idx="1"/>
          </p:nvPr>
        </p:nvSpPr>
        <p:spPr>
          <a:xfrm>
            <a:off x="572493" y="2071317"/>
            <a:ext cx="6713552" cy="4119172"/>
          </a:xfrm>
        </p:spPr>
        <p:txBody>
          <a:bodyPr anchor="t">
            <a:normAutofit/>
          </a:bodyPr>
          <a:lstStyle/>
          <a:p>
            <a:pPr marL="342891" indent="-342891">
              <a:buFont typeface="+mj-lt"/>
              <a:buAutoNum type="arabicPeriod"/>
            </a:pPr>
            <a:r>
              <a:rPr lang="sv-SE" sz="1600" dirty="0">
                <a:latin typeface="Calibri" panose="020F0502020204030204" pitchFamily="34" charset="0"/>
                <a:ea typeface="Yu Mincho" panose="02020400000000000000" pitchFamily="18" charset="-128"/>
                <a:cs typeface="Times New Roman" panose="02020603050405020304" pitchFamily="18" charset="0"/>
              </a:rPr>
              <a:t>Vi har ett litet problem med att fler barn kommer sent till träningarna, detta innebär är att tyvärr att de ofta missar ”upprop” och inte blir närvaroregistrerat.</a:t>
            </a:r>
          </a:p>
          <a:p>
            <a:pPr marL="457189"/>
            <a:r>
              <a:rPr lang="sv-SE" sz="1600" dirty="0">
                <a:latin typeface="Calibri" panose="020F0502020204030204" pitchFamily="34" charset="0"/>
                <a:ea typeface="Yu Mincho" panose="02020400000000000000" pitchFamily="18" charset="-128"/>
                <a:cs typeface="Times New Roman" panose="02020603050405020304" pitchFamily="18" charset="0"/>
              </a:rPr>
              <a:t>Detta påverkar både föreningens LOK ersättning men kanske främst barnet när vi i framtiden tvingas gå efter närvaro vid sammandrag, cuper och matcher.</a:t>
            </a:r>
          </a:p>
          <a:p>
            <a:pPr indent="0">
              <a:buNone/>
            </a:pPr>
            <a:r>
              <a:rPr lang="sv-SE" sz="1600" dirty="0">
                <a:latin typeface="Calibri" panose="020F0502020204030204" pitchFamily="34" charset="0"/>
                <a:ea typeface="Yu Mincho" panose="02020400000000000000" pitchFamily="18" charset="-128"/>
                <a:cs typeface="Times New Roman" panose="02020603050405020304" pitchFamily="18" charset="0"/>
              </a:rPr>
              <a:t> -  Lättaste lösningen är att se till att vara i tid.</a:t>
            </a:r>
            <a:br>
              <a:rPr lang="sv-SE" sz="1600" dirty="0">
                <a:latin typeface="Calibri" panose="020F0502020204030204" pitchFamily="34" charset="0"/>
                <a:ea typeface="Yu Mincho" panose="02020400000000000000" pitchFamily="18" charset="-128"/>
                <a:cs typeface="Times New Roman" panose="02020603050405020304" pitchFamily="18" charset="0"/>
              </a:rPr>
            </a:br>
            <a:r>
              <a:rPr lang="sv-SE" sz="1600" dirty="0">
                <a:latin typeface="Calibri" panose="020F0502020204030204" pitchFamily="34" charset="0"/>
                <a:ea typeface="Yu Mincho" panose="02020400000000000000" pitchFamily="18" charset="-128"/>
                <a:cs typeface="Times New Roman" panose="02020603050405020304" pitchFamily="18" charset="0"/>
              </a:rPr>
              <a:t> </a:t>
            </a:r>
          </a:p>
          <a:p>
            <a:pPr indent="0">
              <a:buNone/>
            </a:pPr>
            <a:r>
              <a:rPr lang="sv-SE" sz="1600" dirty="0">
                <a:latin typeface="Calibri" panose="020F0502020204030204" pitchFamily="34" charset="0"/>
                <a:ea typeface="Yu Mincho" panose="02020400000000000000" pitchFamily="18" charset="-128"/>
                <a:cs typeface="Times New Roman" panose="02020603050405020304" pitchFamily="18" charset="0"/>
              </a:rPr>
              <a:t>2. Fler ledare = Fler barn på fler cuper, sammandrag osv.</a:t>
            </a:r>
          </a:p>
          <a:p>
            <a:pPr indent="0">
              <a:buNone/>
            </a:pPr>
            <a:r>
              <a:rPr lang="sv-SE" sz="1600" dirty="0">
                <a:latin typeface="Calibri" panose="020F0502020204030204" pitchFamily="34" charset="0"/>
                <a:ea typeface="Yu Mincho" panose="02020400000000000000" pitchFamily="18" charset="-128"/>
                <a:cs typeface="Times New Roman" panose="02020603050405020304" pitchFamily="18" charset="0"/>
              </a:rPr>
              <a:t>3. Uppdatera barnens profil på laget.se med ett foto på dom</a:t>
            </a:r>
          </a:p>
        </p:txBody>
      </p:sp>
      <p:pic>
        <p:nvPicPr>
          <p:cNvPr id="11266" name="Picture 2">
            <a:extLst>
              <a:ext uri="{FF2B5EF4-FFF2-40B4-BE49-F238E27FC236}">
                <a16:creationId xmlns:a16="http://schemas.microsoft.com/office/drawing/2014/main" id="{8F64FB31-E025-D708-7C24-66119B3E7B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59" r="28239" b="2"/>
          <a:stretch/>
        </p:blipFill>
        <p:spPr bwMode="auto">
          <a:xfrm>
            <a:off x="7675659"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615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Kärra KIF">
            <a:extLst>
              <a:ext uri="{FF2B5EF4-FFF2-40B4-BE49-F238E27FC236}">
                <a16:creationId xmlns:a16="http://schemas.microsoft.com/office/drawing/2014/main" id="{C34F50E6-2131-784E-CD72-A210519ABE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59" r="30050" b="9091"/>
          <a:stretch/>
        </p:blipFill>
        <p:spPr bwMode="auto">
          <a:xfrm>
            <a:off x="3523488" y="10"/>
            <a:ext cx="8668512" cy="6857991"/>
          </a:xfrm>
          <a:prstGeom prst="rect">
            <a:avLst/>
          </a:prstGeom>
          <a:noFill/>
          <a:extLst>
            <a:ext uri="{909E8E84-426E-40DD-AFC4-6F175D3DCCD1}">
              <a14:hiddenFill xmlns:a14="http://schemas.microsoft.com/office/drawing/2010/main">
                <a:solidFill>
                  <a:srgbClr val="FFFFFF"/>
                </a:solidFill>
              </a14:hiddenFill>
            </a:ext>
          </a:extLst>
        </p:spPr>
      </p:pic>
      <p:sp>
        <p:nvSpPr>
          <p:cNvPr id="12297" name="Rectangle 1229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317B4B16-9126-9804-FA05-8E791603C4D5}"/>
              </a:ext>
            </a:extLst>
          </p:cNvPr>
          <p:cNvSpPr>
            <a:spLocks noGrp="1"/>
          </p:cNvSpPr>
          <p:nvPr>
            <p:ph type="title"/>
          </p:nvPr>
        </p:nvSpPr>
        <p:spPr>
          <a:xfrm>
            <a:off x="477981" y="1122363"/>
            <a:ext cx="4023360" cy="3204135"/>
          </a:xfrm>
        </p:spPr>
        <p:txBody>
          <a:bodyPr vert="horz" lIns="91440" tIns="45720" rIns="91440" bIns="45720" rtlCol="0" anchor="b">
            <a:normAutofit/>
          </a:bodyPr>
          <a:lstStyle/>
          <a:p>
            <a:r>
              <a:rPr lang="en-US" sz="4800"/>
              <a:t>TACK för idag!</a:t>
            </a:r>
          </a:p>
        </p:txBody>
      </p:sp>
      <p:sp>
        <p:nvSpPr>
          <p:cNvPr id="12299" name="Rectangle 1229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301" name="Rectangle 1230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188182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ärra KIF P-09 | Kärra KIF U13 Herr">
            <a:extLst>
              <a:ext uri="{FF2B5EF4-FFF2-40B4-BE49-F238E27FC236}">
                <a16:creationId xmlns:a16="http://schemas.microsoft.com/office/drawing/2014/main" id="{F70956FE-B57B-5653-D3C4-DEF457CC8D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r="11765" b="1"/>
          <a:stretch/>
        </p:blipFill>
        <p:spPr bwMode="auto">
          <a:xfrm>
            <a:off x="1" y="10"/>
            <a:ext cx="9669643" cy="6857991"/>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9"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B3B0F74D-1D26-9493-C7AD-A91650A3F863}"/>
              </a:ext>
            </a:extLst>
          </p:cNvPr>
          <p:cNvSpPr>
            <a:spLocks noGrp="1"/>
          </p:cNvSpPr>
          <p:nvPr>
            <p:ph type="title"/>
          </p:nvPr>
        </p:nvSpPr>
        <p:spPr>
          <a:xfrm>
            <a:off x="7531611" y="365125"/>
            <a:ext cx="3822189" cy="1899912"/>
          </a:xfrm>
        </p:spPr>
        <p:txBody>
          <a:bodyPr>
            <a:normAutofit/>
          </a:bodyPr>
          <a:lstStyle/>
          <a:p>
            <a:r>
              <a:rPr lang="sv-SE" sz="4000" b="1" dirty="0"/>
              <a:t>Agenda</a:t>
            </a:r>
            <a:r>
              <a:rPr lang="sv-SE" sz="4000" dirty="0"/>
              <a:t> </a:t>
            </a:r>
          </a:p>
        </p:txBody>
      </p:sp>
      <p:sp>
        <p:nvSpPr>
          <p:cNvPr id="3" name="Platshållare för innehåll 2">
            <a:extLst>
              <a:ext uri="{FF2B5EF4-FFF2-40B4-BE49-F238E27FC236}">
                <a16:creationId xmlns:a16="http://schemas.microsoft.com/office/drawing/2014/main" id="{AFF0262B-6020-D5EA-8AF6-84ADE1C2882F}"/>
              </a:ext>
            </a:extLst>
          </p:cNvPr>
          <p:cNvSpPr>
            <a:spLocks noGrp="1"/>
          </p:cNvSpPr>
          <p:nvPr>
            <p:ph idx="1"/>
          </p:nvPr>
        </p:nvSpPr>
        <p:spPr>
          <a:xfrm>
            <a:off x="7531611" y="2434201"/>
            <a:ext cx="3822189" cy="3742763"/>
          </a:xfrm>
        </p:spPr>
        <p:txBody>
          <a:bodyPr>
            <a:normAutofit fontScale="92500" lnSpcReduction="20000"/>
          </a:bodyPr>
          <a:lstStyle/>
          <a:p>
            <a:pPr marL="514338" indent="-514338">
              <a:buAutoNum type="arabicPeriod"/>
            </a:pPr>
            <a:r>
              <a:rPr lang="sv-SE" sz="2000" dirty="0"/>
              <a:t>Föreningen </a:t>
            </a:r>
          </a:p>
          <a:p>
            <a:pPr marL="514338" indent="-514338">
              <a:buAutoNum type="arabicPeriod"/>
            </a:pPr>
            <a:r>
              <a:rPr lang="sv-SE" sz="2000" dirty="0"/>
              <a:t>Värdegrund </a:t>
            </a:r>
          </a:p>
          <a:p>
            <a:pPr marL="514338" indent="-514338">
              <a:buAutoNum type="arabicPeriod"/>
            </a:pPr>
            <a:r>
              <a:rPr lang="sv-SE" sz="2000" dirty="0"/>
              <a:t>Ledarens roll</a:t>
            </a:r>
          </a:p>
          <a:p>
            <a:pPr marL="514338" indent="-514338">
              <a:buAutoNum type="arabicPeriod"/>
            </a:pPr>
            <a:r>
              <a:rPr lang="sv-SE" sz="2000" dirty="0"/>
              <a:t>Spelar utvecklingsplan </a:t>
            </a:r>
          </a:p>
          <a:p>
            <a:pPr marL="514338" indent="-514338">
              <a:buAutoNum type="arabicPeriod"/>
            </a:pPr>
            <a:r>
              <a:rPr lang="sv-SE" sz="2000" dirty="0"/>
              <a:t>Spelare </a:t>
            </a:r>
          </a:p>
          <a:p>
            <a:pPr marL="514338" indent="-514338">
              <a:buAutoNum type="arabicPeriod"/>
            </a:pPr>
            <a:r>
              <a:rPr lang="sv-SE" sz="2000" dirty="0"/>
              <a:t>Förälder</a:t>
            </a:r>
          </a:p>
          <a:p>
            <a:pPr marL="514338" indent="-514338">
              <a:buAutoNum type="arabicPeriod"/>
            </a:pPr>
            <a:r>
              <a:rPr lang="sv-SE" sz="2000" dirty="0"/>
              <a:t>Medlemsavgifter </a:t>
            </a:r>
          </a:p>
          <a:p>
            <a:pPr marL="514338" indent="-514338">
              <a:buAutoNum type="arabicPeriod"/>
            </a:pPr>
            <a:r>
              <a:rPr lang="sv-SE" sz="2000" dirty="0"/>
              <a:t>Laget.se</a:t>
            </a:r>
          </a:p>
          <a:p>
            <a:pPr marL="514338" indent="-514338">
              <a:buAutoNum type="arabicPeriod"/>
            </a:pPr>
            <a:r>
              <a:rPr lang="sv-SE" sz="2000" dirty="0"/>
              <a:t>Klubbshop</a:t>
            </a:r>
          </a:p>
          <a:p>
            <a:pPr marL="514338" indent="-514338">
              <a:buAutoNum type="arabicPeriod"/>
            </a:pPr>
            <a:r>
              <a:rPr lang="sv-SE" sz="2000" dirty="0"/>
              <a:t>Lagkassa</a:t>
            </a:r>
            <a:r>
              <a:rPr lang="sv-SE" sz="2000"/>
              <a:t>, lottansvarig</a:t>
            </a:r>
            <a:endParaRPr lang="sv-SE" sz="2000" dirty="0"/>
          </a:p>
          <a:p>
            <a:pPr marL="514338" indent="-514338">
              <a:buAutoNum type="arabicPeriod"/>
            </a:pPr>
            <a:r>
              <a:rPr lang="sv-SE" sz="2000" dirty="0"/>
              <a:t>Övriga punkter – Frågor från er</a:t>
            </a:r>
          </a:p>
        </p:txBody>
      </p:sp>
    </p:spTree>
    <p:extLst>
      <p:ext uri="{BB962C8B-B14F-4D97-AF65-F5344CB8AC3E}">
        <p14:creationId xmlns:p14="http://schemas.microsoft.com/office/powerpoint/2010/main" val="45271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69A2FE1-1262-D669-93F9-092AE7573BB8}"/>
              </a:ext>
            </a:extLst>
          </p:cNvPr>
          <p:cNvSpPr>
            <a:spLocks noGrp="1"/>
          </p:cNvSpPr>
          <p:nvPr>
            <p:ph type="title"/>
          </p:nvPr>
        </p:nvSpPr>
        <p:spPr>
          <a:xfrm>
            <a:off x="572493" y="238541"/>
            <a:ext cx="11018520" cy="1434415"/>
          </a:xfrm>
        </p:spPr>
        <p:txBody>
          <a:bodyPr anchor="b">
            <a:normAutofit/>
          </a:bodyPr>
          <a:lstStyle/>
          <a:p>
            <a:r>
              <a:rPr lang="sv-SE" sz="5400" b="1"/>
              <a:t>Föreningen </a:t>
            </a:r>
          </a:p>
        </p:txBody>
      </p:sp>
      <p:sp>
        <p:nvSpPr>
          <p:cNvPr id="206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48BEAAA7-E1B8-C0C4-3E4C-68F4535D32B8}"/>
              </a:ext>
            </a:extLst>
          </p:cNvPr>
          <p:cNvSpPr>
            <a:spLocks noGrp="1"/>
          </p:cNvSpPr>
          <p:nvPr>
            <p:ph idx="1"/>
          </p:nvPr>
        </p:nvSpPr>
        <p:spPr>
          <a:xfrm>
            <a:off x="572493" y="2071317"/>
            <a:ext cx="6713552" cy="4119172"/>
          </a:xfrm>
        </p:spPr>
        <p:txBody>
          <a:bodyPr anchor="t">
            <a:normAutofit/>
          </a:bodyPr>
          <a:lstStyle/>
          <a:p>
            <a:pPr marL="0" indent="0">
              <a:lnSpc>
                <a:spcPct val="110000"/>
              </a:lnSpc>
              <a:spcBef>
                <a:spcPts val="0"/>
              </a:spcBef>
              <a:buNone/>
            </a:pPr>
            <a:r>
              <a:rPr lang="sv-SE" sz="1600" b="1" kern="0" dirty="0">
                <a:latin typeface="Calibri Light" panose="020F0302020204030204" pitchFamily="34" charset="0"/>
                <a:ea typeface="Yu Gothic Light" panose="020B0300000000000000" pitchFamily="34" charset="-128"/>
                <a:cs typeface="Times New Roman" panose="02020603050405020304" pitchFamily="18" charset="0"/>
              </a:rPr>
              <a:t>Styrelse</a:t>
            </a:r>
          </a:p>
          <a:p>
            <a:pPr marL="0" indent="0">
              <a:lnSpc>
                <a:spcPct val="110000"/>
              </a:lnSpc>
              <a:spcBef>
                <a:spcPts val="0"/>
              </a:spcBef>
              <a:buNone/>
            </a:pPr>
            <a:r>
              <a:rPr lang="sv-SE" sz="1400" dirty="0">
                <a:latin typeface="Calibri" panose="020F0502020204030204" pitchFamily="34" charset="0"/>
                <a:ea typeface="Yu Mincho" panose="02020400000000000000" pitchFamily="18" charset="-128"/>
                <a:cs typeface="Times New Roman" panose="02020603050405020304" pitchFamily="18" charset="0"/>
              </a:rPr>
              <a:t>Föreningens organisation Kärra KIF styrs av en styrelse vars uppgift är att vara beslutsfattandet i föreningen och säkerställa att föreningens stadgar följs. </a:t>
            </a:r>
          </a:p>
          <a:p>
            <a:pPr marL="0" indent="0">
              <a:lnSpc>
                <a:spcPct val="110000"/>
              </a:lnSpc>
              <a:spcBef>
                <a:spcPts val="0"/>
              </a:spcBef>
              <a:buNone/>
            </a:pPr>
            <a:endParaRPr lang="sv-SE" sz="1400" dirty="0">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10000"/>
              </a:lnSpc>
              <a:spcBef>
                <a:spcPts val="0"/>
              </a:spcBef>
              <a:buNone/>
            </a:pPr>
            <a:r>
              <a:rPr lang="sv-SE" sz="1600" b="1" kern="0" dirty="0">
                <a:latin typeface="Calibri Light" panose="020F0302020204030204" pitchFamily="34" charset="0"/>
                <a:ea typeface="Yu Gothic Light" panose="020B0300000000000000" pitchFamily="34" charset="-128"/>
                <a:cs typeface="Times New Roman" panose="02020603050405020304" pitchFamily="18" charset="0"/>
              </a:rPr>
              <a:t>Kansli</a:t>
            </a:r>
          </a:p>
          <a:p>
            <a:pPr marL="0" indent="0">
              <a:lnSpc>
                <a:spcPct val="110000"/>
              </a:lnSpc>
              <a:spcBef>
                <a:spcPts val="0"/>
              </a:spcBef>
              <a:buNone/>
            </a:pPr>
            <a:r>
              <a:rPr lang="sv-SE" sz="1400" dirty="0">
                <a:latin typeface="Calibri" panose="020F0502020204030204" pitchFamily="34" charset="0"/>
                <a:ea typeface="Yu Mincho" panose="02020400000000000000" pitchFamily="18" charset="-128"/>
                <a:cs typeface="Calibri" panose="020F0502020204030204" pitchFamily="34" charset="0"/>
              </a:rPr>
              <a:t>Vår kanslist heter </a:t>
            </a:r>
            <a:r>
              <a:rPr lang="sv-SE" sz="1400" dirty="0" err="1">
                <a:latin typeface="Calibri" panose="020F0502020204030204" pitchFamily="34" charset="0"/>
                <a:ea typeface="Yu Mincho" panose="02020400000000000000" pitchFamily="18" charset="-128"/>
                <a:cs typeface="Calibri" panose="020F0502020204030204" pitchFamily="34" charset="0"/>
              </a:rPr>
              <a:t>Darmin</a:t>
            </a:r>
            <a:r>
              <a:rPr lang="sv-SE" sz="1400" dirty="0">
                <a:latin typeface="Calibri" panose="020F0502020204030204" pitchFamily="34" charset="0"/>
                <a:ea typeface="Yu Mincho" panose="02020400000000000000" pitchFamily="18" charset="-128"/>
                <a:cs typeface="Calibri" panose="020F0502020204030204" pitchFamily="34" charset="0"/>
              </a:rPr>
              <a:t> Muslimovic och honom når du enklast via mail </a:t>
            </a:r>
            <a:r>
              <a:rPr lang="sv-SE" sz="1400" u="sng" dirty="0">
                <a:latin typeface="Calibri" panose="020F0502020204030204" pitchFamily="34" charset="0"/>
                <a:ea typeface="Yu Mincho" panose="02020400000000000000" pitchFamily="18" charset="-128"/>
                <a:cs typeface="Calibri" panose="020F0502020204030204" pitchFamily="34" charset="0"/>
                <a:hlinkClick r:id="rId2"/>
              </a:rPr>
              <a:t>info@karrakif.se</a:t>
            </a:r>
            <a:r>
              <a:rPr lang="sv-SE" sz="1400" dirty="0">
                <a:latin typeface="Calibri" panose="020F0502020204030204" pitchFamily="34" charset="0"/>
                <a:ea typeface="Yu Mincho" panose="02020400000000000000" pitchFamily="18" charset="-128"/>
                <a:cs typeface="Calibri" panose="020F0502020204030204" pitchFamily="34" charset="0"/>
              </a:rPr>
              <a:t>, eller mobil: 0704-562878. Viktigt att tänka på när du skickar mail till kansliet är att du fyller i </a:t>
            </a:r>
            <a:r>
              <a:rPr lang="sv-SE" sz="1400" dirty="0" err="1">
                <a:latin typeface="Calibri" panose="020F0502020204030204" pitchFamily="34" charset="0"/>
                <a:ea typeface="Yu Mincho" panose="02020400000000000000" pitchFamily="18" charset="-128"/>
                <a:cs typeface="Calibri" panose="020F0502020204030204" pitchFamily="34" charset="0"/>
              </a:rPr>
              <a:t>ämnesraden</a:t>
            </a:r>
            <a:r>
              <a:rPr lang="sv-SE" sz="1400" dirty="0">
                <a:latin typeface="Calibri" panose="020F0502020204030204" pitchFamily="34" charset="0"/>
                <a:ea typeface="Yu Mincho" panose="02020400000000000000" pitchFamily="18" charset="-128"/>
                <a:cs typeface="Calibri" panose="020F0502020204030204" pitchFamily="34" charset="0"/>
              </a:rPr>
              <a:t> om vad ärendet gäller.</a:t>
            </a:r>
          </a:p>
          <a:p>
            <a:pPr marL="0" indent="0">
              <a:lnSpc>
                <a:spcPct val="110000"/>
              </a:lnSpc>
              <a:spcBef>
                <a:spcPts val="0"/>
              </a:spcBef>
              <a:buNone/>
            </a:pPr>
            <a:endParaRPr lang="sv-SE" sz="1400" dirty="0">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10000"/>
              </a:lnSpc>
              <a:spcBef>
                <a:spcPts val="0"/>
              </a:spcBef>
              <a:buNone/>
            </a:pPr>
            <a:r>
              <a:rPr lang="sv-SE" sz="1400" dirty="0">
                <a:latin typeface="Calibri" panose="020F0502020204030204" pitchFamily="34" charset="0"/>
                <a:ea typeface="Yu Mincho" panose="02020400000000000000" pitchFamily="18" charset="-128"/>
                <a:cs typeface="Calibri" panose="020F0502020204030204" pitchFamily="34" charset="0"/>
              </a:rPr>
              <a:t>Kansliets öppettider: Mån 16.30-18.30. Övriga veckan är </a:t>
            </a:r>
            <a:r>
              <a:rPr lang="sv-SE" sz="1400" dirty="0" err="1">
                <a:latin typeface="Calibri" panose="020F0502020204030204" pitchFamily="34" charset="0"/>
                <a:ea typeface="Yu Mincho" panose="02020400000000000000" pitchFamily="18" charset="-128"/>
                <a:cs typeface="Calibri" panose="020F0502020204030204" pitchFamily="34" charset="0"/>
              </a:rPr>
              <a:t>Darmin</a:t>
            </a:r>
            <a:r>
              <a:rPr lang="sv-SE" sz="1400" dirty="0">
                <a:latin typeface="Calibri" panose="020F0502020204030204" pitchFamily="34" charset="0"/>
                <a:ea typeface="Yu Mincho" panose="02020400000000000000" pitchFamily="18" charset="-128"/>
                <a:cs typeface="Calibri" panose="020F0502020204030204" pitchFamily="34" charset="0"/>
              </a:rPr>
              <a:t> på plats på förmiddagarna. Säkrast är att ringa kansliet först.</a:t>
            </a:r>
          </a:p>
          <a:p>
            <a:pPr marL="0" indent="0">
              <a:lnSpc>
                <a:spcPct val="110000"/>
              </a:lnSpc>
              <a:spcBef>
                <a:spcPts val="0"/>
              </a:spcBef>
              <a:buNone/>
            </a:pPr>
            <a:endParaRPr lang="sv-SE" sz="1400" dirty="0">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10000"/>
              </a:lnSpc>
              <a:spcBef>
                <a:spcPts val="0"/>
              </a:spcBef>
              <a:buNone/>
            </a:pPr>
            <a:r>
              <a:rPr lang="sv-SE" sz="1600" b="1" kern="0" dirty="0">
                <a:latin typeface="Calibri Light" panose="020F0302020204030204" pitchFamily="34" charset="0"/>
                <a:ea typeface="Yu Gothic Light" panose="020B0300000000000000" pitchFamily="34" charset="-128"/>
                <a:cs typeface="Times New Roman" panose="02020603050405020304" pitchFamily="18" charset="0"/>
              </a:rPr>
              <a:t>Föreningsutvecklare</a:t>
            </a:r>
          </a:p>
          <a:p>
            <a:pPr marL="0" indent="0">
              <a:lnSpc>
                <a:spcPct val="110000"/>
              </a:lnSpc>
              <a:spcBef>
                <a:spcPts val="0"/>
              </a:spcBef>
              <a:buNone/>
            </a:pPr>
            <a:r>
              <a:rPr lang="sv-SE" sz="1400" dirty="0">
                <a:latin typeface="Calibri" panose="020F0502020204030204" pitchFamily="34" charset="0"/>
                <a:ea typeface="Yu Mincho" panose="02020400000000000000" pitchFamily="18" charset="-128"/>
                <a:cs typeface="Times New Roman" panose="02020603050405020304" pitchFamily="18" charset="0"/>
              </a:rPr>
              <a:t>Föreningsutvecklarens ansvarsområde och arbete avser alltid hela föreningens bästa. </a:t>
            </a:r>
          </a:p>
          <a:p>
            <a:pPr marL="0" indent="0">
              <a:lnSpc>
                <a:spcPct val="110000"/>
              </a:lnSpc>
              <a:spcBef>
                <a:spcPts val="0"/>
              </a:spcBef>
              <a:buNone/>
            </a:pPr>
            <a:r>
              <a:rPr lang="sv-SE" sz="1400" dirty="0">
                <a:latin typeface="Calibri" panose="020F0502020204030204" pitchFamily="34" charset="0"/>
                <a:ea typeface="Yu Mincho" panose="02020400000000000000" pitchFamily="18" charset="-128"/>
                <a:cs typeface="Times New Roman" panose="02020603050405020304" pitchFamily="18" charset="0"/>
              </a:rPr>
              <a:t>I Kärra KIF arbetar Johan </a:t>
            </a:r>
            <a:r>
              <a:rPr lang="sv-SE" sz="1400" dirty="0" err="1">
                <a:latin typeface="Calibri" panose="020F0502020204030204" pitchFamily="34" charset="0"/>
                <a:ea typeface="Yu Mincho" panose="02020400000000000000" pitchFamily="18" charset="-128"/>
                <a:cs typeface="Times New Roman" panose="02020603050405020304" pitchFamily="18" charset="0"/>
              </a:rPr>
              <a:t>Aggenfjord</a:t>
            </a:r>
            <a:r>
              <a:rPr lang="sv-SE" sz="1400" dirty="0">
                <a:latin typeface="Calibri" panose="020F0502020204030204" pitchFamily="34" charset="0"/>
                <a:ea typeface="Yu Mincho" panose="02020400000000000000" pitchFamily="18" charset="-128"/>
                <a:cs typeface="Times New Roman" panose="02020603050405020304" pitchFamily="18" charset="0"/>
              </a:rPr>
              <a:t> med dessa frågor. Johan når du på mail: </a:t>
            </a:r>
            <a:r>
              <a:rPr lang="sv-SE" sz="1400" dirty="0">
                <a:latin typeface="Calibri" panose="020F0502020204030204" pitchFamily="34" charset="0"/>
                <a:ea typeface="Yu Mincho" panose="02020400000000000000" pitchFamily="18" charset="-128"/>
                <a:cs typeface="Times New Roman" panose="02020603050405020304" pitchFamily="18" charset="0"/>
                <a:hlinkClick r:id="rId3"/>
              </a:rPr>
              <a:t>foreningsutv@karrakif.se</a:t>
            </a:r>
            <a:r>
              <a:rPr lang="sv-SE" sz="1400" dirty="0">
                <a:latin typeface="Calibri" panose="020F0502020204030204" pitchFamily="34" charset="0"/>
                <a:ea typeface="Yu Mincho" panose="02020400000000000000" pitchFamily="18" charset="-128"/>
                <a:cs typeface="Times New Roman" panose="02020603050405020304" pitchFamily="18" charset="0"/>
              </a:rPr>
              <a:t> eller tel. 0706-442212.</a:t>
            </a:r>
          </a:p>
          <a:p>
            <a:pPr marL="0" indent="0">
              <a:buNone/>
            </a:pPr>
            <a:endParaRPr lang="sv-SE" sz="1400" dirty="0"/>
          </a:p>
        </p:txBody>
      </p:sp>
      <p:pic>
        <p:nvPicPr>
          <p:cNvPr id="2052" name="Picture 4" descr="Höstlov - Filipstads Tidning">
            <a:extLst>
              <a:ext uri="{FF2B5EF4-FFF2-40B4-BE49-F238E27FC236}">
                <a16:creationId xmlns:a16="http://schemas.microsoft.com/office/drawing/2014/main" id="{B7793548-7384-AD88-5D58-E49E85DF2D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18" r="1668" b="2"/>
          <a:stretch/>
        </p:blipFill>
        <p:spPr bwMode="auto">
          <a:xfrm>
            <a:off x="7675659"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89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0394FBA-A58C-A6E2-93BE-214B6805D8DC}"/>
              </a:ext>
            </a:extLst>
          </p:cNvPr>
          <p:cNvSpPr>
            <a:spLocks noGrp="1"/>
          </p:cNvSpPr>
          <p:nvPr>
            <p:ph type="title"/>
          </p:nvPr>
        </p:nvSpPr>
        <p:spPr>
          <a:xfrm>
            <a:off x="572493" y="238541"/>
            <a:ext cx="11018520" cy="1434415"/>
          </a:xfrm>
        </p:spPr>
        <p:txBody>
          <a:bodyPr anchor="b">
            <a:normAutofit/>
          </a:bodyPr>
          <a:lstStyle/>
          <a:p>
            <a:r>
              <a:rPr lang="sv-SE" sz="5400" b="1" dirty="0"/>
              <a:t>Värdegrund </a:t>
            </a:r>
          </a:p>
        </p:txBody>
      </p:sp>
      <p:sp>
        <p:nvSpPr>
          <p:cNvPr id="41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5222CC7C-6C88-9FFC-E8B7-923497A6F999}"/>
              </a:ext>
            </a:extLst>
          </p:cNvPr>
          <p:cNvSpPr>
            <a:spLocks noGrp="1"/>
          </p:cNvSpPr>
          <p:nvPr>
            <p:ph idx="1"/>
          </p:nvPr>
        </p:nvSpPr>
        <p:spPr>
          <a:xfrm>
            <a:off x="572493" y="1803400"/>
            <a:ext cx="6713552" cy="4387088"/>
          </a:xfrm>
        </p:spPr>
        <p:txBody>
          <a:bodyPr anchor="t">
            <a:noAutofit/>
          </a:bodyPr>
          <a:lstStyle/>
          <a:p>
            <a:pPr marL="0" indent="0">
              <a:spcAft>
                <a:spcPts val="600"/>
              </a:spcAft>
              <a:buNone/>
            </a:pPr>
            <a:r>
              <a:rPr lang="sv-SE" sz="1500" b="1" i="1" dirty="0">
                <a:latin typeface="Calibri" panose="020F0502020204030204" pitchFamily="34" charset="0"/>
                <a:ea typeface="Times New Roman" panose="02020603050405020304" pitchFamily="18" charset="0"/>
                <a:cs typeface="Calibri" panose="020F0502020204030204" pitchFamily="34" charset="0"/>
              </a:rPr>
              <a:t>Föreningens värdegrund vilar på Riksidrottsförbundets idéprogram ”Idrotten vill”. I dessa riktlinjer står det bl.a. att ”idrott för barn skall bedrivas ur ett barnperspektiv och följa FN:s barnkonvention om barns rättigheter.</a:t>
            </a:r>
            <a:endParaRPr lang="sv-SE" sz="1500"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b="1" dirty="0">
                <a:latin typeface="Calibri" panose="020F0502020204030204" pitchFamily="34" charset="0"/>
                <a:ea typeface="Times New Roman" panose="02020603050405020304" pitchFamily="18" charset="0"/>
                <a:cs typeface="Calibri" panose="020F0502020204030204" pitchFamily="34" charset="0"/>
              </a:rPr>
              <a:t>Glädje och Gemenskap</a:t>
            </a:r>
            <a:endParaRPr lang="sv-SE" sz="1500" dirty="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dirty="0">
                <a:latin typeface="Calibri" panose="020F0502020204030204" pitchFamily="34" charset="0"/>
                <a:ea typeface="Times New Roman" panose="02020603050405020304" pitchFamily="18" charset="0"/>
                <a:cs typeface="Calibri" panose="020F0502020204030204" pitchFamily="34" charset="0"/>
              </a:rPr>
              <a:t>Glädje och Gemenskap är starka drivkrafter för att idrotta. Vi vill bedriva och utveckla vår verksamhet, så att vi ska kunna ha roligt, må bra och prestera i en trygg social gemenskap.</a:t>
            </a:r>
          </a:p>
          <a:p>
            <a:pPr marL="0" indent="0">
              <a:spcBef>
                <a:spcPts val="0"/>
              </a:spcBef>
              <a:buNone/>
            </a:pPr>
            <a:endParaRPr lang="sv-SE" sz="1500" dirty="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b="1" dirty="0">
                <a:latin typeface="Calibri" panose="020F0502020204030204" pitchFamily="34" charset="0"/>
                <a:ea typeface="Times New Roman" panose="02020603050405020304" pitchFamily="18" charset="0"/>
                <a:cs typeface="Calibri" panose="020F0502020204030204" pitchFamily="34" charset="0"/>
              </a:rPr>
              <a:t>Demokrati och delaktighet</a:t>
            </a:r>
            <a:endParaRPr lang="sv-SE" sz="1500" dirty="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dirty="0">
                <a:latin typeface="Calibri" panose="020F0502020204030204" pitchFamily="34" charset="0"/>
                <a:ea typeface="Times New Roman" panose="02020603050405020304" pitchFamily="18" charset="0"/>
                <a:cs typeface="Calibri" panose="020F0502020204030204" pitchFamily="34" charset="0"/>
              </a:rPr>
              <a:t>Föreningsdemokrati innebär att alla medlemmars röst har lika värde. Delaktighet innebär att alla som deltar får vara med och bestämma om och ta ansvar för vår verksamhet. </a:t>
            </a:r>
          </a:p>
          <a:p>
            <a:pPr marL="0" indent="0">
              <a:spcBef>
                <a:spcPts val="0"/>
              </a:spcBef>
              <a:buNone/>
            </a:pPr>
            <a:endParaRPr lang="sv-SE" sz="1500" dirty="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b="1" dirty="0">
                <a:latin typeface="Calibri" panose="020F0502020204030204" pitchFamily="34" charset="0"/>
                <a:ea typeface="Times New Roman" panose="02020603050405020304" pitchFamily="18" charset="0"/>
                <a:cs typeface="Calibri" panose="020F0502020204030204" pitchFamily="34" charset="0"/>
              </a:rPr>
              <a:t>Allas rätt att vara med</a:t>
            </a:r>
            <a:endParaRPr lang="sv-SE" sz="1500" dirty="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dirty="0">
                <a:latin typeface="Calibri" panose="020F0502020204030204" pitchFamily="34" charset="0"/>
                <a:ea typeface="Times New Roman" panose="02020603050405020304" pitchFamily="18" charset="0"/>
                <a:cs typeface="Calibri" panose="020F0502020204030204" pitchFamily="34" charset="0"/>
              </a:rPr>
              <a:t>Allas rätt att vara med innebär att alla som vill ska kunna vara med utifrån sina förutsättningar. Alla som vill, oavsett nationalitet, etniskt ursprung, religion, ålder, kön eller sexuell läggning samt fysiska och psykiska förutsättningar, får vara med i föreningens verksamhet.</a:t>
            </a:r>
          </a:p>
          <a:p>
            <a:pPr marL="0" indent="0">
              <a:spcBef>
                <a:spcPts val="0"/>
              </a:spcBef>
              <a:buNone/>
            </a:pPr>
            <a:endParaRPr lang="sv-SE" sz="1500" dirty="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b="1" dirty="0">
                <a:latin typeface="Calibri" panose="020F0502020204030204" pitchFamily="34" charset="0"/>
                <a:ea typeface="Times New Roman" panose="02020603050405020304" pitchFamily="18" charset="0"/>
                <a:cs typeface="Calibri" panose="020F0502020204030204" pitchFamily="34" charset="0"/>
              </a:rPr>
              <a:t>Fair play</a:t>
            </a:r>
            <a:endParaRPr lang="sv-SE" sz="1500" dirty="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dirty="0">
                <a:latin typeface="Calibri" panose="020F0502020204030204" pitchFamily="34" charset="0"/>
                <a:ea typeface="Times New Roman" panose="02020603050405020304" pitchFamily="18" charset="0"/>
                <a:cs typeface="Calibri" panose="020F0502020204030204" pitchFamily="34" charset="0"/>
              </a:rPr>
              <a:t>Rent spel och ärlighet är en förutsättning för allas tävlande på lika villkor. Exempelvis att verka för en god etik och moral, motverka mobbning. Trakasserier och våld accepteras under inga omständigheter både på och utanför fotbollsplanen. </a:t>
            </a:r>
            <a:endParaRPr lang="sv-SE" sz="1500" dirty="0"/>
          </a:p>
        </p:txBody>
      </p:sp>
      <p:pic>
        <p:nvPicPr>
          <p:cNvPr id="4098" name="Picture 2" descr="Kärra KIF">
            <a:extLst>
              <a:ext uri="{FF2B5EF4-FFF2-40B4-BE49-F238E27FC236}">
                <a16:creationId xmlns:a16="http://schemas.microsoft.com/office/drawing/2014/main" id="{C20F5E42-3B6A-D385-CD73-9A9238A892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89" r="26282" b="-1"/>
          <a:stretch/>
        </p:blipFill>
        <p:spPr bwMode="auto">
          <a:xfrm>
            <a:off x="7675659"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674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A234BA7-E108-CACC-8640-9FB5B6250037}"/>
              </a:ext>
            </a:extLst>
          </p:cNvPr>
          <p:cNvSpPr>
            <a:spLocks noGrp="1"/>
          </p:cNvSpPr>
          <p:nvPr>
            <p:ph type="title"/>
          </p:nvPr>
        </p:nvSpPr>
        <p:spPr>
          <a:xfrm>
            <a:off x="572493" y="238541"/>
            <a:ext cx="11018520" cy="1434415"/>
          </a:xfrm>
        </p:spPr>
        <p:txBody>
          <a:bodyPr anchor="b">
            <a:normAutofit/>
          </a:bodyPr>
          <a:lstStyle/>
          <a:p>
            <a:r>
              <a:rPr lang="sv-SE" sz="5400" b="1"/>
              <a:t>Ledarens roll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2019A1CA-6B78-0169-A233-E38F35F25EDC}"/>
              </a:ext>
            </a:extLst>
          </p:cNvPr>
          <p:cNvSpPr>
            <a:spLocks noGrp="1"/>
          </p:cNvSpPr>
          <p:nvPr>
            <p:ph idx="1"/>
          </p:nvPr>
        </p:nvSpPr>
        <p:spPr>
          <a:xfrm>
            <a:off x="572493" y="2071317"/>
            <a:ext cx="6713552" cy="4119172"/>
          </a:xfrm>
        </p:spPr>
        <p:txBody>
          <a:bodyPr anchor="t">
            <a:normAutofit/>
          </a:bodyPr>
          <a:lstStyle/>
          <a:p>
            <a:pPr marL="0" indent="0">
              <a:spcAft>
                <a:spcPts val="600"/>
              </a:spcAft>
              <a:buNone/>
            </a:pPr>
            <a:r>
              <a:rPr lang="sv-SE" sz="1500" b="1" dirty="0">
                <a:latin typeface="Calibri" panose="020F0502020204030204" pitchFamily="34" charset="0"/>
                <a:ea typeface="Yu Mincho" panose="02020400000000000000" pitchFamily="18" charset="-128"/>
                <a:cs typeface="Times New Roman" panose="02020603050405020304" pitchFamily="18" charset="0"/>
              </a:rPr>
              <a:t>Ett lags resultat är summan av allas ansträngningar – både spelarnas, ledarnas och föräldrarnas! </a:t>
            </a:r>
            <a:endParaRPr lang="sv-SE" sz="1500" dirty="0">
              <a:latin typeface="Calibri" panose="020F0502020204030204" pitchFamily="34" charset="0"/>
              <a:ea typeface="Yu Mincho" panose="02020400000000000000" pitchFamily="18" charset="-128"/>
              <a:cs typeface="Times New Roman" panose="02020603050405020304" pitchFamily="18" charset="0"/>
            </a:endParaRPr>
          </a:p>
          <a:p>
            <a:pPr marL="0" indent="0">
              <a:spcBef>
                <a:spcPts val="400"/>
              </a:spcBef>
              <a:buNone/>
            </a:pPr>
            <a:endParaRPr lang="sv-SE" sz="1500" b="1" dirty="0">
              <a:latin typeface="Calibri Light" panose="020F0302020204030204" pitchFamily="34" charset="0"/>
              <a:ea typeface="Yu Gothic Light" panose="020B0300000000000000" pitchFamily="34" charset="-128"/>
              <a:cs typeface="Times New Roman" panose="02020603050405020304" pitchFamily="18" charset="0"/>
            </a:endParaRPr>
          </a:p>
          <a:p>
            <a:pPr marL="0" indent="0">
              <a:spcBef>
                <a:spcPts val="400"/>
              </a:spcBef>
              <a:buNone/>
            </a:pPr>
            <a:r>
              <a:rPr lang="sv-SE" sz="1500" b="1" dirty="0">
                <a:latin typeface="Calibri Light" panose="020F0302020204030204" pitchFamily="34" charset="0"/>
                <a:ea typeface="Yu Gothic Light" panose="020B0300000000000000" pitchFamily="34" charset="-128"/>
                <a:cs typeface="Times New Roman" panose="02020603050405020304" pitchFamily="18" charset="0"/>
              </a:rPr>
              <a:t>Tränares ansvar</a:t>
            </a: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Alla träningar och matcher skall vara inriktade mot Fair play. </a:t>
            </a: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Planera spelarnas träningspass</a:t>
            </a: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Tränaren skall som lägst ha tränarutbildning C</a:t>
            </a: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Vi nivåanpassar inte</a:t>
            </a: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Vi ”toppar” inte laget</a:t>
            </a: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Vi behandlar alla barn likadant</a:t>
            </a:r>
          </a:p>
          <a:p>
            <a:pPr marL="342891" indent="-342891">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Vi vill uppmuntra till multiidrott</a:t>
            </a:r>
          </a:p>
          <a:p>
            <a:pPr marL="0" indent="0">
              <a:buNone/>
            </a:pPr>
            <a:endParaRPr lang="sv-SE" sz="1500" b="1"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r>
              <a:rPr lang="sv-SE" sz="1500" b="1" dirty="0">
                <a:latin typeface="Calibri" panose="020F0502020204030204" pitchFamily="34" charset="0"/>
                <a:ea typeface="Yu Mincho" panose="02020400000000000000" pitchFamily="18" charset="-128"/>
                <a:cs typeface="Times New Roman" panose="02020603050405020304" pitchFamily="18" charset="0"/>
              </a:rPr>
              <a:t>Har föräldrarna några ytterligare förväntningar på ledarna?</a:t>
            </a:r>
            <a:endParaRPr lang="sv-SE" sz="15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sv-SE" sz="1500" dirty="0"/>
          </a:p>
        </p:txBody>
      </p:sp>
      <p:pic>
        <p:nvPicPr>
          <p:cNvPr id="4" name="Picture 10">
            <a:extLst>
              <a:ext uri="{FF2B5EF4-FFF2-40B4-BE49-F238E27FC236}">
                <a16:creationId xmlns:a16="http://schemas.microsoft.com/office/drawing/2014/main" id="{1596CFF5-B5A5-6DC6-5D68-FA255522EF64}"/>
              </a:ext>
            </a:extLst>
          </p:cNvPr>
          <p:cNvPicPr>
            <a:picLocks noChangeAspect="1"/>
          </p:cNvPicPr>
          <p:nvPr/>
        </p:nvPicPr>
        <p:blipFill rotWithShape="1">
          <a:blip r:embed="rId2">
            <a:extLst>
              <a:ext uri="{28A0092B-C50C-407E-A947-70E740481C1C}">
                <a14:useLocalDpi xmlns:a14="http://schemas.microsoft.com/office/drawing/2010/main" val="0"/>
              </a:ext>
            </a:extLst>
          </a:blip>
          <a:srcRect l="4788" r="5019"/>
          <a:stretch/>
        </p:blipFill>
        <p:spPr bwMode="auto">
          <a:xfrm>
            <a:off x="7675659" y="2093976"/>
            <a:ext cx="3941064" cy="4096512"/>
          </a:xfrm>
          <a:prstGeom prst="rect">
            <a:avLst/>
          </a:prstGeom>
          <a:noFill/>
        </p:spPr>
      </p:pic>
    </p:spTree>
    <p:extLst>
      <p:ext uri="{BB962C8B-B14F-4D97-AF65-F5344CB8AC3E}">
        <p14:creationId xmlns:p14="http://schemas.microsoft.com/office/powerpoint/2010/main" val="125240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white background&#10;&#10;Description automatically generated">
            <a:extLst>
              <a:ext uri="{FF2B5EF4-FFF2-40B4-BE49-F238E27FC236}">
                <a16:creationId xmlns:a16="http://schemas.microsoft.com/office/drawing/2014/main" id="{55EA5C19-46FB-79AA-D4C1-18AE6D42CA21}"/>
              </a:ext>
            </a:extLst>
          </p:cNvPr>
          <p:cNvPicPr>
            <a:picLocks noChangeAspect="1"/>
          </p:cNvPicPr>
          <p:nvPr/>
        </p:nvPicPr>
        <p:blipFill rotWithShape="1">
          <a:blip r:embed="rId2">
            <a:alphaModFix amt="35000"/>
          </a:blip>
          <a:srcRect t="21919" b="12864"/>
          <a:stretch/>
        </p:blipFill>
        <p:spPr>
          <a:xfrm>
            <a:off x="20" y="10"/>
            <a:ext cx="12191980" cy="6857990"/>
          </a:xfrm>
          <a:prstGeom prst="rect">
            <a:avLst/>
          </a:prstGeom>
        </p:spPr>
      </p:pic>
      <p:sp>
        <p:nvSpPr>
          <p:cNvPr id="2" name="Rubrik 1">
            <a:extLst>
              <a:ext uri="{FF2B5EF4-FFF2-40B4-BE49-F238E27FC236}">
                <a16:creationId xmlns:a16="http://schemas.microsoft.com/office/drawing/2014/main" id="{92337A65-44D7-0109-6DFF-A5D86D824AC6}"/>
              </a:ext>
            </a:extLst>
          </p:cNvPr>
          <p:cNvSpPr>
            <a:spLocks noGrp="1"/>
          </p:cNvSpPr>
          <p:nvPr>
            <p:ph type="title"/>
          </p:nvPr>
        </p:nvSpPr>
        <p:spPr>
          <a:xfrm>
            <a:off x="838200" y="365125"/>
            <a:ext cx="10515600" cy="1325563"/>
          </a:xfrm>
        </p:spPr>
        <p:txBody>
          <a:bodyPr>
            <a:normAutofit/>
          </a:bodyPr>
          <a:lstStyle/>
          <a:p>
            <a:r>
              <a:rPr lang="sv-SE" b="1">
                <a:solidFill>
                  <a:srgbClr val="FFFFFF"/>
                </a:solidFill>
              </a:rPr>
              <a:t>Lagledare – Vad vi gör just nu</a:t>
            </a:r>
          </a:p>
        </p:txBody>
      </p:sp>
      <p:graphicFrame>
        <p:nvGraphicFramePr>
          <p:cNvPr id="5" name="Platshållare för innehåll 2">
            <a:extLst>
              <a:ext uri="{FF2B5EF4-FFF2-40B4-BE49-F238E27FC236}">
                <a16:creationId xmlns:a16="http://schemas.microsoft.com/office/drawing/2014/main" id="{7A75703A-E870-7AD1-8EC1-3A4D2B6E6C4E}"/>
              </a:ext>
            </a:extLst>
          </p:cNvPr>
          <p:cNvGraphicFramePr>
            <a:graphicFrameLocks noGrp="1"/>
          </p:cNvGraphicFramePr>
          <p:nvPr>
            <p:ph idx="1"/>
            <p:extLst>
              <p:ext uri="{D42A27DB-BD31-4B8C-83A1-F6EECF244321}">
                <p14:modId xmlns:p14="http://schemas.microsoft.com/office/powerpoint/2010/main" val="41314040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22616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18BB252-0B56-BF09-7027-A2304C107FE5}"/>
              </a:ext>
            </a:extLst>
          </p:cNvPr>
          <p:cNvSpPr>
            <a:spLocks noGrp="1"/>
          </p:cNvSpPr>
          <p:nvPr>
            <p:ph type="title"/>
          </p:nvPr>
        </p:nvSpPr>
        <p:spPr>
          <a:xfrm>
            <a:off x="572493" y="238541"/>
            <a:ext cx="11018520" cy="1434415"/>
          </a:xfrm>
        </p:spPr>
        <p:txBody>
          <a:bodyPr anchor="b">
            <a:normAutofit/>
          </a:bodyPr>
          <a:lstStyle/>
          <a:p>
            <a:r>
              <a:rPr lang="sv-SE" sz="5400" b="1" dirty="0"/>
              <a:t>Nya ledare?</a:t>
            </a:r>
          </a:p>
        </p:txBody>
      </p:sp>
      <p:sp>
        <p:nvSpPr>
          <p:cNvPr id="102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C13FE59D-9C5D-1D0F-59C3-5DAC88438E7D}"/>
              </a:ext>
            </a:extLst>
          </p:cNvPr>
          <p:cNvSpPr>
            <a:spLocks noGrp="1"/>
          </p:cNvSpPr>
          <p:nvPr>
            <p:ph idx="1"/>
          </p:nvPr>
        </p:nvSpPr>
        <p:spPr>
          <a:xfrm>
            <a:off x="572493" y="2071317"/>
            <a:ext cx="6713552" cy="4119172"/>
          </a:xfrm>
        </p:spPr>
        <p:txBody>
          <a:bodyPr anchor="t">
            <a:normAutofit/>
          </a:bodyPr>
          <a:lstStyle/>
          <a:p>
            <a:pPr marL="0" indent="0">
              <a:spcAft>
                <a:spcPts val="600"/>
              </a:spcAft>
              <a:buNone/>
            </a:pPr>
            <a:r>
              <a:rPr lang="sv-SE" sz="2200" dirty="0">
                <a:latin typeface="Calibri" panose="020F0502020204030204" pitchFamily="34" charset="0"/>
                <a:ea typeface="Yu Mincho" panose="02020400000000000000" pitchFamily="18" charset="-128"/>
                <a:cs typeface="Times New Roman" panose="02020603050405020304" pitchFamily="18" charset="0"/>
              </a:rPr>
              <a:t>Ett riktmärke på antalet ledare i åldern 7 år bör vara en ledare per 5 barn. Detta antal kan variera beroende på ålderskull. </a:t>
            </a:r>
          </a:p>
          <a:p>
            <a:pPr marL="0" indent="0">
              <a:spcAft>
                <a:spcPts val="600"/>
              </a:spcAft>
              <a:buNone/>
            </a:pPr>
            <a:r>
              <a:rPr lang="sv-SE" sz="2200" dirty="0">
                <a:latin typeface="Calibri" panose="020F0502020204030204" pitchFamily="34" charset="0"/>
                <a:ea typeface="Yu Mincho" panose="02020400000000000000" pitchFamily="18" charset="-128"/>
                <a:cs typeface="Times New Roman" panose="02020603050405020304" pitchFamily="18" charset="0"/>
              </a:rPr>
              <a:t>Vi är idag </a:t>
            </a:r>
            <a:r>
              <a:rPr lang="sv-SE" sz="2200">
                <a:latin typeface="Calibri" panose="020F0502020204030204" pitchFamily="34" charset="0"/>
                <a:ea typeface="Yu Mincho" panose="02020400000000000000" pitchFamily="18" charset="-128"/>
                <a:cs typeface="Times New Roman" panose="02020603050405020304" pitchFamily="18" charset="0"/>
              </a:rPr>
              <a:t>3 tränare/ledare </a:t>
            </a:r>
            <a:r>
              <a:rPr lang="sv-SE" sz="2200" dirty="0">
                <a:latin typeface="Calibri" panose="020F0502020204030204" pitchFamily="34" charset="0"/>
                <a:ea typeface="Yu Mincho" panose="02020400000000000000" pitchFamily="18" charset="-128"/>
                <a:cs typeface="Times New Roman" panose="02020603050405020304" pitchFamily="18" charset="0"/>
              </a:rPr>
              <a:t>för cirka 35 registrerade barn, vi hade behövt minst 2 till tränare/ledare för att gynna barnens utveckling.</a:t>
            </a:r>
            <a:br>
              <a:rPr lang="sv-SE" sz="2200" dirty="0">
                <a:latin typeface="Calibri" panose="020F0502020204030204" pitchFamily="34" charset="0"/>
                <a:ea typeface="Yu Mincho" panose="02020400000000000000" pitchFamily="18" charset="-128"/>
                <a:cs typeface="Times New Roman" panose="02020603050405020304" pitchFamily="18" charset="0"/>
              </a:rPr>
            </a:br>
            <a:br>
              <a:rPr lang="sv-SE" sz="2200" dirty="0">
                <a:latin typeface="Calibri" panose="020F0502020204030204" pitchFamily="34" charset="0"/>
                <a:ea typeface="Yu Mincho" panose="02020400000000000000" pitchFamily="18" charset="-128"/>
                <a:cs typeface="Times New Roman" panose="02020603050405020304" pitchFamily="18" charset="0"/>
              </a:rPr>
            </a:br>
            <a:br>
              <a:rPr lang="sv-SE" sz="2200" dirty="0">
                <a:latin typeface="Calibri" panose="020F0502020204030204" pitchFamily="34" charset="0"/>
                <a:ea typeface="Yu Mincho" panose="02020400000000000000" pitchFamily="18" charset="-128"/>
                <a:cs typeface="Times New Roman" panose="02020603050405020304" pitchFamily="18" charset="0"/>
              </a:rPr>
            </a:br>
            <a:r>
              <a:rPr lang="sv-SE" b="1" i="1" dirty="0">
                <a:latin typeface="Calibri" panose="020F0502020204030204" pitchFamily="34" charset="0"/>
                <a:ea typeface="Yu Mincho" panose="02020400000000000000" pitchFamily="18" charset="-128"/>
                <a:cs typeface="Times New Roman" panose="02020603050405020304" pitchFamily="18" charset="0"/>
              </a:rPr>
              <a:t>Är det någon av er som kan tänka sig vara ledare?</a:t>
            </a:r>
            <a:endParaRPr lang="sv-SE" i="1" dirty="0"/>
          </a:p>
        </p:txBody>
      </p:sp>
      <p:pic>
        <p:nvPicPr>
          <p:cNvPr id="10242" name="Picture 2" descr="Frågetecken röda 3d förhör tecken person fråga ikon karaktär Affischer på  vägg • Affischer företag, personer, man | myloview.se">
            <a:extLst>
              <a:ext uri="{FF2B5EF4-FFF2-40B4-BE49-F238E27FC236}">
                <a16:creationId xmlns:a16="http://schemas.microsoft.com/office/drawing/2014/main" id="{3DBF2C91-136D-EC7C-2292-14AE0CE627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2" b="-3"/>
          <a:stretch/>
        </p:blipFill>
        <p:spPr bwMode="auto">
          <a:xfrm>
            <a:off x="7675659"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8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812236A-7E91-73F5-1744-39F95E26E866}"/>
              </a:ext>
            </a:extLst>
          </p:cNvPr>
          <p:cNvSpPr>
            <a:spLocks noGrp="1"/>
          </p:cNvSpPr>
          <p:nvPr>
            <p:ph type="title"/>
          </p:nvPr>
        </p:nvSpPr>
        <p:spPr>
          <a:xfrm>
            <a:off x="411480" y="991444"/>
            <a:ext cx="4608576" cy="1087819"/>
          </a:xfrm>
        </p:spPr>
        <p:txBody>
          <a:bodyPr anchor="b">
            <a:normAutofit fontScale="90000"/>
          </a:bodyPr>
          <a:lstStyle/>
          <a:p>
            <a:r>
              <a:rPr lang="sv-SE" b="1"/>
              <a:t>Spelarutvecklingsplan</a:t>
            </a:r>
            <a:r>
              <a:rPr lang="sv-SE" sz="3400"/>
              <a:t> </a:t>
            </a:r>
            <a:endParaRPr lang="sv-SE" sz="3400" dirty="0"/>
          </a:p>
        </p:txBody>
      </p:sp>
      <p:sp>
        <p:nvSpPr>
          <p:cNvPr id="7177" name="Rectangle 7176">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9" name="Rectangle 7178">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tshållare för innehåll 2">
            <a:extLst>
              <a:ext uri="{FF2B5EF4-FFF2-40B4-BE49-F238E27FC236}">
                <a16:creationId xmlns:a16="http://schemas.microsoft.com/office/drawing/2014/main" id="{1F79EBD4-9136-62FD-8F3A-86C546E34EF6}"/>
              </a:ext>
            </a:extLst>
          </p:cNvPr>
          <p:cNvSpPr>
            <a:spLocks noGrp="1"/>
          </p:cNvSpPr>
          <p:nvPr>
            <p:ph idx="1"/>
          </p:nvPr>
        </p:nvSpPr>
        <p:spPr>
          <a:xfrm>
            <a:off x="411480" y="2684095"/>
            <a:ext cx="4443155" cy="3492868"/>
          </a:xfrm>
        </p:spPr>
        <p:txBody>
          <a:bodyPr>
            <a:normAutofit fontScale="92500" lnSpcReduction="10000"/>
          </a:bodyPr>
          <a:lstStyle/>
          <a:p>
            <a:pPr marL="0" indent="0">
              <a:spcBef>
                <a:spcPts val="200"/>
              </a:spcBef>
              <a:buNone/>
            </a:pPr>
            <a:br>
              <a:rPr lang="sv-SE" sz="2400" b="1">
                <a:latin typeface="Calibri Light" panose="020F0302020204030204" pitchFamily="34" charset="0"/>
                <a:ea typeface="Times New Roman" panose="02020603050405020304" pitchFamily="18" charset="0"/>
                <a:cs typeface="Times New Roman" panose="02020603050405020304" pitchFamily="18" charset="0"/>
              </a:rPr>
            </a:br>
            <a:r>
              <a:rPr lang="sv-SE" sz="2400" b="1" u="sng">
                <a:latin typeface="Calibri Light" panose="020F0302020204030204" pitchFamily="34" charset="0"/>
                <a:ea typeface="Times New Roman" panose="02020603050405020304" pitchFamily="18" charset="0"/>
                <a:cs typeface="Times New Roman" panose="02020603050405020304" pitchFamily="18" charset="0"/>
              </a:rPr>
              <a:t>Fotbollsglädje 6-9år</a:t>
            </a:r>
            <a:br>
              <a:rPr lang="sv-SE" sz="2400" b="1" u="sng">
                <a:latin typeface="Calibri Light" panose="020F0302020204030204" pitchFamily="34" charset="0"/>
                <a:ea typeface="Times New Roman" panose="02020603050405020304" pitchFamily="18" charset="0"/>
                <a:cs typeface="Times New Roman" panose="02020603050405020304" pitchFamily="18" charset="0"/>
              </a:rPr>
            </a:br>
            <a:endParaRPr lang="sv-SE" sz="2400" b="1" u="sng">
              <a:latin typeface="Calibri Light" panose="020F0302020204030204" pitchFamily="34" charset="0"/>
              <a:ea typeface="Times New Roman" panose="02020603050405020304" pitchFamily="18" charset="0"/>
              <a:cs typeface="Times New Roman" panose="02020603050405020304" pitchFamily="18" charset="0"/>
            </a:endParaRPr>
          </a:p>
          <a:p>
            <a:pPr>
              <a:spcBef>
                <a:spcPts val="200"/>
              </a:spcBef>
            </a:pPr>
            <a:r>
              <a:rPr lang="sv-SE" sz="2400" b="1">
                <a:latin typeface="Calibri Light" panose="020F0302020204030204" pitchFamily="34" charset="0"/>
                <a:ea typeface="Times New Roman" panose="02020603050405020304" pitchFamily="18" charset="0"/>
                <a:cs typeface="Times New Roman" panose="02020603050405020304" pitchFamily="18" charset="0"/>
              </a:rPr>
              <a:t>Fotboll ska upptäckas på ett naturligt och lekfullt sätt.</a:t>
            </a:r>
          </a:p>
          <a:p>
            <a:pPr>
              <a:spcBef>
                <a:spcPts val="200"/>
              </a:spcBef>
            </a:pPr>
            <a:r>
              <a:rPr lang="sv-SE" sz="2400" b="1">
                <a:latin typeface="Calibri Light" panose="020F0302020204030204" pitchFamily="34" charset="0"/>
                <a:ea typeface="Times New Roman" panose="02020603050405020304" pitchFamily="18" charset="0"/>
                <a:cs typeface="Times New Roman" panose="02020603050405020304" pitchFamily="18" charset="0"/>
              </a:rPr>
              <a:t>Regelrätt träning är underordnad leken som inlärningsmetod.</a:t>
            </a:r>
          </a:p>
          <a:p>
            <a:pPr>
              <a:spcBef>
                <a:spcPts val="200"/>
              </a:spcBef>
            </a:pPr>
            <a:r>
              <a:rPr lang="sv-SE" sz="2400" b="1">
                <a:latin typeface="Calibri Light" panose="020F0302020204030204" pitchFamily="34" charset="0"/>
                <a:ea typeface="Times New Roman" panose="02020603050405020304" pitchFamily="18" charset="0"/>
                <a:cs typeface="Times New Roman" panose="02020603050405020304" pitchFamily="18" charset="0"/>
              </a:rPr>
              <a:t>Viktigaste uppgiften är att skapa motivation och passion.</a:t>
            </a:r>
          </a:p>
          <a:p>
            <a:pPr>
              <a:spcBef>
                <a:spcPts val="200"/>
              </a:spcBef>
            </a:pPr>
            <a:r>
              <a:rPr lang="sv-SE" sz="2400" b="1">
                <a:latin typeface="Calibri Light" panose="020F0302020204030204" pitchFamily="34" charset="0"/>
                <a:ea typeface="Times New Roman" panose="02020603050405020304" pitchFamily="18" charset="0"/>
                <a:cs typeface="Times New Roman" panose="02020603050405020304" pitchFamily="18" charset="0"/>
              </a:rPr>
              <a:t>Att behärska kroppen i olika rörelsemönster ger bra grund för långsiktig utveckling i fotboll.</a:t>
            </a:r>
            <a:endParaRPr lang="sv-SE" sz="2400" b="1"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Ellips 3">
            <a:extLst>
              <a:ext uri="{FF2B5EF4-FFF2-40B4-BE49-F238E27FC236}">
                <a16:creationId xmlns:a16="http://schemas.microsoft.com/office/drawing/2014/main" id="{4E456C24-85DF-A83D-0BAF-450ACBE1FC62}"/>
              </a:ext>
            </a:extLst>
          </p:cNvPr>
          <p:cNvSpPr/>
          <p:nvPr/>
        </p:nvSpPr>
        <p:spPr>
          <a:xfrm>
            <a:off x="10833101" y="4051301"/>
            <a:ext cx="993140" cy="11456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icture 5">
            <a:extLst>
              <a:ext uri="{FF2B5EF4-FFF2-40B4-BE49-F238E27FC236}">
                <a16:creationId xmlns:a16="http://schemas.microsoft.com/office/drawing/2014/main" id="{F86C25D3-B344-6A72-6A88-0C69546E9DF1}"/>
              </a:ext>
            </a:extLst>
          </p:cNvPr>
          <p:cNvPicPr>
            <a:picLocks noChangeAspect="1"/>
          </p:cNvPicPr>
          <p:nvPr/>
        </p:nvPicPr>
        <p:blipFill>
          <a:blip r:embed="rId2"/>
          <a:stretch>
            <a:fillRect/>
          </a:stretch>
        </p:blipFill>
        <p:spPr>
          <a:xfrm>
            <a:off x="5796345" y="1893889"/>
            <a:ext cx="5838825" cy="4314825"/>
          </a:xfrm>
          <a:prstGeom prst="rect">
            <a:avLst/>
          </a:prstGeom>
        </p:spPr>
      </p:pic>
    </p:spTree>
    <p:extLst>
      <p:ext uri="{BB962C8B-B14F-4D97-AF65-F5344CB8AC3E}">
        <p14:creationId xmlns:p14="http://schemas.microsoft.com/office/powerpoint/2010/main" val="1130639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Arc 4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9"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en-US">
              <a:solidFill>
                <a:srgbClr val="000000"/>
              </a:solidFill>
              <a:latin typeface="Calibri" panose="020F0502020204030204"/>
            </a:endParaRPr>
          </a:p>
        </p:txBody>
      </p:sp>
      <p:sp>
        <p:nvSpPr>
          <p:cNvPr id="2" name="Rubrik 1">
            <a:extLst>
              <a:ext uri="{FF2B5EF4-FFF2-40B4-BE49-F238E27FC236}">
                <a16:creationId xmlns:a16="http://schemas.microsoft.com/office/drawing/2014/main" id="{EC9C526C-3E4D-4936-3A7B-6ED767E782CE}"/>
              </a:ext>
            </a:extLst>
          </p:cNvPr>
          <p:cNvSpPr>
            <a:spLocks noGrp="1"/>
          </p:cNvSpPr>
          <p:nvPr>
            <p:ph type="title"/>
          </p:nvPr>
        </p:nvSpPr>
        <p:spPr>
          <a:xfrm>
            <a:off x="5894962" y="479493"/>
            <a:ext cx="5458839" cy="1325563"/>
          </a:xfrm>
        </p:spPr>
        <p:txBody>
          <a:bodyPr>
            <a:normAutofit/>
          </a:bodyPr>
          <a:lstStyle/>
          <a:p>
            <a:r>
              <a:rPr lang="sv-SE"/>
              <a:t>Spelare (Barnet) </a:t>
            </a:r>
          </a:p>
        </p:txBody>
      </p:sp>
      <p:sp>
        <p:nvSpPr>
          <p:cNvPr id="48" name="Freeform: Shape 4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9">
            <a:extLst>
              <a:ext uri="{FF2B5EF4-FFF2-40B4-BE49-F238E27FC236}">
                <a16:creationId xmlns:a16="http://schemas.microsoft.com/office/drawing/2014/main" id="{5915E426-B44A-A0B0-41C4-31C467C6E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5151" y="511294"/>
            <a:ext cx="4093445" cy="566567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3" name="Platshållare för innehåll 2">
            <a:extLst>
              <a:ext uri="{FF2B5EF4-FFF2-40B4-BE49-F238E27FC236}">
                <a16:creationId xmlns:a16="http://schemas.microsoft.com/office/drawing/2014/main" id="{ACD0AB3E-33AC-BD55-3421-A6A5F9201F51}"/>
              </a:ext>
            </a:extLst>
          </p:cNvPr>
          <p:cNvSpPr>
            <a:spLocks noGrp="1"/>
          </p:cNvSpPr>
          <p:nvPr>
            <p:ph idx="1"/>
          </p:nvPr>
        </p:nvSpPr>
        <p:spPr>
          <a:xfrm>
            <a:off x="5894962" y="1984443"/>
            <a:ext cx="5458839" cy="4192520"/>
          </a:xfrm>
        </p:spPr>
        <p:txBody>
          <a:bodyPr>
            <a:normAutofit fontScale="92500" lnSpcReduction="10000"/>
          </a:bodyPr>
          <a:lstStyle/>
          <a:p>
            <a:pPr marL="0" indent="0">
              <a:spcBef>
                <a:spcPts val="200"/>
              </a:spcBef>
              <a:buNone/>
            </a:pPr>
            <a:r>
              <a:rPr lang="sv-SE" sz="1800" b="1" dirty="0">
                <a:latin typeface="Calibri Light" panose="020F0302020204030204" pitchFamily="34" charset="0"/>
                <a:ea typeface="Yu Gothic Light" panose="020B0300000000000000" pitchFamily="34" charset="-128"/>
                <a:cs typeface="Times New Roman" panose="02020603050405020304" pitchFamily="18" charset="0"/>
              </a:rPr>
              <a:t>Generell Målsättning</a:t>
            </a:r>
          </a:p>
          <a:p>
            <a:pPr marL="342891" indent="-342891">
              <a:buFont typeface="Symbol" panose="05050102010706020507" pitchFamily="18" charset="2"/>
              <a:buChar char=""/>
            </a:pPr>
            <a:r>
              <a:rPr lang="sv-SE" sz="1800" dirty="0">
                <a:latin typeface="Calibri" panose="020F0502020204030204" pitchFamily="34" charset="0"/>
                <a:ea typeface="Yu Mincho" panose="02020400000000000000" pitchFamily="18" charset="-128"/>
                <a:cs typeface="Times New Roman" panose="02020603050405020304" pitchFamily="18" charset="0"/>
              </a:rPr>
              <a:t>Spelaren ska känna gemenskap och få nya kompisar</a:t>
            </a:r>
          </a:p>
          <a:p>
            <a:pPr marL="342891" indent="-342891">
              <a:buFont typeface="Symbol" panose="05050102010706020507" pitchFamily="18" charset="2"/>
              <a:buChar char=""/>
            </a:pPr>
            <a:r>
              <a:rPr lang="sv-SE" sz="1800" dirty="0">
                <a:latin typeface="Calibri" panose="020F0502020204030204" pitchFamily="34" charset="0"/>
                <a:ea typeface="Yu Mincho" panose="02020400000000000000" pitchFamily="18" charset="-128"/>
                <a:cs typeface="Times New Roman" panose="02020603050405020304" pitchFamily="18" charset="0"/>
              </a:rPr>
              <a:t>Spelaren ska känna sig trygg i den nya miljön och har roligt tillsammans med ledare och nya kompisar på träningar</a:t>
            </a:r>
          </a:p>
          <a:p>
            <a:pPr marL="342891" indent="-342891">
              <a:spcAft>
                <a:spcPts val="600"/>
              </a:spcAft>
              <a:buFont typeface="Symbol" panose="05050102010706020507" pitchFamily="18" charset="2"/>
              <a:buChar char=""/>
            </a:pPr>
            <a:r>
              <a:rPr lang="sv-SE" sz="1800" dirty="0">
                <a:latin typeface="Calibri" panose="020F0502020204030204" pitchFamily="34" charset="0"/>
                <a:ea typeface="Yu Mincho" panose="02020400000000000000" pitchFamily="18" charset="-128"/>
                <a:cs typeface="Times New Roman" panose="02020603050405020304" pitchFamily="18" charset="0"/>
              </a:rPr>
              <a:t>Varje spelare skall känna sig bekväm med bollen och utveckla sig i sin egen takt</a:t>
            </a:r>
          </a:p>
          <a:p>
            <a:pPr marL="0" indent="0">
              <a:spcBef>
                <a:spcPts val="1600"/>
              </a:spcBef>
              <a:buNone/>
            </a:pPr>
            <a:r>
              <a:rPr lang="sv-SE" sz="1800" b="1" kern="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Nya spelare (Barn)</a:t>
            </a:r>
          </a:p>
          <a:p>
            <a:pPr marL="0" indent="0">
              <a:lnSpc>
                <a:spcPct val="110000"/>
              </a:lnSpc>
              <a:spcAft>
                <a:spcPts val="600"/>
              </a:spcAft>
              <a:buNone/>
            </a:pPr>
            <a:r>
              <a:rPr lang="sv-SE" sz="1800" dirty="0">
                <a:effectLst/>
                <a:latin typeface="Calibri" panose="020F0502020204030204" pitchFamily="34" charset="0"/>
                <a:ea typeface="Yu Mincho" panose="02020400000000000000" pitchFamily="18" charset="-128"/>
                <a:cs typeface="Times New Roman" panose="02020603050405020304" pitchFamily="18" charset="0"/>
              </a:rPr>
              <a:t>Självklart skall vi i Kärra KIF ta emot alla barn och ungdomar som vill vara med i föreningen. I första hand är klubben Kärra KIF en förening för barn och ungdomar i stadsdelen Kärra. Det som avgör hur många vi kan ta emot ifrån andra stadsdelar är, hur många föräldrar som kan tänka sig att vara ledare. </a:t>
            </a:r>
          </a:p>
          <a:p>
            <a:pPr marL="0" indent="0">
              <a:spcAft>
                <a:spcPts val="600"/>
              </a:spcAft>
              <a:buNone/>
            </a:pPr>
            <a:endParaRPr lang="sv-SE" sz="2600" dirty="0">
              <a:latin typeface="Calibri" panose="020F0502020204030204" pitchFamily="34" charset="0"/>
              <a:ea typeface="Yu Mincho" panose="02020400000000000000" pitchFamily="18" charset="-128"/>
              <a:cs typeface="Times New Roman" panose="02020603050405020304" pitchFamily="18" charset="0"/>
            </a:endParaRPr>
          </a:p>
          <a:p>
            <a:endParaRPr lang="sv-SE" sz="2600" dirty="0"/>
          </a:p>
        </p:txBody>
      </p:sp>
    </p:spTree>
    <p:extLst>
      <p:ext uri="{BB962C8B-B14F-4D97-AF65-F5344CB8AC3E}">
        <p14:creationId xmlns:p14="http://schemas.microsoft.com/office/powerpoint/2010/main" val="79789216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581</TotalTime>
  <Words>1688</Words>
  <Application>Microsoft Office PowerPoint</Application>
  <PresentationFormat>Widescreen</PresentationFormat>
  <Paragraphs>137</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Symbol</vt:lpstr>
      <vt:lpstr>Office-tema</vt:lpstr>
      <vt:lpstr>Välkomna till Föräldramöte för P16</vt:lpstr>
      <vt:lpstr>Agenda </vt:lpstr>
      <vt:lpstr>Föreningen </vt:lpstr>
      <vt:lpstr>Värdegrund </vt:lpstr>
      <vt:lpstr>Ledarens roll</vt:lpstr>
      <vt:lpstr>Lagledare – Vad vi gör just nu</vt:lpstr>
      <vt:lpstr>Nya ledare?</vt:lpstr>
      <vt:lpstr>Spelarutvecklingsplan </vt:lpstr>
      <vt:lpstr>Spelare (Barnet) </vt:lpstr>
      <vt:lpstr>Spelarens ansvar</vt:lpstr>
      <vt:lpstr>Föräldrar </vt:lpstr>
      <vt:lpstr>PowerPoint Presentation</vt:lpstr>
      <vt:lpstr>Medlemsavgifter </vt:lpstr>
      <vt:lpstr>Laget.se</vt:lpstr>
      <vt:lpstr>Klubbshop </vt:lpstr>
      <vt:lpstr>Lottansvarig, lottförsäljning och kassör/lagkassa </vt:lpstr>
      <vt:lpstr>Övriga punkter – Frågor från er </vt:lpstr>
      <vt:lpstr>TACK för idag!</vt:lpstr>
    </vt:vector>
  </TitlesOfParts>
  <Company>Soltak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till Föräldramöte för fotbollslekis</dc:title>
  <dc:creator>Cathrine Hellström Rosenlöf</dc:creator>
  <cp:lastModifiedBy>Michaela Yrjänheikki</cp:lastModifiedBy>
  <cp:revision>3</cp:revision>
  <dcterms:created xsi:type="dcterms:W3CDTF">2022-10-02T10:18:10Z</dcterms:created>
  <dcterms:modified xsi:type="dcterms:W3CDTF">2023-09-19T11:53:52Z</dcterms:modified>
</cp:coreProperties>
</file>