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BFA1-C637-4866-A250-67741D42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10045-0538-4497-9165-5A0778C6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1DF42-7B8E-4C5C-AB51-B2CD158F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DCB5-DF94-4EA5-A290-0ECDEE52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4BBA-4F6A-4484-84A2-6A98BA2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76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5C18-F37D-4AAA-A299-D0C33F35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BCEEE-24B6-4DDF-8D27-976FC5DA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0C9A-D239-4DF1-A662-C3958305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CE03-05BD-423D-8583-EC76A75E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E1B1-6AFC-4F9B-8A4E-D42185D7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6651A-05A5-4A6B-8612-B78C594BD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FA9E8-C83A-48BE-8D3C-67CFFB92D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4C7D-3B15-4963-9851-BE7DEA32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91936-8893-4D1F-A339-20FF4FC6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49D6-D4C4-4075-A1B7-DEB990DB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9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67C8-861F-4F97-AD59-4954FC27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871D-A242-4788-9CC1-07F96F6A8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9980-633A-477B-B809-B52F52E5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6850-43C3-4395-A508-5B025582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9B87C-E73D-4275-ACE0-88A39D16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57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8A83-7CA1-4A21-A6CC-CCB27958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8AD4-796D-404C-B1B5-35DED7A30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64D16-4F9B-431E-999A-3E7B34AE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DD35-BD56-4275-A31D-EE67AC25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F89D0-02F7-42D0-BAE2-7F1E977F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03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27E4-FDF0-4431-B466-FAB50D2F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FC7C-3EF3-4AED-B503-4DF3E3304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DFFA1-877A-43DF-9264-134C09310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8CEF7-F5BF-4493-A05D-7483CB55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EDE56-0F65-4013-890C-0549E1DF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F5DF-B1AF-485E-A8E7-FE5FBCCE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4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C6F2-35E3-4631-B4ED-5AAF19F2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4CAB5-0D52-4549-8566-D6A08D34F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AC416-409B-4FDC-AB1B-75A25897D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9FC3C-1281-4475-933F-6AB08CFC5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000AB-4760-4B88-A163-8492E672E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EB3F0-2AC0-410B-A66F-CEC60B53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04C7C-1713-4983-9C98-05D955EC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D26C7-416B-47BB-ABB1-4C30A939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76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DBAF-1408-4A73-995F-F8BCCD8D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5050B-8BC3-45D4-A52C-C7B65D8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C4F19-B95B-4556-8D61-33C0C407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9535F-8F1E-48C9-9696-94A6B6C8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7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FFBFE-F222-4446-8966-B4E5AF0F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F9E94-2B51-490B-AC9F-D02A87B4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0A1D-E89F-43F0-8B63-B427CDA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41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8B9D-C74E-41DA-AD6C-2007599D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B544-C6AD-4CFF-9E6B-B2D05834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4151C-CC9E-491D-9429-7E0BA3AF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E1ADF-0F50-4009-A376-05F57B3B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C3DD-33AA-4151-8048-5D786E20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0C226-F1FA-4165-8025-80196A65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45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F8D7-CC64-442C-9D54-F86EB0C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C7F25-6905-46AF-8EDC-FF4CA8CAB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789D-B7D7-4A06-8098-5E2899B5F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855D3-C2CD-4349-8CFF-3BF712FE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66AA-0E8D-4BF4-91B6-1F233D91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8E4A0-6C3C-46AD-9A05-7D516EEF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89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BF4F6-90A3-4295-932C-0F70F898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61A9E-76A0-4B93-9BC0-2107CCFB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3BCD3-6EEA-46EC-A0F8-CD0B0FB1A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A880C-FA3F-46DD-B742-6CA9E52351F4}" type="datetimeFigureOut">
              <a:rPr lang="sv-SE" smtClean="0"/>
              <a:t>2022-05-07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943C-3616-4A3A-99A4-AE715E840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115E4-F6C6-475E-A3A5-FD31F2217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ED0C-EE07-4EEA-8D67-28CCEB1CC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6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5A4D-C572-4573-A1F7-4587901CF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Kärra KIF P15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D2E35-1004-4EB1-B20D-133B1634D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Föräldramöte 7 maj 2022</a:t>
            </a: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F4D37-3331-4C7B-93EF-FEB55088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88" y="5429254"/>
            <a:ext cx="96782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1012-2824-4259-900F-93FF97AC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512E-7FBF-4559-BC52-CF446F613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GFFs utbildningsmatris</a:t>
            </a:r>
          </a:p>
          <a:p>
            <a:r>
              <a:rPr lang="sv-SE" dirty="0"/>
              <a:t>Sammandrag, vad är bra att tänka på som förälder och ledare</a:t>
            </a:r>
          </a:p>
          <a:p>
            <a:r>
              <a:rPr lang="sv-SE" dirty="0"/>
              <a:t>Repetition, föräldrars och ledares ansvar</a:t>
            </a:r>
          </a:p>
          <a:p>
            <a:r>
              <a:rPr lang="sv-SE" dirty="0"/>
              <a:t>Nya ledare</a:t>
            </a:r>
          </a:p>
          <a:p>
            <a:r>
              <a:rPr lang="sv-SE" dirty="0"/>
              <a:t>Föräldragrupp (lagkassa, aktiviteter, mm)</a:t>
            </a:r>
          </a:p>
          <a:p>
            <a:r>
              <a:rPr lang="sv-SE" dirty="0"/>
              <a:t>Övriga frågor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C27B-02D7-4C3F-BE7F-AA05C1C70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62081" cy="4351338"/>
          </a:xfrm>
        </p:spPr>
        <p:txBody>
          <a:bodyPr>
            <a:normAutofit/>
          </a:bodyPr>
          <a:lstStyle/>
          <a:p>
            <a:r>
              <a:rPr lang="sv-SE" sz="2400" dirty="0"/>
              <a:t>Kommande sammandrag 14 maj</a:t>
            </a:r>
          </a:p>
          <a:p>
            <a:pPr lvl="1"/>
            <a:r>
              <a:rPr lang="sv-SE" sz="2000" dirty="0"/>
              <a:t>Tidsschema, frågor?</a:t>
            </a:r>
          </a:p>
          <a:p>
            <a:r>
              <a:rPr lang="sv-SE" sz="2400" dirty="0"/>
              <a:t>Ytterligare träningstillfälle möjligt på </a:t>
            </a:r>
            <a:r>
              <a:rPr lang="sv-SE" sz="2400" dirty="0" err="1"/>
              <a:t>em</a:t>
            </a:r>
            <a:endParaRPr lang="sv-SE" sz="2400" dirty="0"/>
          </a:p>
          <a:p>
            <a:pPr lvl="1"/>
            <a:r>
              <a:rPr lang="sv-SE" sz="2000" dirty="0"/>
              <a:t>tillgänglighet ledare</a:t>
            </a:r>
          </a:p>
          <a:p>
            <a:pPr lvl="1"/>
            <a:r>
              <a:rPr lang="sv-SE" sz="2000" dirty="0"/>
              <a:t>passa övriga aktiviteter</a:t>
            </a:r>
          </a:p>
          <a:p>
            <a:r>
              <a:rPr lang="sv-SE" sz="2400" dirty="0"/>
              <a:t>Kommande aktiviteter?</a:t>
            </a:r>
          </a:p>
          <a:p>
            <a:pPr lvl="1"/>
            <a:r>
              <a:rPr lang="sv-SE" sz="2000" dirty="0"/>
              <a:t>Grillning, Matcher, mm</a:t>
            </a:r>
          </a:p>
          <a:p>
            <a:r>
              <a:rPr lang="sv-SE" sz="2400" dirty="0"/>
              <a:t>3mot3 vs 5mot5 (kommer nästa föräldramöte)</a:t>
            </a:r>
          </a:p>
        </p:txBody>
      </p:sp>
    </p:spTree>
    <p:extLst>
      <p:ext uri="{BB962C8B-B14F-4D97-AF65-F5344CB8AC3E}">
        <p14:creationId xmlns:p14="http://schemas.microsoft.com/office/powerpoint/2010/main" val="219860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1012-2824-4259-900F-93FF97AC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512E-7FBF-4559-BC52-CF446F613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Darmin</a:t>
            </a:r>
            <a:r>
              <a:rPr lang="sv-SE" dirty="0"/>
              <a:t> M</a:t>
            </a:r>
          </a:p>
          <a:p>
            <a:r>
              <a:rPr lang="sv-SE" dirty="0"/>
              <a:t>Johan 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C27B-02D7-4C3F-BE7F-AA05C1C70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05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123A-B093-4CE8-98E5-C8F7A0E0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AA8F-1CFC-44FA-B615-9D4E56DCD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449AD-4BCC-4D5B-BEA4-B3C191E2A8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62515-1D1B-48C8-8D3E-DFB02EEC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24" y="121633"/>
            <a:ext cx="9129551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5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123A-B093-4CE8-98E5-C8F7A0E0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AA8F-1CFC-44FA-B615-9D4E56DCD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449AD-4BCC-4D5B-BEA4-B3C191E2A8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5C193-98DA-4824-BE04-30EA701A1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55" y="148305"/>
            <a:ext cx="9106689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123A-B093-4CE8-98E5-C8F7A0E0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AA8F-1CFC-44FA-B615-9D4E56DCD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449AD-4BCC-4D5B-BEA4-B3C191E2A8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68379-0008-42C4-B892-5679E6AA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33" y="1673162"/>
            <a:ext cx="7525735" cy="5069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AE101-C930-407D-A6D7-99EC2CA5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0" y="116732"/>
            <a:ext cx="4425665" cy="37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1012-2824-4259-900F-93FF97AC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Sammandrag 3mot3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512E-7FBF-4559-BC52-CF446F613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Spelschema 14 maj, Frejaplan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4356D-AF93-4488-9574-90172735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910"/>
            <a:ext cx="12192000" cy="1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1012-2824-4259-900F-93FF97AC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5" y="18255"/>
            <a:ext cx="3249851" cy="1325563"/>
          </a:xfrm>
        </p:spPr>
        <p:txBody>
          <a:bodyPr/>
          <a:lstStyle/>
          <a:p>
            <a:r>
              <a:rPr lang="sv-SE" dirty="0"/>
              <a:t>Sammandrag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512E-7FBF-4559-BC52-CF446F613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927" y="1473932"/>
            <a:ext cx="2859594" cy="4351338"/>
          </a:xfrm>
        </p:spPr>
        <p:txBody>
          <a:bodyPr/>
          <a:lstStyle/>
          <a:p>
            <a:r>
              <a:rPr lang="sv-SE" dirty="0"/>
              <a:t>Laguppdelning</a:t>
            </a:r>
          </a:p>
          <a:p>
            <a:pPr lvl="1"/>
            <a:r>
              <a:rPr lang="sv-SE" dirty="0"/>
              <a:t>Olika per sammandrag</a:t>
            </a:r>
          </a:p>
          <a:p>
            <a:r>
              <a:rPr lang="sv-SE" dirty="0" err="1"/>
              <a:t>Enl</a:t>
            </a:r>
            <a:r>
              <a:rPr lang="sv-SE" dirty="0"/>
              <a:t> närvarolista</a:t>
            </a:r>
          </a:p>
          <a:p>
            <a:pPr lvl="1"/>
            <a:r>
              <a:rPr lang="sv-SE" dirty="0"/>
              <a:t>denna gång från Jan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C27B-02D7-4C3F-BE7F-AA05C1C70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78AB6-8266-4693-9496-B76441B9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376" y="0"/>
            <a:ext cx="8867624" cy="68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1012-2824-4259-900F-93FF97AC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512E-7FBF-4559-BC52-CF446F6133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C27B-02D7-4C3F-BE7F-AA05C1C70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98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97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Kärra KIF P15</vt:lpstr>
      <vt:lpstr>Agenda</vt:lpstr>
      <vt:lpstr>PowerPoint Presentation</vt:lpstr>
      <vt:lpstr>PowerPoint Presentation</vt:lpstr>
      <vt:lpstr>PowerPoint Presentation</vt:lpstr>
      <vt:lpstr>PowerPoint Presentation</vt:lpstr>
      <vt:lpstr>Sammandrag 3mot3</vt:lpstr>
      <vt:lpstr>Sammandrag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KKIF P15</dc:title>
  <dc:creator>Frenning, Marcus (MF)</dc:creator>
  <cp:lastModifiedBy>Frenning, Marcus (MF)</cp:lastModifiedBy>
  <cp:revision>7</cp:revision>
  <dcterms:created xsi:type="dcterms:W3CDTF">2022-05-07T05:47:09Z</dcterms:created>
  <dcterms:modified xsi:type="dcterms:W3CDTF">2022-05-12T18:22:35Z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2022-05-07T05:47:10Z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>dff6c0df-18b6-49d3-b8b0-388fbce9e297</vt:lpwstr>
  </property>
  <property fmtid="{D5CDD505-2E9C-101B-9397-08002B2CF9AE}" pid="8" name="MSIP_Label_7fea2623-af8f-4fb8-b1cf-b63cc8e496aa_ContentBits">
    <vt:lpwstr>0</vt:lpwstr>
  </property>
</Properties>
</file>