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70" r:id="rId3"/>
    <p:sldId id="262" r:id="rId4"/>
    <p:sldId id="278" r:id="rId5"/>
    <p:sldId id="258" r:id="rId6"/>
    <p:sldId id="285" r:id="rId7"/>
    <p:sldId id="264" r:id="rId8"/>
    <p:sldId id="265" r:id="rId9"/>
    <p:sldId id="267" r:id="rId10"/>
    <p:sldId id="268" r:id="rId11"/>
    <p:sldId id="263" r:id="rId12"/>
    <p:sldId id="271" r:id="rId13"/>
    <p:sldId id="273" r:id="rId14"/>
    <p:sldId id="275" r:id="rId15"/>
    <p:sldId id="274" r:id="rId16"/>
    <p:sldId id="277" r:id="rId17"/>
    <p:sldId id="280" r:id="rId18"/>
    <p:sldId id="287" r:id="rId19"/>
    <p:sldId id="276" r:id="rId20"/>
    <p:sldId id="281" r:id="rId21"/>
    <p:sldId id="286" r:id="rId22"/>
    <p:sldId id="282" r:id="rId23"/>
    <p:sldId id="284" r:id="rId24"/>
    <p:sldId id="283" r:id="rId25"/>
    <p:sldId id="272" r:id="rId26"/>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F22E47-07BC-044A-BEAF-510965D7599F}" v="2" dt="2023-05-21T19:45:52.6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1" autoAdjust="0"/>
    <p:restoredTop sz="94212" autoAdjust="0"/>
  </p:normalViewPr>
  <p:slideViewPr>
    <p:cSldViewPr snapToGrid="0">
      <p:cViewPr varScale="1">
        <p:scale>
          <a:sx n="117" d="100"/>
          <a:sy n="117" d="100"/>
        </p:scale>
        <p:origin x="52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enning, Mariam (M.F.)" userId="39955d8e-5c94-4b35-88cd-c2ae11b829c0" providerId="ADAL" clId="{0CF22E47-07BC-044A-BEAF-510965D7599F}"/>
    <pc:docChg chg="custSel modSld">
      <pc:chgData name="Frenning, Mariam (M.F.)" userId="39955d8e-5c94-4b35-88cd-c2ae11b829c0" providerId="ADAL" clId="{0CF22E47-07BC-044A-BEAF-510965D7599F}" dt="2023-05-22T07:25:08.712" v="226" actId="20577"/>
      <pc:docMkLst>
        <pc:docMk/>
      </pc:docMkLst>
      <pc:sldChg chg="modSp mod">
        <pc:chgData name="Frenning, Mariam (M.F.)" userId="39955d8e-5c94-4b35-88cd-c2ae11b829c0" providerId="ADAL" clId="{0CF22E47-07BC-044A-BEAF-510965D7599F}" dt="2023-05-22T07:25:08.712" v="226" actId="20577"/>
        <pc:sldMkLst>
          <pc:docMk/>
          <pc:sldMk cId="2889656976" sldId="268"/>
        </pc:sldMkLst>
        <pc:spChg chg="mod">
          <ac:chgData name="Frenning, Mariam (M.F.)" userId="39955d8e-5c94-4b35-88cd-c2ae11b829c0" providerId="ADAL" clId="{0CF22E47-07BC-044A-BEAF-510965D7599F}" dt="2023-05-22T07:25:08.712" v="226" actId="20577"/>
          <ac:spMkLst>
            <pc:docMk/>
            <pc:sldMk cId="2889656976" sldId="268"/>
            <ac:spMk id="3" creationId="{20F4EAA6-CF9E-483F-A727-40C2379145D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0DD0E5-AFB6-48EE-8364-B3FFC3361AB2}" type="datetimeFigureOut">
              <a:rPr lang="sv-SE" smtClean="0"/>
              <a:t>2023-05-22</a:t>
            </a:fld>
            <a:endParaRPr lang="sv-S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C5EE37-6963-4534-8A19-42AD1B9914E3}" type="slidenum">
              <a:rPr lang="sv-SE" smtClean="0"/>
              <a:t>‹#›</a:t>
            </a:fld>
            <a:endParaRPr lang="sv-SE"/>
          </a:p>
        </p:txBody>
      </p:sp>
    </p:spTree>
    <p:extLst>
      <p:ext uri="{BB962C8B-B14F-4D97-AF65-F5344CB8AC3E}">
        <p14:creationId xmlns:p14="http://schemas.microsoft.com/office/powerpoint/2010/main" val="270707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3 mot 3</a:t>
            </a:r>
          </a:p>
          <a:p>
            <a:endParaRPr lang="sv-SE" dirty="0"/>
          </a:p>
          <a:p>
            <a:r>
              <a:rPr lang="sv-SE" dirty="0"/>
              <a:t>5 mot 5</a:t>
            </a:r>
          </a:p>
        </p:txBody>
      </p:sp>
      <p:sp>
        <p:nvSpPr>
          <p:cNvPr id="4" name="Slide Number Placeholder 3"/>
          <p:cNvSpPr>
            <a:spLocks noGrp="1"/>
          </p:cNvSpPr>
          <p:nvPr>
            <p:ph type="sldNum" sz="quarter" idx="5"/>
          </p:nvPr>
        </p:nvSpPr>
        <p:spPr/>
        <p:txBody>
          <a:bodyPr/>
          <a:lstStyle/>
          <a:p>
            <a:fld id="{3CC5EE37-6963-4534-8A19-42AD1B9914E3}" type="slidenum">
              <a:rPr lang="sv-SE" smtClean="0"/>
              <a:t>5</a:t>
            </a:fld>
            <a:endParaRPr lang="sv-SE"/>
          </a:p>
        </p:txBody>
      </p:sp>
    </p:spTree>
    <p:extLst>
      <p:ext uri="{BB962C8B-B14F-4D97-AF65-F5344CB8AC3E}">
        <p14:creationId xmlns:p14="http://schemas.microsoft.com/office/powerpoint/2010/main" val="3580540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solidFill>
                  <a:schemeClr val="tx1"/>
                </a:solidFill>
              </a:rPr>
              <a:t>(från 10år används boll storlek 4)</a:t>
            </a:r>
          </a:p>
          <a:p>
            <a:endParaRPr lang="sv-SE" dirty="0"/>
          </a:p>
          <a:p>
            <a:r>
              <a:rPr lang="sv-SE" dirty="0"/>
              <a:t>5 mot 5</a:t>
            </a:r>
          </a:p>
        </p:txBody>
      </p:sp>
      <p:sp>
        <p:nvSpPr>
          <p:cNvPr id="4" name="Slide Number Placeholder 3"/>
          <p:cNvSpPr>
            <a:spLocks noGrp="1"/>
          </p:cNvSpPr>
          <p:nvPr>
            <p:ph type="sldNum" sz="quarter" idx="5"/>
          </p:nvPr>
        </p:nvSpPr>
        <p:spPr/>
        <p:txBody>
          <a:bodyPr/>
          <a:lstStyle/>
          <a:p>
            <a:fld id="{3CC5EE37-6963-4534-8A19-42AD1B9914E3}" type="slidenum">
              <a:rPr lang="sv-SE" smtClean="0"/>
              <a:t>6</a:t>
            </a:fld>
            <a:endParaRPr lang="sv-SE"/>
          </a:p>
        </p:txBody>
      </p:sp>
    </p:spTree>
    <p:extLst>
      <p:ext uri="{BB962C8B-B14F-4D97-AF65-F5344CB8AC3E}">
        <p14:creationId xmlns:p14="http://schemas.microsoft.com/office/powerpoint/2010/main" val="2704211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7F3C2-12BB-4523-9751-070A2C3C56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sv-SE"/>
          </a:p>
        </p:txBody>
      </p:sp>
      <p:sp>
        <p:nvSpPr>
          <p:cNvPr id="3" name="Subtitle 2">
            <a:extLst>
              <a:ext uri="{FF2B5EF4-FFF2-40B4-BE49-F238E27FC236}">
                <a16:creationId xmlns:a16="http://schemas.microsoft.com/office/drawing/2014/main" id="{009CFF27-D3F6-4F05-B111-4088E4939B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v-SE"/>
          </a:p>
        </p:txBody>
      </p:sp>
      <p:sp>
        <p:nvSpPr>
          <p:cNvPr id="4" name="Date Placeholder 3">
            <a:extLst>
              <a:ext uri="{FF2B5EF4-FFF2-40B4-BE49-F238E27FC236}">
                <a16:creationId xmlns:a16="http://schemas.microsoft.com/office/drawing/2014/main" id="{48734C9C-4B7F-492E-B595-C47740E4357E}"/>
              </a:ext>
            </a:extLst>
          </p:cNvPr>
          <p:cNvSpPr>
            <a:spLocks noGrp="1"/>
          </p:cNvSpPr>
          <p:nvPr>
            <p:ph type="dt" sz="half" idx="10"/>
          </p:nvPr>
        </p:nvSpPr>
        <p:spPr/>
        <p:txBody>
          <a:bodyPr/>
          <a:lstStyle/>
          <a:p>
            <a:fld id="{DE76792C-D60D-4097-80CC-440CB4F6FDF6}" type="datetimeFigureOut">
              <a:rPr lang="sv-SE" smtClean="0"/>
              <a:t>2023-05-22</a:t>
            </a:fld>
            <a:endParaRPr lang="sv-SE"/>
          </a:p>
        </p:txBody>
      </p:sp>
      <p:sp>
        <p:nvSpPr>
          <p:cNvPr id="5" name="Footer Placeholder 4">
            <a:extLst>
              <a:ext uri="{FF2B5EF4-FFF2-40B4-BE49-F238E27FC236}">
                <a16:creationId xmlns:a16="http://schemas.microsoft.com/office/drawing/2014/main" id="{4D89B1BA-E816-4797-A282-58D84F7549AD}"/>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C0C85A3E-F2C4-4578-AC78-C10D1BD3FF96}"/>
              </a:ext>
            </a:extLst>
          </p:cNvPr>
          <p:cNvSpPr>
            <a:spLocks noGrp="1"/>
          </p:cNvSpPr>
          <p:nvPr>
            <p:ph type="sldNum" sz="quarter" idx="12"/>
          </p:nvPr>
        </p:nvSpPr>
        <p:spPr/>
        <p:txBody>
          <a:bodyPr/>
          <a:lstStyle/>
          <a:p>
            <a:fld id="{3C9BB78F-7F9C-4F4B-917C-E89D4B161F18}" type="slidenum">
              <a:rPr lang="sv-SE" smtClean="0"/>
              <a:t>‹#›</a:t>
            </a:fld>
            <a:endParaRPr lang="sv-SE"/>
          </a:p>
        </p:txBody>
      </p:sp>
    </p:spTree>
    <p:extLst>
      <p:ext uri="{BB962C8B-B14F-4D97-AF65-F5344CB8AC3E}">
        <p14:creationId xmlns:p14="http://schemas.microsoft.com/office/powerpoint/2010/main" val="2128211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DCCA8-CD36-4EAD-BE93-A61113272D6D}"/>
              </a:ext>
            </a:extLst>
          </p:cNvPr>
          <p:cNvSpPr>
            <a:spLocks noGrp="1"/>
          </p:cNvSpPr>
          <p:nvPr>
            <p:ph type="title"/>
          </p:nvPr>
        </p:nvSpPr>
        <p:spPr/>
        <p:txBody>
          <a:bodyPr/>
          <a:lstStyle/>
          <a:p>
            <a:r>
              <a:rPr lang="en-US"/>
              <a:t>Click to edit Master title style</a:t>
            </a:r>
            <a:endParaRPr lang="sv-SE"/>
          </a:p>
        </p:txBody>
      </p:sp>
      <p:sp>
        <p:nvSpPr>
          <p:cNvPr id="3" name="Vertical Text Placeholder 2">
            <a:extLst>
              <a:ext uri="{FF2B5EF4-FFF2-40B4-BE49-F238E27FC236}">
                <a16:creationId xmlns:a16="http://schemas.microsoft.com/office/drawing/2014/main" id="{ED1E71A6-6970-4EA4-809C-ED79D096985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4AABBF60-1514-4115-8816-D86A74056639}"/>
              </a:ext>
            </a:extLst>
          </p:cNvPr>
          <p:cNvSpPr>
            <a:spLocks noGrp="1"/>
          </p:cNvSpPr>
          <p:nvPr>
            <p:ph type="dt" sz="half" idx="10"/>
          </p:nvPr>
        </p:nvSpPr>
        <p:spPr/>
        <p:txBody>
          <a:bodyPr/>
          <a:lstStyle/>
          <a:p>
            <a:fld id="{DE76792C-D60D-4097-80CC-440CB4F6FDF6}" type="datetimeFigureOut">
              <a:rPr lang="sv-SE" smtClean="0"/>
              <a:t>2023-05-22</a:t>
            </a:fld>
            <a:endParaRPr lang="sv-SE"/>
          </a:p>
        </p:txBody>
      </p:sp>
      <p:sp>
        <p:nvSpPr>
          <p:cNvPr id="5" name="Footer Placeholder 4">
            <a:extLst>
              <a:ext uri="{FF2B5EF4-FFF2-40B4-BE49-F238E27FC236}">
                <a16:creationId xmlns:a16="http://schemas.microsoft.com/office/drawing/2014/main" id="{A3E97045-EA3E-4460-8C24-0909014EEBE9}"/>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E4FD13EA-EDF1-4D1E-A977-5718527D353C}"/>
              </a:ext>
            </a:extLst>
          </p:cNvPr>
          <p:cNvSpPr>
            <a:spLocks noGrp="1"/>
          </p:cNvSpPr>
          <p:nvPr>
            <p:ph type="sldNum" sz="quarter" idx="12"/>
          </p:nvPr>
        </p:nvSpPr>
        <p:spPr/>
        <p:txBody>
          <a:bodyPr/>
          <a:lstStyle/>
          <a:p>
            <a:fld id="{3C9BB78F-7F9C-4F4B-917C-E89D4B161F18}" type="slidenum">
              <a:rPr lang="sv-SE" smtClean="0"/>
              <a:t>‹#›</a:t>
            </a:fld>
            <a:endParaRPr lang="sv-SE"/>
          </a:p>
        </p:txBody>
      </p:sp>
    </p:spTree>
    <p:extLst>
      <p:ext uri="{BB962C8B-B14F-4D97-AF65-F5344CB8AC3E}">
        <p14:creationId xmlns:p14="http://schemas.microsoft.com/office/powerpoint/2010/main" val="4060455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EA1D1B-A9FC-41DF-9289-429A9592092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sv-SE"/>
          </a:p>
        </p:txBody>
      </p:sp>
      <p:sp>
        <p:nvSpPr>
          <p:cNvPr id="3" name="Vertical Text Placeholder 2">
            <a:extLst>
              <a:ext uri="{FF2B5EF4-FFF2-40B4-BE49-F238E27FC236}">
                <a16:creationId xmlns:a16="http://schemas.microsoft.com/office/drawing/2014/main" id="{AB3B3859-90DA-4E51-8772-35EC6862A21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7EE693FF-65FA-4A4C-A95E-5071A8F535F6}"/>
              </a:ext>
            </a:extLst>
          </p:cNvPr>
          <p:cNvSpPr>
            <a:spLocks noGrp="1"/>
          </p:cNvSpPr>
          <p:nvPr>
            <p:ph type="dt" sz="half" idx="10"/>
          </p:nvPr>
        </p:nvSpPr>
        <p:spPr/>
        <p:txBody>
          <a:bodyPr/>
          <a:lstStyle/>
          <a:p>
            <a:fld id="{DE76792C-D60D-4097-80CC-440CB4F6FDF6}" type="datetimeFigureOut">
              <a:rPr lang="sv-SE" smtClean="0"/>
              <a:t>2023-05-22</a:t>
            </a:fld>
            <a:endParaRPr lang="sv-SE"/>
          </a:p>
        </p:txBody>
      </p:sp>
      <p:sp>
        <p:nvSpPr>
          <p:cNvPr id="5" name="Footer Placeholder 4">
            <a:extLst>
              <a:ext uri="{FF2B5EF4-FFF2-40B4-BE49-F238E27FC236}">
                <a16:creationId xmlns:a16="http://schemas.microsoft.com/office/drawing/2014/main" id="{42C2B5EB-C629-40B0-A62F-664B01DE6593}"/>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58A3A5FF-B3BB-472F-89DC-1F07579EBA52}"/>
              </a:ext>
            </a:extLst>
          </p:cNvPr>
          <p:cNvSpPr>
            <a:spLocks noGrp="1"/>
          </p:cNvSpPr>
          <p:nvPr>
            <p:ph type="sldNum" sz="quarter" idx="12"/>
          </p:nvPr>
        </p:nvSpPr>
        <p:spPr/>
        <p:txBody>
          <a:bodyPr/>
          <a:lstStyle/>
          <a:p>
            <a:fld id="{3C9BB78F-7F9C-4F4B-917C-E89D4B161F18}" type="slidenum">
              <a:rPr lang="sv-SE" smtClean="0"/>
              <a:t>‹#›</a:t>
            </a:fld>
            <a:endParaRPr lang="sv-SE"/>
          </a:p>
        </p:txBody>
      </p:sp>
    </p:spTree>
    <p:extLst>
      <p:ext uri="{BB962C8B-B14F-4D97-AF65-F5344CB8AC3E}">
        <p14:creationId xmlns:p14="http://schemas.microsoft.com/office/powerpoint/2010/main" val="176855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01AAD-9AA8-4CBE-A605-612F49E59D6D}"/>
              </a:ext>
            </a:extLst>
          </p:cNvPr>
          <p:cNvSpPr>
            <a:spLocks noGrp="1"/>
          </p:cNvSpPr>
          <p:nvPr>
            <p:ph type="title"/>
          </p:nvPr>
        </p:nvSpPr>
        <p:spPr/>
        <p:txBody>
          <a:bodyPr/>
          <a:lstStyle/>
          <a:p>
            <a:r>
              <a:rPr lang="en-US"/>
              <a:t>Click to edit Master title style</a:t>
            </a:r>
            <a:endParaRPr lang="sv-SE"/>
          </a:p>
        </p:txBody>
      </p:sp>
      <p:sp>
        <p:nvSpPr>
          <p:cNvPr id="3" name="Content Placeholder 2">
            <a:extLst>
              <a:ext uri="{FF2B5EF4-FFF2-40B4-BE49-F238E27FC236}">
                <a16:creationId xmlns:a16="http://schemas.microsoft.com/office/drawing/2014/main" id="{3448B020-BACA-4153-8A80-008C4050CD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190D2ED9-2644-4430-BE16-A978ADC051D4}"/>
              </a:ext>
            </a:extLst>
          </p:cNvPr>
          <p:cNvSpPr>
            <a:spLocks noGrp="1"/>
          </p:cNvSpPr>
          <p:nvPr>
            <p:ph type="dt" sz="half" idx="10"/>
          </p:nvPr>
        </p:nvSpPr>
        <p:spPr/>
        <p:txBody>
          <a:bodyPr/>
          <a:lstStyle/>
          <a:p>
            <a:fld id="{DE76792C-D60D-4097-80CC-440CB4F6FDF6}" type="datetimeFigureOut">
              <a:rPr lang="sv-SE" smtClean="0"/>
              <a:t>2023-05-22</a:t>
            </a:fld>
            <a:endParaRPr lang="sv-SE"/>
          </a:p>
        </p:txBody>
      </p:sp>
      <p:sp>
        <p:nvSpPr>
          <p:cNvPr id="5" name="Footer Placeholder 4">
            <a:extLst>
              <a:ext uri="{FF2B5EF4-FFF2-40B4-BE49-F238E27FC236}">
                <a16:creationId xmlns:a16="http://schemas.microsoft.com/office/drawing/2014/main" id="{DFA9BBEF-7CD6-45DC-871F-BB99F7032911}"/>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E806BC42-9DE1-4640-A4BF-FE969D5BB648}"/>
              </a:ext>
            </a:extLst>
          </p:cNvPr>
          <p:cNvSpPr>
            <a:spLocks noGrp="1"/>
          </p:cNvSpPr>
          <p:nvPr>
            <p:ph type="sldNum" sz="quarter" idx="12"/>
          </p:nvPr>
        </p:nvSpPr>
        <p:spPr/>
        <p:txBody>
          <a:bodyPr/>
          <a:lstStyle/>
          <a:p>
            <a:fld id="{3C9BB78F-7F9C-4F4B-917C-E89D4B161F18}" type="slidenum">
              <a:rPr lang="sv-SE" smtClean="0"/>
              <a:t>‹#›</a:t>
            </a:fld>
            <a:endParaRPr lang="sv-SE"/>
          </a:p>
        </p:txBody>
      </p:sp>
    </p:spTree>
    <p:extLst>
      <p:ext uri="{BB962C8B-B14F-4D97-AF65-F5344CB8AC3E}">
        <p14:creationId xmlns:p14="http://schemas.microsoft.com/office/powerpoint/2010/main" val="3793174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52DA2-908C-405F-803E-4F24C7103F0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sv-SE"/>
          </a:p>
        </p:txBody>
      </p:sp>
      <p:sp>
        <p:nvSpPr>
          <p:cNvPr id="3" name="Text Placeholder 2">
            <a:extLst>
              <a:ext uri="{FF2B5EF4-FFF2-40B4-BE49-F238E27FC236}">
                <a16:creationId xmlns:a16="http://schemas.microsoft.com/office/drawing/2014/main" id="{142FE363-0C9B-4D98-9CBF-6A37EEEFB5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FAF1D5-3B36-42AC-8C0B-65FDC6509381}"/>
              </a:ext>
            </a:extLst>
          </p:cNvPr>
          <p:cNvSpPr>
            <a:spLocks noGrp="1"/>
          </p:cNvSpPr>
          <p:nvPr>
            <p:ph type="dt" sz="half" idx="10"/>
          </p:nvPr>
        </p:nvSpPr>
        <p:spPr/>
        <p:txBody>
          <a:bodyPr/>
          <a:lstStyle/>
          <a:p>
            <a:fld id="{DE76792C-D60D-4097-80CC-440CB4F6FDF6}" type="datetimeFigureOut">
              <a:rPr lang="sv-SE" smtClean="0"/>
              <a:t>2023-05-22</a:t>
            </a:fld>
            <a:endParaRPr lang="sv-SE"/>
          </a:p>
        </p:txBody>
      </p:sp>
      <p:sp>
        <p:nvSpPr>
          <p:cNvPr id="5" name="Footer Placeholder 4">
            <a:extLst>
              <a:ext uri="{FF2B5EF4-FFF2-40B4-BE49-F238E27FC236}">
                <a16:creationId xmlns:a16="http://schemas.microsoft.com/office/drawing/2014/main" id="{A868D989-1CE1-4774-ADA3-0761A20002E7}"/>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D2CC792E-DFDF-4931-94DA-D6CDD6505848}"/>
              </a:ext>
            </a:extLst>
          </p:cNvPr>
          <p:cNvSpPr>
            <a:spLocks noGrp="1"/>
          </p:cNvSpPr>
          <p:nvPr>
            <p:ph type="sldNum" sz="quarter" idx="12"/>
          </p:nvPr>
        </p:nvSpPr>
        <p:spPr/>
        <p:txBody>
          <a:bodyPr/>
          <a:lstStyle/>
          <a:p>
            <a:fld id="{3C9BB78F-7F9C-4F4B-917C-E89D4B161F18}" type="slidenum">
              <a:rPr lang="sv-SE" smtClean="0"/>
              <a:t>‹#›</a:t>
            </a:fld>
            <a:endParaRPr lang="sv-SE"/>
          </a:p>
        </p:txBody>
      </p:sp>
    </p:spTree>
    <p:extLst>
      <p:ext uri="{BB962C8B-B14F-4D97-AF65-F5344CB8AC3E}">
        <p14:creationId xmlns:p14="http://schemas.microsoft.com/office/powerpoint/2010/main" val="694171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A1007-0F7C-41E6-A302-1FDB9F711056}"/>
              </a:ext>
            </a:extLst>
          </p:cNvPr>
          <p:cNvSpPr>
            <a:spLocks noGrp="1"/>
          </p:cNvSpPr>
          <p:nvPr>
            <p:ph type="title"/>
          </p:nvPr>
        </p:nvSpPr>
        <p:spPr/>
        <p:txBody>
          <a:bodyPr/>
          <a:lstStyle/>
          <a:p>
            <a:r>
              <a:rPr lang="en-US"/>
              <a:t>Click to edit Master title style</a:t>
            </a:r>
            <a:endParaRPr lang="sv-SE"/>
          </a:p>
        </p:txBody>
      </p:sp>
      <p:sp>
        <p:nvSpPr>
          <p:cNvPr id="3" name="Content Placeholder 2">
            <a:extLst>
              <a:ext uri="{FF2B5EF4-FFF2-40B4-BE49-F238E27FC236}">
                <a16:creationId xmlns:a16="http://schemas.microsoft.com/office/drawing/2014/main" id="{2614464E-5CF2-4CD1-8F2C-CE7780083A2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Content Placeholder 3">
            <a:extLst>
              <a:ext uri="{FF2B5EF4-FFF2-40B4-BE49-F238E27FC236}">
                <a16:creationId xmlns:a16="http://schemas.microsoft.com/office/drawing/2014/main" id="{EECFFFE6-A809-4F49-AB89-EB97B7206B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Date Placeholder 4">
            <a:extLst>
              <a:ext uri="{FF2B5EF4-FFF2-40B4-BE49-F238E27FC236}">
                <a16:creationId xmlns:a16="http://schemas.microsoft.com/office/drawing/2014/main" id="{65D0FE2F-D649-4F3B-BCED-79BE1C9C7289}"/>
              </a:ext>
            </a:extLst>
          </p:cNvPr>
          <p:cNvSpPr>
            <a:spLocks noGrp="1"/>
          </p:cNvSpPr>
          <p:nvPr>
            <p:ph type="dt" sz="half" idx="10"/>
          </p:nvPr>
        </p:nvSpPr>
        <p:spPr/>
        <p:txBody>
          <a:bodyPr/>
          <a:lstStyle/>
          <a:p>
            <a:fld id="{DE76792C-D60D-4097-80CC-440CB4F6FDF6}" type="datetimeFigureOut">
              <a:rPr lang="sv-SE" smtClean="0"/>
              <a:t>2023-05-22</a:t>
            </a:fld>
            <a:endParaRPr lang="sv-SE"/>
          </a:p>
        </p:txBody>
      </p:sp>
      <p:sp>
        <p:nvSpPr>
          <p:cNvPr id="6" name="Footer Placeholder 5">
            <a:extLst>
              <a:ext uri="{FF2B5EF4-FFF2-40B4-BE49-F238E27FC236}">
                <a16:creationId xmlns:a16="http://schemas.microsoft.com/office/drawing/2014/main" id="{DF0FB386-0223-4450-BFBE-B6E1FB5D5E73}"/>
              </a:ext>
            </a:extLst>
          </p:cNvPr>
          <p:cNvSpPr>
            <a:spLocks noGrp="1"/>
          </p:cNvSpPr>
          <p:nvPr>
            <p:ph type="ftr" sz="quarter" idx="11"/>
          </p:nvPr>
        </p:nvSpPr>
        <p:spPr/>
        <p:txBody>
          <a:bodyPr/>
          <a:lstStyle/>
          <a:p>
            <a:endParaRPr lang="sv-SE"/>
          </a:p>
        </p:txBody>
      </p:sp>
      <p:sp>
        <p:nvSpPr>
          <p:cNvPr id="7" name="Slide Number Placeholder 6">
            <a:extLst>
              <a:ext uri="{FF2B5EF4-FFF2-40B4-BE49-F238E27FC236}">
                <a16:creationId xmlns:a16="http://schemas.microsoft.com/office/drawing/2014/main" id="{A778DDC3-548B-4E1B-9D05-1E401CA69E27}"/>
              </a:ext>
            </a:extLst>
          </p:cNvPr>
          <p:cNvSpPr>
            <a:spLocks noGrp="1"/>
          </p:cNvSpPr>
          <p:nvPr>
            <p:ph type="sldNum" sz="quarter" idx="12"/>
          </p:nvPr>
        </p:nvSpPr>
        <p:spPr/>
        <p:txBody>
          <a:bodyPr/>
          <a:lstStyle/>
          <a:p>
            <a:fld id="{3C9BB78F-7F9C-4F4B-917C-E89D4B161F18}" type="slidenum">
              <a:rPr lang="sv-SE" smtClean="0"/>
              <a:t>‹#›</a:t>
            </a:fld>
            <a:endParaRPr lang="sv-SE"/>
          </a:p>
        </p:txBody>
      </p:sp>
    </p:spTree>
    <p:extLst>
      <p:ext uri="{BB962C8B-B14F-4D97-AF65-F5344CB8AC3E}">
        <p14:creationId xmlns:p14="http://schemas.microsoft.com/office/powerpoint/2010/main" val="1983565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3BFD9-5B3F-45B8-9B41-9694414B42F5}"/>
              </a:ext>
            </a:extLst>
          </p:cNvPr>
          <p:cNvSpPr>
            <a:spLocks noGrp="1"/>
          </p:cNvSpPr>
          <p:nvPr>
            <p:ph type="title"/>
          </p:nvPr>
        </p:nvSpPr>
        <p:spPr>
          <a:xfrm>
            <a:off x="839788" y="365125"/>
            <a:ext cx="10515600" cy="1325563"/>
          </a:xfrm>
        </p:spPr>
        <p:txBody>
          <a:bodyPr/>
          <a:lstStyle/>
          <a:p>
            <a:r>
              <a:rPr lang="en-US"/>
              <a:t>Click to edit Master title style</a:t>
            </a:r>
            <a:endParaRPr lang="sv-SE"/>
          </a:p>
        </p:txBody>
      </p:sp>
      <p:sp>
        <p:nvSpPr>
          <p:cNvPr id="3" name="Text Placeholder 2">
            <a:extLst>
              <a:ext uri="{FF2B5EF4-FFF2-40B4-BE49-F238E27FC236}">
                <a16:creationId xmlns:a16="http://schemas.microsoft.com/office/drawing/2014/main" id="{8127C87F-D6B6-4ABC-819C-8FD03CC045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452A2AB-121E-44B2-9349-F9494856A3D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Text Placeholder 4">
            <a:extLst>
              <a:ext uri="{FF2B5EF4-FFF2-40B4-BE49-F238E27FC236}">
                <a16:creationId xmlns:a16="http://schemas.microsoft.com/office/drawing/2014/main" id="{8EFBDE02-C3D5-4785-9084-4824ACC968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3D75C1-3BCA-4102-88DC-660BE23ADC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7" name="Date Placeholder 6">
            <a:extLst>
              <a:ext uri="{FF2B5EF4-FFF2-40B4-BE49-F238E27FC236}">
                <a16:creationId xmlns:a16="http://schemas.microsoft.com/office/drawing/2014/main" id="{661B03FE-E01C-46AF-BBD0-FDD66D73E529}"/>
              </a:ext>
            </a:extLst>
          </p:cNvPr>
          <p:cNvSpPr>
            <a:spLocks noGrp="1"/>
          </p:cNvSpPr>
          <p:nvPr>
            <p:ph type="dt" sz="half" idx="10"/>
          </p:nvPr>
        </p:nvSpPr>
        <p:spPr/>
        <p:txBody>
          <a:bodyPr/>
          <a:lstStyle/>
          <a:p>
            <a:fld id="{DE76792C-D60D-4097-80CC-440CB4F6FDF6}" type="datetimeFigureOut">
              <a:rPr lang="sv-SE" smtClean="0"/>
              <a:t>2023-05-22</a:t>
            </a:fld>
            <a:endParaRPr lang="sv-SE"/>
          </a:p>
        </p:txBody>
      </p:sp>
      <p:sp>
        <p:nvSpPr>
          <p:cNvPr id="8" name="Footer Placeholder 7">
            <a:extLst>
              <a:ext uri="{FF2B5EF4-FFF2-40B4-BE49-F238E27FC236}">
                <a16:creationId xmlns:a16="http://schemas.microsoft.com/office/drawing/2014/main" id="{4A7D7B46-A9B7-453F-A317-C6234EAFE09E}"/>
              </a:ext>
            </a:extLst>
          </p:cNvPr>
          <p:cNvSpPr>
            <a:spLocks noGrp="1"/>
          </p:cNvSpPr>
          <p:nvPr>
            <p:ph type="ftr" sz="quarter" idx="11"/>
          </p:nvPr>
        </p:nvSpPr>
        <p:spPr/>
        <p:txBody>
          <a:bodyPr/>
          <a:lstStyle/>
          <a:p>
            <a:endParaRPr lang="sv-SE"/>
          </a:p>
        </p:txBody>
      </p:sp>
      <p:sp>
        <p:nvSpPr>
          <p:cNvPr id="9" name="Slide Number Placeholder 8">
            <a:extLst>
              <a:ext uri="{FF2B5EF4-FFF2-40B4-BE49-F238E27FC236}">
                <a16:creationId xmlns:a16="http://schemas.microsoft.com/office/drawing/2014/main" id="{646FAD8F-29F0-4832-B59C-FE1B4FBC96D9}"/>
              </a:ext>
            </a:extLst>
          </p:cNvPr>
          <p:cNvSpPr>
            <a:spLocks noGrp="1"/>
          </p:cNvSpPr>
          <p:nvPr>
            <p:ph type="sldNum" sz="quarter" idx="12"/>
          </p:nvPr>
        </p:nvSpPr>
        <p:spPr/>
        <p:txBody>
          <a:bodyPr/>
          <a:lstStyle/>
          <a:p>
            <a:fld id="{3C9BB78F-7F9C-4F4B-917C-E89D4B161F18}" type="slidenum">
              <a:rPr lang="sv-SE" smtClean="0"/>
              <a:t>‹#›</a:t>
            </a:fld>
            <a:endParaRPr lang="sv-SE"/>
          </a:p>
        </p:txBody>
      </p:sp>
    </p:spTree>
    <p:extLst>
      <p:ext uri="{BB962C8B-B14F-4D97-AF65-F5344CB8AC3E}">
        <p14:creationId xmlns:p14="http://schemas.microsoft.com/office/powerpoint/2010/main" val="542764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FCAA1-1F2C-4F83-B872-26AA2E6490DC}"/>
              </a:ext>
            </a:extLst>
          </p:cNvPr>
          <p:cNvSpPr>
            <a:spLocks noGrp="1"/>
          </p:cNvSpPr>
          <p:nvPr>
            <p:ph type="title"/>
          </p:nvPr>
        </p:nvSpPr>
        <p:spPr/>
        <p:txBody>
          <a:bodyPr/>
          <a:lstStyle/>
          <a:p>
            <a:r>
              <a:rPr lang="en-US"/>
              <a:t>Click to edit Master title style</a:t>
            </a:r>
            <a:endParaRPr lang="sv-SE"/>
          </a:p>
        </p:txBody>
      </p:sp>
      <p:sp>
        <p:nvSpPr>
          <p:cNvPr id="3" name="Date Placeholder 2">
            <a:extLst>
              <a:ext uri="{FF2B5EF4-FFF2-40B4-BE49-F238E27FC236}">
                <a16:creationId xmlns:a16="http://schemas.microsoft.com/office/drawing/2014/main" id="{9C6FCEF4-DCAF-4124-931C-05E2F5FF48AD}"/>
              </a:ext>
            </a:extLst>
          </p:cNvPr>
          <p:cNvSpPr>
            <a:spLocks noGrp="1"/>
          </p:cNvSpPr>
          <p:nvPr>
            <p:ph type="dt" sz="half" idx="10"/>
          </p:nvPr>
        </p:nvSpPr>
        <p:spPr/>
        <p:txBody>
          <a:bodyPr/>
          <a:lstStyle/>
          <a:p>
            <a:fld id="{DE76792C-D60D-4097-80CC-440CB4F6FDF6}" type="datetimeFigureOut">
              <a:rPr lang="sv-SE" smtClean="0"/>
              <a:t>2023-05-22</a:t>
            </a:fld>
            <a:endParaRPr lang="sv-SE"/>
          </a:p>
        </p:txBody>
      </p:sp>
      <p:sp>
        <p:nvSpPr>
          <p:cNvPr id="4" name="Footer Placeholder 3">
            <a:extLst>
              <a:ext uri="{FF2B5EF4-FFF2-40B4-BE49-F238E27FC236}">
                <a16:creationId xmlns:a16="http://schemas.microsoft.com/office/drawing/2014/main" id="{1E0952CF-104A-4BF8-9B72-CF487B607951}"/>
              </a:ext>
            </a:extLst>
          </p:cNvPr>
          <p:cNvSpPr>
            <a:spLocks noGrp="1"/>
          </p:cNvSpPr>
          <p:nvPr>
            <p:ph type="ftr" sz="quarter" idx="11"/>
          </p:nvPr>
        </p:nvSpPr>
        <p:spPr/>
        <p:txBody>
          <a:bodyPr/>
          <a:lstStyle/>
          <a:p>
            <a:endParaRPr lang="sv-SE"/>
          </a:p>
        </p:txBody>
      </p:sp>
      <p:sp>
        <p:nvSpPr>
          <p:cNvPr id="5" name="Slide Number Placeholder 4">
            <a:extLst>
              <a:ext uri="{FF2B5EF4-FFF2-40B4-BE49-F238E27FC236}">
                <a16:creationId xmlns:a16="http://schemas.microsoft.com/office/drawing/2014/main" id="{B54DD63B-7D0C-4D46-AFB3-EA01300B0D4E}"/>
              </a:ext>
            </a:extLst>
          </p:cNvPr>
          <p:cNvSpPr>
            <a:spLocks noGrp="1"/>
          </p:cNvSpPr>
          <p:nvPr>
            <p:ph type="sldNum" sz="quarter" idx="12"/>
          </p:nvPr>
        </p:nvSpPr>
        <p:spPr/>
        <p:txBody>
          <a:bodyPr/>
          <a:lstStyle/>
          <a:p>
            <a:fld id="{3C9BB78F-7F9C-4F4B-917C-E89D4B161F18}" type="slidenum">
              <a:rPr lang="sv-SE" smtClean="0"/>
              <a:t>‹#›</a:t>
            </a:fld>
            <a:endParaRPr lang="sv-SE"/>
          </a:p>
        </p:txBody>
      </p:sp>
    </p:spTree>
    <p:extLst>
      <p:ext uri="{BB962C8B-B14F-4D97-AF65-F5344CB8AC3E}">
        <p14:creationId xmlns:p14="http://schemas.microsoft.com/office/powerpoint/2010/main" val="3362371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738E8B-2D59-4A77-8AC5-CE78D281A280}"/>
              </a:ext>
            </a:extLst>
          </p:cNvPr>
          <p:cNvSpPr>
            <a:spLocks noGrp="1"/>
          </p:cNvSpPr>
          <p:nvPr>
            <p:ph type="dt" sz="half" idx="10"/>
          </p:nvPr>
        </p:nvSpPr>
        <p:spPr/>
        <p:txBody>
          <a:bodyPr/>
          <a:lstStyle/>
          <a:p>
            <a:fld id="{DE76792C-D60D-4097-80CC-440CB4F6FDF6}" type="datetimeFigureOut">
              <a:rPr lang="sv-SE" smtClean="0"/>
              <a:t>2023-05-22</a:t>
            </a:fld>
            <a:endParaRPr lang="sv-SE"/>
          </a:p>
        </p:txBody>
      </p:sp>
      <p:sp>
        <p:nvSpPr>
          <p:cNvPr id="3" name="Footer Placeholder 2">
            <a:extLst>
              <a:ext uri="{FF2B5EF4-FFF2-40B4-BE49-F238E27FC236}">
                <a16:creationId xmlns:a16="http://schemas.microsoft.com/office/drawing/2014/main" id="{4F519F95-8A91-40FD-A30E-3F4C1F97AB0B}"/>
              </a:ext>
            </a:extLst>
          </p:cNvPr>
          <p:cNvSpPr>
            <a:spLocks noGrp="1"/>
          </p:cNvSpPr>
          <p:nvPr>
            <p:ph type="ftr" sz="quarter" idx="11"/>
          </p:nvPr>
        </p:nvSpPr>
        <p:spPr/>
        <p:txBody>
          <a:bodyPr/>
          <a:lstStyle/>
          <a:p>
            <a:endParaRPr lang="sv-SE"/>
          </a:p>
        </p:txBody>
      </p:sp>
      <p:sp>
        <p:nvSpPr>
          <p:cNvPr id="4" name="Slide Number Placeholder 3">
            <a:extLst>
              <a:ext uri="{FF2B5EF4-FFF2-40B4-BE49-F238E27FC236}">
                <a16:creationId xmlns:a16="http://schemas.microsoft.com/office/drawing/2014/main" id="{A56D421E-4B95-4C29-93F8-625159F1D14C}"/>
              </a:ext>
            </a:extLst>
          </p:cNvPr>
          <p:cNvSpPr>
            <a:spLocks noGrp="1"/>
          </p:cNvSpPr>
          <p:nvPr>
            <p:ph type="sldNum" sz="quarter" idx="12"/>
          </p:nvPr>
        </p:nvSpPr>
        <p:spPr/>
        <p:txBody>
          <a:bodyPr/>
          <a:lstStyle/>
          <a:p>
            <a:fld id="{3C9BB78F-7F9C-4F4B-917C-E89D4B161F18}" type="slidenum">
              <a:rPr lang="sv-SE" smtClean="0"/>
              <a:t>‹#›</a:t>
            </a:fld>
            <a:endParaRPr lang="sv-SE"/>
          </a:p>
        </p:txBody>
      </p:sp>
    </p:spTree>
    <p:extLst>
      <p:ext uri="{BB962C8B-B14F-4D97-AF65-F5344CB8AC3E}">
        <p14:creationId xmlns:p14="http://schemas.microsoft.com/office/powerpoint/2010/main" val="3736945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BDD36-E373-4DB2-9C85-483CDE23C0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v-SE"/>
          </a:p>
        </p:txBody>
      </p:sp>
      <p:sp>
        <p:nvSpPr>
          <p:cNvPr id="3" name="Content Placeholder 2">
            <a:extLst>
              <a:ext uri="{FF2B5EF4-FFF2-40B4-BE49-F238E27FC236}">
                <a16:creationId xmlns:a16="http://schemas.microsoft.com/office/drawing/2014/main" id="{94B29245-71D8-43E2-8BF4-DE3DB2F090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Text Placeholder 3">
            <a:extLst>
              <a:ext uri="{FF2B5EF4-FFF2-40B4-BE49-F238E27FC236}">
                <a16:creationId xmlns:a16="http://schemas.microsoft.com/office/drawing/2014/main" id="{889221B1-A3D9-4045-8613-0A7BE45AAF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5401E1-5112-4FBC-9963-08328DBB0A09}"/>
              </a:ext>
            </a:extLst>
          </p:cNvPr>
          <p:cNvSpPr>
            <a:spLocks noGrp="1"/>
          </p:cNvSpPr>
          <p:nvPr>
            <p:ph type="dt" sz="half" idx="10"/>
          </p:nvPr>
        </p:nvSpPr>
        <p:spPr/>
        <p:txBody>
          <a:bodyPr/>
          <a:lstStyle/>
          <a:p>
            <a:fld id="{DE76792C-D60D-4097-80CC-440CB4F6FDF6}" type="datetimeFigureOut">
              <a:rPr lang="sv-SE" smtClean="0"/>
              <a:t>2023-05-22</a:t>
            </a:fld>
            <a:endParaRPr lang="sv-SE"/>
          </a:p>
        </p:txBody>
      </p:sp>
      <p:sp>
        <p:nvSpPr>
          <p:cNvPr id="6" name="Footer Placeholder 5">
            <a:extLst>
              <a:ext uri="{FF2B5EF4-FFF2-40B4-BE49-F238E27FC236}">
                <a16:creationId xmlns:a16="http://schemas.microsoft.com/office/drawing/2014/main" id="{93B4A8BA-00D4-4EAE-8129-E651411D4800}"/>
              </a:ext>
            </a:extLst>
          </p:cNvPr>
          <p:cNvSpPr>
            <a:spLocks noGrp="1"/>
          </p:cNvSpPr>
          <p:nvPr>
            <p:ph type="ftr" sz="quarter" idx="11"/>
          </p:nvPr>
        </p:nvSpPr>
        <p:spPr/>
        <p:txBody>
          <a:bodyPr/>
          <a:lstStyle/>
          <a:p>
            <a:endParaRPr lang="sv-SE"/>
          </a:p>
        </p:txBody>
      </p:sp>
      <p:sp>
        <p:nvSpPr>
          <p:cNvPr id="7" name="Slide Number Placeholder 6">
            <a:extLst>
              <a:ext uri="{FF2B5EF4-FFF2-40B4-BE49-F238E27FC236}">
                <a16:creationId xmlns:a16="http://schemas.microsoft.com/office/drawing/2014/main" id="{B68D8AB3-0A55-4560-9A2B-3D65EE3FFB2B}"/>
              </a:ext>
            </a:extLst>
          </p:cNvPr>
          <p:cNvSpPr>
            <a:spLocks noGrp="1"/>
          </p:cNvSpPr>
          <p:nvPr>
            <p:ph type="sldNum" sz="quarter" idx="12"/>
          </p:nvPr>
        </p:nvSpPr>
        <p:spPr/>
        <p:txBody>
          <a:bodyPr/>
          <a:lstStyle/>
          <a:p>
            <a:fld id="{3C9BB78F-7F9C-4F4B-917C-E89D4B161F18}" type="slidenum">
              <a:rPr lang="sv-SE" smtClean="0"/>
              <a:t>‹#›</a:t>
            </a:fld>
            <a:endParaRPr lang="sv-SE"/>
          </a:p>
        </p:txBody>
      </p:sp>
    </p:spTree>
    <p:extLst>
      <p:ext uri="{BB962C8B-B14F-4D97-AF65-F5344CB8AC3E}">
        <p14:creationId xmlns:p14="http://schemas.microsoft.com/office/powerpoint/2010/main" val="2899233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9D46D-7F23-4D63-A176-800DB99992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v-SE"/>
          </a:p>
        </p:txBody>
      </p:sp>
      <p:sp>
        <p:nvSpPr>
          <p:cNvPr id="3" name="Picture Placeholder 2">
            <a:extLst>
              <a:ext uri="{FF2B5EF4-FFF2-40B4-BE49-F238E27FC236}">
                <a16:creationId xmlns:a16="http://schemas.microsoft.com/office/drawing/2014/main" id="{7DE31EEA-0391-44C5-82C7-0B0684608C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Text Placeholder 3">
            <a:extLst>
              <a:ext uri="{FF2B5EF4-FFF2-40B4-BE49-F238E27FC236}">
                <a16:creationId xmlns:a16="http://schemas.microsoft.com/office/drawing/2014/main" id="{421F9144-7A72-4C81-86DF-2C3ACEC64F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BB0267-90EC-43DE-956E-911CE55565B0}"/>
              </a:ext>
            </a:extLst>
          </p:cNvPr>
          <p:cNvSpPr>
            <a:spLocks noGrp="1"/>
          </p:cNvSpPr>
          <p:nvPr>
            <p:ph type="dt" sz="half" idx="10"/>
          </p:nvPr>
        </p:nvSpPr>
        <p:spPr/>
        <p:txBody>
          <a:bodyPr/>
          <a:lstStyle/>
          <a:p>
            <a:fld id="{DE76792C-D60D-4097-80CC-440CB4F6FDF6}" type="datetimeFigureOut">
              <a:rPr lang="sv-SE" smtClean="0"/>
              <a:t>2023-05-22</a:t>
            </a:fld>
            <a:endParaRPr lang="sv-SE"/>
          </a:p>
        </p:txBody>
      </p:sp>
      <p:sp>
        <p:nvSpPr>
          <p:cNvPr id="6" name="Footer Placeholder 5">
            <a:extLst>
              <a:ext uri="{FF2B5EF4-FFF2-40B4-BE49-F238E27FC236}">
                <a16:creationId xmlns:a16="http://schemas.microsoft.com/office/drawing/2014/main" id="{BEDD4B42-3583-4B04-A3AA-A94ADF0CCF9A}"/>
              </a:ext>
            </a:extLst>
          </p:cNvPr>
          <p:cNvSpPr>
            <a:spLocks noGrp="1"/>
          </p:cNvSpPr>
          <p:nvPr>
            <p:ph type="ftr" sz="quarter" idx="11"/>
          </p:nvPr>
        </p:nvSpPr>
        <p:spPr/>
        <p:txBody>
          <a:bodyPr/>
          <a:lstStyle/>
          <a:p>
            <a:endParaRPr lang="sv-SE"/>
          </a:p>
        </p:txBody>
      </p:sp>
      <p:sp>
        <p:nvSpPr>
          <p:cNvPr id="7" name="Slide Number Placeholder 6">
            <a:extLst>
              <a:ext uri="{FF2B5EF4-FFF2-40B4-BE49-F238E27FC236}">
                <a16:creationId xmlns:a16="http://schemas.microsoft.com/office/drawing/2014/main" id="{F5639651-A48B-4260-8F91-A96B985C5EC9}"/>
              </a:ext>
            </a:extLst>
          </p:cNvPr>
          <p:cNvSpPr>
            <a:spLocks noGrp="1"/>
          </p:cNvSpPr>
          <p:nvPr>
            <p:ph type="sldNum" sz="quarter" idx="12"/>
          </p:nvPr>
        </p:nvSpPr>
        <p:spPr/>
        <p:txBody>
          <a:bodyPr/>
          <a:lstStyle/>
          <a:p>
            <a:fld id="{3C9BB78F-7F9C-4F4B-917C-E89D4B161F18}" type="slidenum">
              <a:rPr lang="sv-SE" smtClean="0"/>
              <a:t>‹#›</a:t>
            </a:fld>
            <a:endParaRPr lang="sv-SE"/>
          </a:p>
        </p:txBody>
      </p:sp>
    </p:spTree>
    <p:extLst>
      <p:ext uri="{BB962C8B-B14F-4D97-AF65-F5344CB8AC3E}">
        <p14:creationId xmlns:p14="http://schemas.microsoft.com/office/powerpoint/2010/main" val="1179835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1B5135-3C57-486C-B015-56F34F605E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v-SE"/>
          </a:p>
        </p:txBody>
      </p:sp>
      <p:sp>
        <p:nvSpPr>
          <p:cNvPr id="3" name="Text Placeholder 2">
            <a:extLst>
              <a:ext uri="{FF2B5EF4-FFF2-40B4-BE49-F238E27FC236}">
                <a16:creationId xmlns:a16="http://schemas.microsoft.com/office/drawing/2014/main" id="{732ADCEA-52A4-4113-8501-94EBBD2623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8235FB1A-8988-48D3-B547-B36F92C6E9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76792C-D60D-4097-80CC-440CB4F6FDF6}" type="datetimeFigureOut">
              <a:rPr lang="sv-SE" smtClean="0"/>
              <a:t>2023-05-22</a:t>
            </a:fld>
            <a:endParaRPr lang="sv-SE"/>
          </a:p>
        </p:txBody>
      </p:sp>
      <p:sp>
        <p:nvSpPr>
          <p:cNvPr id="5" name="Footer Placeholder 4">
            <a:extLst>
              <a:ext uri="{FF2B5EF4-FFF2-40B4-BE49-F238E27FC236}">
                <a16:creationId xmlns:a16="http://schemas.microsoft.com/office/drawing/2014/main" id="{612B3C84-E3D9-4DED-BBC2-A0518C9C2D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Slide Number Placeholder 5">
            <a:extLst>
              <a:ext uri="{FF2B5EF4-FFF2-40B4-BE49-F238E27FC236}">
                <a16:creationId xmlns:a16="http://schemas.microsoft.com/office/drawing/2014/main" id="{C4DC0CD2-3DBD-432F-9D65-7877DD12FC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9BB78F-7F9C-4F4B-917C-E89D4B161F18}" type="slidenum">
              <a:rPr lang="sv-SE" smtClean="0"/>
              <a:t>‹#›</a:t>
            </a:fld>
            <a:endParaRPr lang="sv-SE"/>
          </a:p>
        </p:txBody>
      </p:sp>
    </p:spTree>
    <p:extLst>
      <p:ext uri="{BB962C8B-B14F-4D97-AF65-F5344CB8AC3E}">
        <p14:creationId xmlns:p14="http://schemas.microsoft.com/office/powerpoint/2010/main" val="20183371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www.gbgfotboll.se/490b77/globalassets/distrikt/goteborg/dokument/utbildning/de-tio-foraldrabuden.pdf" TargetMode="External"/><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laget.se/"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hyperlink" Target="https://www.gbgfotboll.se/49e8e9/globalassets/distrikt/goteborg/dokument/utbildning/spelarutbildningsmatrisen.pdf" TargetMode="External"/><Relationship Id="rId2" Type="http://schemas.openxmlformats.org/officeDocument/2006/relationships/image" Target="../media/image7.pn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hyperlink" Target="https://www.gbgfotboll.se/49e8e9/globalassets/distrikt/goteborg/dokument/utbildning/spelarutbildningsmatrisen.pdf" TargetMode="External"/><Relationship Id="rId2" Type="http://schemas.openxmlformats.org/officeDocument/2006/relationships/image" Target="../media/image8.pn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9">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636E35-6422-4B90-B49D-B0AEAEF30352}"/>
              </a:ext>
            </a:extLst>
          </p:cNvPr>
          <p:cNvSpPr>
            <a:spLocks noGrp="1"/>
          </p:cNvSpPr>
          <p:nvPr>
            <p:ph type="ctrTitle"/>
          </p:nvPr>
        </p:nvSpPr>
        <p:spPr>
          <a:xfrm>
            <a:off x="6194716" y="739978"/>
            <a:ext cx="5334930" cy="3004145"/>
          </a:xfrm>
        </p:spPr>
        <p:txBody>
          <a:bodyPr>
            <a:normAutofit/>
          </a:bodyPr>
          <a:lstStyle/>
          <a:p>
            <a:r>
              <a:rPr lang="sv-SE" dirty="0"/>
              <a:t>Föräldramöte - P15</a:t>
            </a:r>
          </a:p>
        </p:txBody>
      </p:sp>
      <p:sp>
        <p:nvSpPr>
          <p:cNvPr id="3" name="Subtitle 2">
            <a:extLst>
              <a:ext uri="{FF2B5EF4-FFF2-40B4-BE49-F238E27FC236}">
                <a16:creationId xmlns:a16="http://schemas.microsoft.com/office/drawing/2014/main" id="{DA7BB642-F9D6-4584-B31F-A89C20DD05A1}"/>
              </a:ext>
            </a:extLst>
          </p:cNvPr>
          <p:cNvSpPr>
            <a:spLocks noGrp="1"/>
          </p:cNvSpPr>
          <p:nvPr>
            <p:ph type="subTitle" idx="1"/>
          </p:nvPr>
        </p:nvSpPr>
        <p:spPr>
          <a:xfrm>
            <a:off x="6194715" y="3836197"/>
            <a:ext cx="5334931" cy="2189214"/>
          </a:xfrm>
        </p:spPr>
        <p:txBody>
          <a:bodyPr>
            <a:normAutofit/>
          </a:bodyPr>
          <a:lstStyle/>
          <a:p>
            <a:r>
              <a:rPr lang="sv-SE" dirty="0"/>
              <a:t>Kärra Klareberg IF</a:t>
            </a:r>
          </a:p>
          <a:p>
            <a:r>
              <a:rPr lang="sv-SE" dirty="0"/>
              <a:t>22 Maj 2022</a:t>
            </a:r>
          </a:p>
        </p:txBody>
      </p:sp>
      <p:sp>
        <p:nvSpPr>
          <p:cNvPr id="17" name="Freeform: Shape 11">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5" name="Picture 4">
            <a:extLst>
              <a:ext uri="{FF2B5EF4-FFF2-40B4-BE49-F238E27FC236}">
                <a16:creationId xmlns:a16="http://schemas.microsoft.com/office/drawing/2014/main" id="{0BDE0FA2-6D92-44F3-8510-EF18E7A2EF12}"/>
              </a:ext>
            </a:extLst>
          </p:cNvPr>
          <p:cNvPicPr>
            <a:picLocks noChangeAspect="1"/>
          </p:cNvPicPr>
          <p:nvPr/>
        </p:nvPicPr>
        <p:blipFill rotWithShape="1">
          <a:blip r:embed="rId2"/>
          <a:srcRect l="8048" r="15934"/>
          <a:stretch/>
        </p:blipFill>
        <p:spPr>
          <a:xfrm>
            <a:off x="1857739" y="2252860"/>
            <a:ext cx="2104287" cy="2104287"/>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22" name="Freeform: Shape 21">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303396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C9968-EAA8-494F-AEF4-19FCE45470EB}"/>
              </a:ext>
            </a:extLst>
          </p:cNvPr>
          <p:cNvSpPr>
            <a:spLocks noGrp="1"/>
          </p:cNvSpPr>
          <p:nvPr>
            <p:ph type="title"/>
          </p:nvPr>
        </p:nvSpPr>
        <p:spPr>
          <a:xfrm>
            <a:off x="838200" y="689327"/>
            <a:ext cx="10515600" cy="1325563"/>
          </a:xfrm>
        </p:spPr>
        <p:txBody>
          <a:bodyPr/>
          <a:lstStyle/>
          <a:p>
            <a:r>
              <a:rPr lang="sv-SE" dirty="0"/>
              <a:t>Träningsledare</a:t>
            </a:r>
          </a:p>
        </p:txBody>
      </p:sp>
      <p:sp>
        <p:nvSpPr>
          <p:cNvPr id="3" name="Content Placeholder 2">
            <a:extLst>
              <a:ext uri="{FF2B5EF4-FFF2-40B4-BE49-F238E27FC236}">
                <a16:creationId xmlns:a16="http://schemas.microsoft.com/office/drawing/2014/main" id="{20F4EAA6-CF9E-483F-A727-40C2379145D0}"/>
              </a:ext>
            </a:extLst>
          </p:cNvPr>
          <p:cNvSpPr>
            <a:spLocks noGrp="1"/>
          </p:cNvSpPr>
          <p:nvPr>
            <p:ph sz="half" idx="1"/>
          </p:nvPr>
        </p:nvSpPr>
        <p:spPr>
          <a:xfrm>
            <a:off x="838200" y="1700718"/>
            <a:ext cx="10515600" cy="4800447"/>
          </a:xfrm>
        </p:spPr>
        <p:txBody>
          <a:bodyPr>
            <a:normAutofit fontScale="70000" lnSpcReduction="20000"/>
          </a:bodyPr>
          <a:lstStyle/>
          <a:p>
            <a:r>
              <a:rPr lang="sv-SE" dirty="0"/>
              <a:t>Inför träning:</a:t>
            </a:r>
          </a:p>
          <a:p>
            <a:pPr lvl="1"/>
            <a:r>
              <a:rPr lang="sv-SE" dirty="0"/>
              <a:t>Barnen ska alltid ha på sig fotbollskläder, skor, benskydd och strumpor (rekommenderar att all köper gula strumpor) till träning och matcher. Ta även med vattenflaska.</a:t>
            </a:r>
          </a:p>
          <a:p>
            <a:pPr marL="457200" lvl="1" indent="0">
              <a:buNone/>
            </a:pPr>
            <a:endParaRPr lang="sv-SE" dirty="0"/>
          </a:p>
          <a:p>
            <a:pPr lvl="1"/>
            <a:r>
              <a:rPr lang="sv-SE" dirty="0"/>
              <a:t>Prata med era barn om Fair play och var en bra kompis innan match eller träning. </a:t>
            </a:r>
          </a:p>
          <a:p>
            <a:pPr marL="457200" lvl="1" indent="0">
              <a:buNone/>
            </a:pPr>
            <a:r>
              <a:rPr lang="sv-SE" dirty="0"/>
              <a:t>”Nu är det träning/match; var en bra kompis mot egna och motståndarlaget.”, ” Säg inte att någon är dålig” eller ”säg inte fula ord under träningen”.</a:t>
            </a:r>
          </a:p>
          <a:p>
            <a:pPr marL="457200" lvl="1" indent="0">
              <a:buNone/>
            </a:pPr>
            <a:endParaRPr lang="sv-SE" dirty="0"/>
          </a:p>
          <a:p>
            <a:pPr lvl="1"/>
            <a:r>
              <a:rPr lang="sv-SE" dirty="0"/>
              <a:t>Vi ber föräldrar att förbereda barnen med dem 3 reglerna innan matchen/träning. </a:t>
            </a:r>
          </a:p>
          <a:p>
            <a:pPr lvl="2"/>
            <a:r>
              <a:rPr lang="sv-SE" dirty="0"/>
              <a:t>Lyssna på ledarna</a:t>
            </a:r>
          </a:p>
          <a:p>
            <a:pPr lvl="2"/>
            <a:r>
              <a:rPr lang="sv-SE" dirty="0"/>
              <a:t>Vara en bra kompis</a:t>
            </a:r>
          </a:p>
          <a:p>
            <a:pPr lvl="2"/>
            <a:r>
              <a:rPr lang="sv-SE" dirty="0"/>
              <a:t>Ha kul</a:t>
            </a:r>
          </a:p>
          <a:p>
            <a:pPr marL="914400" lvl="2" indent="0">
              <a:buNone/>
            </a:pPr>
            <a:endParaRPr lang="sv-SE" dirty="0"/>
          </a:p>
          <a:p>
            <a:pPr lvl="1"/>
            <a:r>
              <a:rPr lang="sv-SE" dirty="0"/>
              <a:t>Viktigt att kom i tid till träningen och matchen</a:t>
            </a:r>
          </a:p>
          <a:p>
            <a:pPr lvl="1"/>
            <a:r>
              <a:rPr lang="sv-SE" dirty="0"/>
              <a:t>Vi önskar att föräldrarna håller sig på andra sidan planen jämfört med tränarna under sammandraget/Cup och utanför planen under träningarna så att Ledarna får fokus </a:t>
            </a:r>
            <a:r>
              <a:rPr lang="sv-SE"/>
              <a:t>från barnen.</a:t>
            </a:r>
            <a:endParaRPr lang="sv-SE" dirty="0"/>
          </a:p>
          <a:p>
            <a:pPr lvl="1"/>
            <a:r>
              <a:rPr lang="sv-SE" dirty="0"/>
              <a:t>Behöver ni avvika; meddela en ledare. Alla barn har en utpekad ansvarig på plats. </a:t>
            </a:r>
          </a:p>
          <a:p>
            <a:pPr lvl="1"/>
            <a:r>
              <a:rPr lang="sv-SE" dirty="0"/>
              <a:t>Påminnelse av föräldra-reglerna. Håll er utanför planen om vi inte ber om hjälp.</a:t>
            </a:r>
          </a:p>
          <a:p>
            <a:pPr lvl="1"/>
            <a:r>
              <a:rPr lang="sv-SE" dirty="0"/>
              <a:t>Frågor?</a:t>
            </a:r>
          </a:p>
        </p:txBody>
      </p:sp>
      <p:sp>
        <p:nvSpPr>
          <p:cNvPr id="5" name="Arrow: Chevron 4">
            <a:extLst>
              <a:ext uri="{FF2B5EF4-FFF2-40B4-BE49-F238E27FC236}">
                <a16:creationId xmlns:a16="http://schemas.microsoft.com/office/drawing/2014/main" id="{956EFE70-E3AD-4155-8E44-6A0B1DCB339E}"/>
              </a:ext>
            </a:extLst>
          </p:cNvPr>
          <p:cNvSpPr/>
          <p:nvPr/>
        </p:nvSpPr>
        <p:spPr>
          <a:xfrm>
            <a:off x="3491347" y="257695"/>
            <a:ext cx="2685011" cy="67333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bg1"/>
                </a:solidFill>
              </a:rPr>
              <a:t>Hur tänker vi?</a:t>
            </a:r>
          </a:p>
        </p:txBody>
      </p:sp>
      <p:sp>
        <p:nvSpPr>
          <p:cNvPr id="6" name="Arrow: Pentagon 5">
            <a:extLst>
              <a:ext uri="{FF2B5EF4-FFF2-40B4-BE49-F238E27FC236}">
                <a16:creationId xmlns:a16="http://schemas.microsoft.com/office/drawing/2014/main" id="{5BBDBDFF-2621-4469-AE56-7BC03AF7718B}"/>
              </a:ext>
            </a:extLst>
          </p:cNvPr>
          <p:cNvSpPr/>
          <p:nvPr/>
        </p:nvSpPr>
        <p:spPr>
          <a:xfrm>
            <a:off x="789708" y="257695"/>
            <a:ext cx="2784767" cy="673330"/>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Träningsplan och fokus</a:t>
            </a:r>
          </a:p>
        </p:txBody>
      </p:sp>
      <p:sp>
        <p:nvSpPr>
          <p:cNvPr id="7" name="Arrow: Chevron 6">
            <a:extLst>
              <a:ext uri="{FF2B5EF4-FFF2-40B4-BE49-F238E27FC236}">
                <a16:creationId xmlns:a16="http://schemas.microsoft.com/office/drawing/2014/main" id="{F88D2345-5341-45C2-B4A4-F23E0341D282}"/>
              </a:ext>
            </a:extLst>
          </p:cNvPr>
          <p:cNvSpPr/>
          <p:nvPr/>
        </p:nvSpPr>
        <p:spPr>
          <a:xfrm>
            <a:off x="6104314" y="257695"/>
            <a:ext cx="2685011" cy="673330"/>
          </a:xfrm>
          <a:prstGeom prst="chevr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bg1"/>
                </a:solidFill>
              </a:rPr>
              <a:t>Inför träning</a:t>
            </a:r>
          </a:p>
        </p:txBody>
      </p:sp>
      <p:pic>
        <p:nvPicPr>
          <p:cNvPr id="9" name="Picture 8">
            <a:extLst>
              <a:ext uri="{FF2B5EF4-FFF2-40B4-BE49-F238E27FC236}">
                <a16:creationId xmlns:a16="http://schemas.microsoft.com/office/drawing/2014/main" id="{011465AD-6415-4384-A8C8-088380B2D347}"/>
              </a:ext>
            </a:extLst>
          </p:cNvPr>
          <p:cNvPicPr>
            <a:picLocks noChangeAspect="1"/>
          </p:cNvPicPr>
          <p:nvPr/>
        </p:nvPicPr>
        <p:blipFill rotWithShape="1">
          <a:blip r:embed="rId2"/>
          <a:srcRect l="8048" r="15934"/>
          <a:stretch/>
        </p:blipFill>
        <p:spPr>
          <a:xfrm>
            <a:off x="-2929" y="203506"/>
            <a:ext cx="744145" cy="744145"/>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pic>
        <p:nvPicPr>
          <p:cNvPr id="10" name="Picture 9">
            <a:extLst>
              <a:ext uri="{FF2B5EF4-FFF2-40B4-BE49-F238E27FC236}">
                <a16:creationId xmlns:a16="http://schemas.microsoft.com/office/drawing/2014/main" id="{5BCD711D-AD59-4A9D-8974-0F483542AC09}"/>
              </a:ext>
            </a:extLst>
          </p:cNvPr>
          <p:cNvPicPr>
            <a:picLocks noChangeAspect="1"/>
          </p:cNvPicPr>
          <p:nvPr/>
        </p:nvPicPr>
        <p:blipFill>
          <a:blip r:embed="rId3"/>
          <a:stretch>
            <a:fillRect/>
          </a:stretch>
        </p:blipFill>
        <p:spPr>
          <a:xfrm>
            <a:off x="10867657" y="5469284"/>
            <a:ext cx="1933792" cy="1897501"/>
          </a:xfrm>
          <a:prstGeom prst="rect">
            <a:avLst/>
          </a:prstGeom>
        </p:spPr>
      </p:pic>
    </p:spTree>
    <p:extLst>
      <p:ext uri="{BB962C8B-B14F-4D97-AF65-F5344CB8AC3E}">
        <p14:creationId xmlns:p14="http://schemas.microsoft.com/office/powerpoint/2010/main" val="2889656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64E81C-702B-4A67-9F6E-A7DC671F27D1}"/>
              </a:ext>
            </a:extLst>
          </p:cNvPr>
          <p:cNvPicPr>
            <a:picLocks noChangeAspect="1"/>
          </p:cNvPicPr>
          <p:nvPr/>
        </p:nvPicPr>
        <p:blipFill>
          <a:blip r:embed="rId2"/>
          <a:stretch>
            <a:fillRect/>
          </a:stretch>
        </p:blipFill>
        <p:spPr>
          <a:xfrm>
            <a:off x="2217084" y="720113"/>
            <a:ext cx="7757832" cy="5159187"/>
          </a:xfrm>
          <a:prstGeom prst="rect">
            <a:avLst/>
          </a:prstGeom>
        </p:spPr>
      </p:pic>
      <p:sp>
        <p:nvSpPr>
          <p:cNvPr id="5" name="TextBox 4">
            <a:extLst>
              <a:ext uri="{FF2B5EF4-FFF2-40B4-BE49-F238E27FC236}">
                <a16:creationId xmlns:a16="http://schemas.microsoft.com/office/drawing/2014/main" id="{55EF77AC-0E5D-46B4-B5A8-4AD190815DE5}"/>
              </a:ext>
            </a:extLst>
          </p:cNvPr>
          <p:cNvSpPr txBox="1"/>
          <p:nvPr/>
        </p:nvSpPr>
        <p:spPr>
          <a:xfrm>
            <a:off x="11353800" y="180459"/>
            <a:ext cx="639097" cy="369332"/>
          </a:xfrm>
          <a:prstGeom prst="rect">
            <a:avLst/>
          </a:prstGeom>
          <a:noFill/>
        </p:spPr>
        <p:txBody>
          <a:bodyPr wrap="square" rtlCol="0">
            <a:spAutoFit/>
          </a:bodyPr>
          <a:lstStyle/>
          <a:p>
            <a:r>
              <a:rPr lang="sv-SE" dirty="0">
                <a:hlinkClick r:id="rId3"/>
              </a:rPr>
              <a:t>Länk</a:t>
            </a:r>
            <a:endParaRPr lang="sv-SE" dirty="0"/>
          </a:p>
        </p:txBody>
      </p:sp>
      <p:pic>
        <p:nvPicPr>
          <p:cNvPr id="7" name="Picture 6">
            <a:extLst>
              <a:ext uri="{FF2B5EF4-FFF2-40B4-BE49-F238E27FC236}">
                <a16:creationId xmlns:a16="http://schemas.microsoft.com/office/drawing/2014/main" id="{D04ADE9C-DE0D-4C82-934B-36963E1C6536}"/>
              </a:ext>
            </a:extLst>
          </p:cNvPr>
          <p:cNvPicPr>
            <a:picLocks noChangeAspect="1"/>
          </p:cNvPicPr>
          <p:nvPr/>
        </p:nvPicPr>
        <p:blipFill>
          <a:blip r:embed="rId4"/>
          <a:stretch>
            <a:fillRect/>
          </a:stretch>
        </p:blipFill>
        <p:spPr>
          <a:xfrm>
            <a:off x="10867657" y="5469284"/>
            <a:ext cx="1933792" cy="1897501"/>
          </a:xfrm>
          <a:prstGeom prst="rect">
            <a:avLst/>
          </a:prstGeom>
        </p:spPr>
      </p:pic>
      <p:pic>
        <p:nvPicPr>
          <p:cNvPr id="8" name="Picture 7">
            <a:extLst>
              <a:ext uri="{FF2B5EF4-FFF2-40B4-BE49-F238E27FC236}">
                <a16:creationId xmlns:a16="http://schemas.microsoft.com/office/drawing/2014/main" id="{754C584E-CF28-47F0-B3A0-A36142B408B6}"/>
              </a:ext>
            </a:extLst>
          </p:cNvPr>
          <p:cNvPicPr>
            <a:picLocks noChangeAspect="1"/>
          </p:cNvPicPr>
          <p:nvPr/>
        </p:nvPicPr>
        <p:blipFill rotWithShape="1">
          <a:blip r:embed="rId5"/>
          <a:srcRect l="8048" r="15934"/>
          <a:stretch/>
        </p:blipFill>
        <p:spPr>
          <a:xfrm>
            <a:off x="-2929" y="203506"/>
            <a:ext cx="744145" cy="744145"/>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Tree>
    <p:extLst>
      <p:ext uri="{BB962C8B-B14F-4D97-AF65-F5344CB8AC3E}">
        <p14:creationId xmlns:p14="http://schemas.microsoft.com/office/powerpoint/2010/main" val="3842023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C9968-EAA8-494F-AEF4-19FCE45470EB}"/>
              </a:ext>
            </a:extLst>
          </p:cNvPr>
          <p:cNvSpPr>
            <a:spLocks noGrp="1"/>
          </p:cNvSpPr>
          <p:nvPr>
            <p:ph type="title"/>
          </p:nvPr>
        </p:nvSpPr>
        <p:spPr>
          <a:xfrm>
            <a:off x="838200" y="689327"/>
            <a:ext cx="10515600" cy="1325563"/>
          </a:xfrm>
        </p:spPr>
        <p:txBody>
          <a:bodyPr/>
          <a:lstStyle/>
          <a:p>
            <a:r>
              <a:rPr lang="sv-SE" dirty="0"/>
              <a:t>Lagledare</a:t>
            </a:r>
          </a:p>
        </p:txBody>
      </p:sp>
      <p:sp>
        <p:nvSpPr>
          <p:cNvPr id="3" name="Content Placeholder 2">
            <a:extLst>
              <a:ext uri="{FF2B5EF4-FFF2-40B4-BE49-F238E27FC236}">
                <a16:creationId xmlns:a16="http://schemas.microsoft.com/office/drawing/2014/main" id="{20F4EAA6-CF9E-483F-A727-40C2379145D0}"/>
              </a:ext>
            </a:extLst>
          </p:cNvPr>
          <p:cNvSpPr>
            <a:spLocks noGrp="1"/>
          </p:cNvSpPr>
          <p:nvPr>
            <p:ph sz="half" idx="1"/>
          </p:nvPr>
        </p:nvSpPr>
        <p:spPr>
          <a:xfrm>
            <a:off x="838200" y="1700718"/>
            <a:ext cx="10515600" cy="4800447"/>
          </a:xfrm>
        </p:spPr>
        <p:txBody>
          <a:bodyPr>
            <a:normAutofit/>
          </a:bodyPr>
          <a:lstStyle/>
          <a:p>
            <a:r>
              <a:rPr lang="sv-SE" dirty="0"/>
              <a:t>Laget.se</a:t>
            </a:r>
          </a:p>
          <a:p>
            <a:pPr lvl="1"/>
            <a:r>
              <a:rPr lang="sv-SE" dirty="0"/>
              <a:t>Tack för bra svarsfrekvens på kallelserna.</a:t>
            </a:r>
          </a:p>
          <a:p>
            <a:pPr lvl="1"/>
            <a:r>
              <a:rPr lang="sv-SE" dirty="0"/>
              <a:t>Tack för att ni svara om er barn kommer till träningen eller inte. Det gör det enklare för tränarna att planera sina träningar baserat på antalet. </a:t>
            </a:r>
          </a:p>
          <a:p>
            <a:pPr lvl="1"/>
            <a:r>
              <a:rPr lang="sv-SE" dirty="0"/>
              <a:t>Tack för att ni föräldrar avboka i god tid om barnen inte kan vara med på match. Då kan reserverna vara förbereda att hoppa in istället.</a:t>
            </a:r>
          </a:p>
          <a:p>
            <a:pPr lvl="1"/>
            <a:r>
              <a:rPr lang="sv-SE" dirty="0"/>
              <a:t>Ni får gärna framöver skriva era frågor som inte berör nyheten på gästboken, så att det blir enkelt för oss att hitta var ni skrivit frågan.</a:t>
            </a:r>
          </a:p>
          <a:p>
            <a:pPr lvl="1"/>
            <a:r>
              <a:rPr lang="sv-SE" dirty="0"/>
              <a:t>Hur tycker ni som föräldrar att det funkar? Feedback?</a:t>
            </a:r>
          </a:p>
          <a:p>
            <a:pPr lvl="1"/>
            <a:r>
              <a:rPr lang="sv-SE" dirty="0"/>
              <a:t>Frågor om laget.se eller hur man hittar?</a:t>
            </a:r>
          </a:p>
        </p:txBody>
      </p:sp>
      <p:sp>
        <p:nvSpPr>
          <p:cNvPr id="5" name="Arrow: Chevron 4">
            <a:extLst>
              <a:ext uri="{FF2B5EF4-FFF2-40B4-BE49-F238E27FC236}">
                <a16:creationId xmlns:a16="http://schemas.microsoft.com/office/drawing/2014/main" id="{956EFE70-E3AD-4155-8E44-6A0B1DCB339E}"/>
              </a:ext>
            </a:extLst>
          </p:cNvPr>
          <p:cNvSpPr/>
          <p:nvPr/>
        </p:nvSpPr>
        <p:spPr>
          <a:xfrm>
            <a:off x="3491347" y="257695"/>
            <a:ext cx="2685011" cy="67333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bg1"/>
                </a:solidFill>
              </a:rPr>
              <a:t>Sammandrag</a:t>
            </a:r>
          </a:p>
        </p:txBody>
      </p:sp>
      <p:sp>
        <p:nvSpPr>
          <p:cNvPr id="6" name="Arrow: Pentagon 5">
            <a:extLst>
              <a:ext uri="{FF2B5EF4-FFF2-40B4-BE49-F238E27FC236}">
                <a16:creationId xmlns:a16="http://schemas.microsoft.com/office/drawing/2014/main" id="{5BBDBDFF-2621-4469-AE56-7BC03AF7718B}"/>
              </a:ext>
            </a:extLst>
          </p:cNvPr>
          <p:cNvSpPr/>
          <p:nvPr/>
        </p:nvSpPr>
        <p:spPr>
          <a:xfrm>
            <a:off x="789708" y="257695"/>
            <a:ext cx="2784767" cy="673330"/>
          </a:xfrm>
          <a:prstGeom prst="homePlat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Laget.se</a:t>
            </a:r>
          </a:p>
        </p:txBody>
      </p:sp>
      <p:sp>
        <p:nvSpPr>
          <p:cNvPr id="7" name="Arrow: Chevron 6">
            <a:extLst>
              <a:ext uri="{FF2B5EF4-FFF2-40B4-BE49-F238E27FC236}">
                <a16:creationId xmlns:a16="http://schemas.microsoft.com/office/drawing/2014/main" id="{F88D2345-5341-45C2-B4A4-F23E0341D282}"/>
              </a:ext>
            </a:extLst>
          </p:cNvPr>
          <p:cNvSpPr/>
          <p:nvPr/>
        </p:nvSpPr>
        <p:spPr>
          <a:xfrm>
            <a:off x="6104314" y="257695"/>
            <a:ext cx="2685011" cy="67333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bg1"/>
                </a:solidFill>
              </a:rPr>
              <a:t>Utrustning</a:t>
            </a:r>
          </a:p>
        </p:txBody>
      </p:sp>
      <p:sp>
        <p:nvSpPr>
          <p:cNvPr id="8" name="Arrow: Chevron 7">
            <a:extLst>
              <a:ext uri="{FF2B5EF4-FFF2-40B4-BE49-F238E27FC236}">
                <a16:creationId xmlns:a16="http://schemas.microsoft.com/office/drawing/2014/main" id="{45B93084-885B-42DF-9A16-B2E04CCA523F}"/>
              </a:ext>
            </a:extLst>
          </p:cNvPr>
          <p:cNvSpPr/>
          <p:nvPr/>
        </p:nvSpPr>
        <p:spPr>
          <a:xfrm>
            <a:off x="8717281" y="257695"/>
            <a:ext cx="2685011" cy="673330"/>
          </a:xfrm>
          <a:prstGeom prst="chevro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bg1"/>
                </a:solidFill>
              </a:rPr>
              <a:t>Plats, tid och antal</a:t>
            </a:r>
          </a:p>
        </p:txBody>
      </p:sp>
      <p:pic>
        <p:nvPicPr>
          <p:cNvPr id="9" name="Picture 8">
            <a:extLst>
              <a:ext uri="{FF2B5EF4-FFF2-40B4-BE49-F238E27FC236}">
                <a16:creationId xmlns:a16="http://schemas.microsoft.com/office/drawing/2014/main" id="{011465AD-6415-4384-A8C8-088380B2D347}"/>
              </a:ext>
            </a:extLst>
          </p:cNvPr>
          <p:cNvPicPr>
            <a:picLocks noChangeAspect="1"/>
          </p:cNvPicPr>
          <p:nvPr/>
        </p:nvPicPr>
        <p:blipFill rotWithShape="1">
          <a:blip r:embed="rId2"/>
          <a:srcRect l="8048" r="15934"/>
          <a:stretch/>
        </p:blipFill>
        <p:spPr>
          <a:xfrm>
            <a:off x="-2929" y="203506"/>
            <a:ext cx="744145" cy="744145"/>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pic>
        <p:nvPicPr>
          <p:cNvPr id="10" name="Picture 9">
            <a:extLst>
              <a:ext uri="{FF2B5EF4-FFF2-40B4-BE49-F238E27FC236}">
                <a16:creationId xmlns:a16="http://schemas.microsoft.com/office/drawing/2014/main" id="{223AC37B-ED79-4E4D-B29B-EAC15E9D0FD7}"/>
              </a:ext>
            </a:extLst>
          </p:cNvPr>
          <p:cNvPicPr>
            <a:picLocks noChangeAspect="1"/>
          </p:cNvPicPr>
          <p:nvPr/>
        </p:nvPicPr>
        <p:blipFill>
          <a:blip r:embed="rId3"/>
          <a:stretch>
            <a:fillRect/>
          </a:stretch>
        </p:blipFill>
        <p:spPr>
          <a:xfrm>
            <a:off x="10867657" y="5469284"/>
            <a:ext cx="1933792" cy="1897501"/>
          </a:xfrm>
          <a:prstGeom prst="rect">
            <a:avLst/>
          </a:prstGeom>
        </p:spPr>
      </p:pic>
    </p:spTree>
    <p:extLst>
      <p:ext uri="{BB962C8B-B14F-4D97-AF65-F5344CB8AC3E}">
        <p14:creationId xmlns:p14="http://schemas.microsoft.com/office/powerpoint/2010/main" val="447121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C9968-EAA8-494F-AEF4-19FCE45470EB}"/>
              </a:ext>
            </a:extLst>
          </p:cNvPr>
          <p:cNvSpPr>
            <a:spLocks noGrp="1"/>
          </p:cNvSpPr>
          <p:nvPr>
            <p:ph type="title"/>
          </p:nvPr>
        </p:nvSpPr>
        <p:spPr>
          <a:xfrm>
            <a:off x="838200" y="689327"/>
            <a:ext cx="10515600" cy="1325563"/>
          </a:xfrm>
        </p:spPr>
        <p:txBody>
          <a:bodyPr/>
          <a:lstStyle/>
          <a:p>
            <a:r>
              <a:rPr lang="sv-SE" dirty="0"/>
              <a:t>Lagledare</a:t>
            </a:r>
          </a:p>
        </p:txBody>
      </p:sp>
      <p:sp>
        <p:nvSpPr>
          <p:cNvPr id="3" name="Content Placeholder 2">
            <a:extLst>
              <a:ext uri="{FF2B5EF4-FFF2-40B4-BE49-F238E27FC236}">
                <a16:creationId xmlns:a16="http://schemas.microsoft.com/office/drawing/2014/main" id="{20F4EAA6-CF9E-483F-A727-40C2379145D0}"/>
              </a:ext>
            </a:extLst>
          </p:cNvPr>
          <p:cNvSpPr>
            <a:spLocks noGrp="1"/>
          </p:cNvSpPr>
          <p:nvPr>
            <p:ph sz="half" idx="1"/>
          </p:nvPr>
        </p:nvSpPr>
        <p:spPr>
          <a:xfrm>
            <a:off x="838200" y="1700718"/>
            <a:ext cx="10515600" cy="4800447"/>
          </a:xfrm>
        </p:spPr>
        <p:txBody>
          <a:bodyPr>
            <a:normAutofit/>
          </a:bodyPr>
          <a:lstStyle/>
          <a:p>
            <a:r>
              <a:rPr lang="sv-SE" dirty="0"/>
              <a:t>Sammandrag/CUP</a:t>
            </a:r>
          </a:p>
          <a:p>
            <a:pPr marL="457200" lvl="1" indent="0">
              <a:buNone/>
            </a:pPr>
            <a:r>
              <a:rPr lang="sv-SE" dirty="0"/>
              <a:t>Plan och möjlighet för matcher 2023:</a:t>
            </a:r>
          </a:p>
          <a:p>
            <a:pPr lvl="1"/>
            <a:r>
              <a:rPr lang="sv-SE" dirty="0"/>
              <a:t>Sammandrag 5 mot 5 – möjlighet till 8 </a:t>
            </a:r>
            <a:r>
              <a:rPr lang="sv-SE" dirty="0" err="1"/>
              <a:t>st</a:t>
            </a:r>
            <a:r>
              <a:rPr lang="sv-SE" dirty="0"/>
              <a:t> per år </a:t>
            </a:r>
          </a:p>
          <a:p>
            <a:pPr lvl="1"/>
            <a:r>
              <a:rPr lang="sv-SE" dirty="0"/>
              <a:t>CUP 5 mot 5 – möjlighet till 2st per år</a:t>
            </a:r>
          </a:p>
          <a:p>
            <a:pPr lvl="1"/>
            <a:r>
              <a:rPr lang="sv-SE" dirty="0"/>
              <a:t>Hur tycker ni som föräldrar att sammandragen/CUP fungerat? Feedback?</a:t>
            </a:r>
          </a:p>
          <a:p>
            <a:pPr lvl="1"/>
            <a:endParaRPr lang="sv-SE" dirty="0"/>
          </a:p>
          <a:p>
            <a:pPr lvl="1"/>
            <a:r>
              <a:rPr lang="sv-SE" dirty="0"/>
              <a:t>Grönt kort - </a:t>
            </a:r>
            <a:r>
              <a:rPr lang="sv-SE" b="0" i="0" u="none" strike="noStrike" dirty="0">
                <a:solidFill>
                  <a:srgbClr val="040C28"/>
                </a:solidFill>
                <a:effectLst/>
                <a:latin typeface="Google Sans"/>
              </a:rPr>
              <a:t>Efter varje match ska ledare (eller av ledare utsedd förälder) välja ut en spelare i det andra laget som utmärkt sig lite extra som en schysst spelare enligt fair play-kriterierna</a:t>
            </a:r>
            <a:r>
              <a:rPr lang="sv-SE" b="0" i="0" u="none" strike="noStrike" dirty="0">
                <a:solidFill>
                  <a:srgbClr val="202124"/>
                </a:solidFill>
                <a:effectLst/>
                <a:latin typeface="Google Sans"/>
              </a:rPr>
              <a:t>.</a:t>
            </a:r>
            <a:endParaRPr lang="sv-SE" dirty="0"/>
          </a:p>
          <a:p>
            <a:pPr lvl="1"/>
            <a:r>
              <a:rPr lang="sv-SE" dirty="0"/>
              <a:t>Hur tycker ni som föräldrar att Grönt kort fungerat? Feedback?</a:t>
            </a:r>
          </a:p>
          <a:p>
            <a:pPr lvl="1"/>
            <a:endParaRPr lang="sv-SE" dirty="0"/>
          </a:p>
          <a:p>
            <a:pPr lvl="1"/>
            <a:r>
              <a:rPr lang="sv-SE" dirty="0"/>
              <a:t>Medaljer/priser utdelning på sammandrag /CUP eller annat?</a:t>
            </a:r>
          </a:p>
          <a:p>
            <a:pPr lvl="1"/>
            <a:endParaRPr lang="sv-SE" dirty="0"/>
          </a:p>
          <a:p>
            <a:pPr lvl="1"/>
            <a:endParaRPr lang="sv-SE" dirty="0"/>
          </a:p>
        </p:txBody>
      </p:sp>
      <p:sp>
        <p:nvSpPr>
          <p:cNvPr id="5" name="Arrow: Chevron 4">
            <a:extLst>
              <a:ext uri="{FF2B5EF4-FFF2-40B4-BE49-F238E27FC236}">
                <a16:creationId xmlns:a16="http://schemas.microsoft.com/office/drawing/2014/main" id="{956EFE70-E3AD-4155-8E44-6A0B1DCB339E}"/>
              </a:ext>
            </a:extLst>
          </p:cNvPr>
          <p:cNvSpPr/>
          <p:nvPr/>
        </p:nvSpPr>
        <p:spPr>
          <a:xfrm>
            <a:off x="3491347" y="257695"/>
            <a:ext cx="2685011" cy="673330"/>
          </a:xfrm>
          <a:prstGeom prst="chevr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bg1"/>
                </a:solidFill>
              </a:rPr>
              <a:t>Sammandrag/CUP</a:t>
            </a:r>
          </a:p>
        </p:txBody>
      </p:sp>
      <p:sp>
        <p:nvSpPr>
          <p:cNvPr id="6" name="Arrow: Pentagon 5">
            <a:extLst>
              <a:ext uri="{FF2B5EF4-FFF2-40B4-BE49-F238E27FC236}">
                <a16:creationId xmlns:a16="http://schemas.microsoft.com/office/drawing/2014/main" id="{5BBDBDFF-2621-4469-AE56-7BC03AF7718B}"/>
              </a:ext>
            </a:extLst>
          </p:cNvPr>
          <p:cNvSpPr/>
          <p:nvPr/>
        </p:nvSpPr>
        <p:spPr>
          <a:xfrm>
            <a:off x="789708" y="257695"/>
            <a:ext cx="2784767" cy="673330"/>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Laget.se</a:t>
            </a:r>
          </a:p>
        </p:txBody>
      </p:sp>
      <p:sp>
        <p:nvSpPr>
          <p:cNvPr id="7" name="Arrow: Chevron 6">
            <a:extLst>
              <a:ext uri="{FF2B5EF4-FFF2-40B4-BE49-F238E27FC236}">
                <a16:creationId xmlns:a16="http://schemas.microsoft.com/office/drawing/2014/main" id="{F88D2345-5341-45C2-B4A4-F23E0341D282}"/>
              </a:ext>
            </a:extLst>
          </p:cNvPr>
          <p:cNvSpPr/>
          <p:nvPr/>
        </p:nvSpPr>
        <p:spPr>
          <a:xfrm>
            <a:off x="6104314" y="257695"/>
            <a:ext cx="2685011" cy="67333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bg1"/>
                </a:solidFill>
              </a:rPr>
              <a:t>Utrustning</a:t>
            </a:r>
          </a:p>
        </p:txBody>
      </p:sp>
      <p:sp>
        <p:nvSpPr>
          <p:cNvPr id="8" name="Arrow: Chevron 7">
            <a:extLst>
              <a:ext uri="{FF2B5EF4-FFF2-40B4-BE49-F238E27FC236}">
                <a16:creationId xmlns:a16="http://schemas.microsoft.com/office/drawing/2014/main" id="{45B93084-885B-42DF-9A16-B2E04CCA523F}"/>
              </a:ext>
            </a:extLst>
          </p:cNvPr>
          <p:cNvSpPr/>
          <p:nvPr/>
        </p:nvSpPr>
        <p:spPr>
          <a:xfrm>
            <a:off x="8717281" y="257695"/>
            <a:ext cx="2685011" cy="673330"/>
          </a:xfrm>
          <a:prstGeom prst="chevro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bg1"/>
                </a:solidFill>
              </a:rPr>
              <a:t>Plats, tid och antal</a:t>
            </a:r>
          </a:p>
        </p:txBody>
      </p:sp>
      <p:pic>
        <p:nvPicPr>
          <p:cNvPr id="9" name="Picture 8">
            <a:extLst>
              <a:ext uri="{FF2B5EF4-FFF2-40B4-BE49-F238E27FC236}">
                <a16:creationId xmlns:a16="http://schemas.microsoft.com/office/drawing/2014/main" id="{011465AD-6415-4384-A8C8-088380B2D347}"/>
              </a:ext>
            </a:extLst>
          </p:cNvPr>
          <p:cNvPicPr>
            <a:picLocks noChangeAspect="1"/>
          </p:cNvPicPr>
          <p:nvPr/>
        </p:nvPicPr>
        <p:blipFill rotWithShape="1">
          <a:blip r:embed="rId2"/>
          <a:srcRect l="8048" r="15934"/>
          <a:stretch/>
        </p:blipFill>
        <p:spPr>
          <a:xfrm>
            <a:off x="-2929" y="203506"/>
            <a:ext cx="744145" cy="744145"/>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pic>
        <p:nvPicPr>
          <p:cNvPr id="10" name="Picture 9">
            <a:extLst>
              <a:ext uri="{FF2B5EF4-FFF2-40B4-BE49-F238E27FC236}">
                <a16:creationId xmlns:a16="http://schemas.microsoft.com/office/drawing/2014/main" id="{223AC37B-ED79-4E4D-B29B-EAC15E9D0FD7}"/>
              </a:ext>
            </a:extLst>
          </p:cNvPr>
          <p:cNvPicPr>
            <a:picLocks noChangeAspect="1"/>
          </p:cNvPicPr>
          <p:nvPr/>
        </p:nvPicPr>
        <p:blipFill>
          <a:blip r:embed="rId3"/>
          <a:stretch>
            <a:fillRect/>
          </a:stretch>
        </p:blipFill>
        <p:spPr>
          <a:xfrm>
            <a:off x="10867657" y="5469284"/>
            <a:ext cx="1933792" cy="1897501"/>
          </a:xfrm>
          <a:prstGeom prst="rect">
            <a:avLst/>
          </a:prstGeom>
        </p:spPr>
      </p:pic>
    </p:spTree>
    <p:extLst>
      <p:ext uri="{BB962C8B-B14F-4D97-AF65-F5344CB8AC3E}">
        <p14:creationId xmlns:p14="http://schemas.microsoft.com/office/powerpoint/2010/main" val="2901505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C9B6B-435E-4722-A915-CFC264767A1F}"/>
              </a:ext>
            </a:extLst>
          </p:cNvPr>
          <p:cNvSpPr>
            <a:spLocks noGrp="1"/>
          </p:cNvSpPr>
          <p:nvPr>
            <p:ph type="title"/>
          </p:nvPr>
        </p:nvSpPr>
        <p:spPr/>
        <p:txBody>
          <a:bodyPr/>
          <a:lstStyle/>
          <a:p>
            <a:r>
              <a:rPr lang="sv-SE" dirty="0"/>
              <a:t>POLLY</a:t>
            </a:r>
          </a:p>
        </p:txBody>
      </p:sp>
      <p:sp>
        <p:nvSpPr>
          <p:cNvPr id="3" name="Text Placeholder 2">
            <a:extLst>
              <a:ext uri="{FF2B5EF4-FFF2-40B4-BE49-F238E27FC236}">
                <a16:creationId xmlns:a16="http://schemas.microsoft.com/office/drawing/2014/main" id="{AA40D57F-DA17-4F44-92E4-25D2614925B0}"/>
              </a:ext>
            </a:extLst>
          </p:cNvPr>
          <p:cNvSpPr>
            <a:spLocks noGrp="1"/>
          </p:cNvSpPr>
          <p:nvPr>
            <p:ph type="body" idx="1"/>
          </p:nvPr>
        </p:nvSpPr>
        <p:spPr>
          <a:xfrm>
            <a:off x="839788" y="966788"/>
            <a:ext cx="5157787" cy="823912"/>
          </a:xfrm>
        </p:spPr>
        <p:txBody>
          <a:bodyPr/>
          <a:lstStyle/>
          <a:p>
            <a:r>
              <a:rPr lang="sv-SE" dirty="0"/>
              <a:t>Test </a:t>
            </a:r>
            <a:r>
              <a:rPr lang="sv-SE" dirty="0" err="1"/>
              <a:t>polly</a:t>
            </a:r>
            <a:endParaRPr lang="sv-SE" dirty="0"/>
          </a:p>
        </p:txBody>
      </p:sp>
      <p:sp>
        <p:nvSpPr>
          <p:cNvPr id="4" name="Content Placeholder 3">
            <a:extLst>
              <a:ext uri="{FF2B5EF4-FFF2-40B4-BE49-F238E27FC236}">
                <a16:creationId xmlns:a16="http://schemas.microsoft.com/office/drawing/2014/main" id="{ED5C3590-460F-4182-A042-09E85823C467}"/>
              </a:ext>
            </a:extLst>
          </p:cNvPr>
          <p:cNvSpPr>
            <a:spLocks noGrp="1"/>
          </p:cNvSpPr>
          <p:nvPr>
            <p:ph sz="half" idx="2"/>
          </p:nvPr>
        </p:nvSpPr>
        <p:spPr>
          <a:xfrm>
            <a:off x="839788" y="1790700"/>
            <a:ext cx="5157787" cy="3684588"/>
          </a:xfrm>
        </p:spPr>
        <p:txBody>
          <a:bodyPr/>
          <a:lstStyle/>
          <a:p>
            <a:r>
              <a:rPr lang="sv-SE" dirty="0"/>
              <a:t>Medaljer/priser vid sammandrag, ska vi dela ut? </a:t>
            </a:r>
          </a:p>
        </p:txBody>
      </p:sp>
      <p:sp>
        <p:nvSpPr>
          <p:cNvPr id="5" name="Text Placeholder 4">
            <a:extLst>
              <a:ext uri="{FF2B5EF4-FFF2-40B4-BE49-F238E27FC236}">
                <a16:creationId xmlns:a16="http://schemas.microsoft.com/office/drawing/2014/main" id="{051032BA-F9E7-4AE4-90E0-2F16BB6EE91B}"/>
              </a:ext>
            </a:extLst>
          </p:cNvPr>
          <p:cNvSpPr>
            <a:spLocks noGrp="1"/>
          </p:cNvSpPr>
          <p:nvPr>
            <p:ph type="body" sz="quarter" idx="3"/>
          </p:nvPr>
        </p:nvSpPr>
        <p:spPr/>
        <p:txBody>
          <a:bodyPr/>
          <a:lstStyle/>
          <a:p>
            <a:r>
              <a:rPr lang="sv-SE" dirty="0"/>
              <a:t>Alternativ</a:t>
            </a:r>
          </a:p>
        </p:txBody>
      </p:sp>
      <p:sp>
        <p:nvSpPr>
          <p:cNvPr id="6" name="Content Placeholder 5">
            <a:extLst>
              <a:ext uri="{FF2B5EF4-FFF2-40B4-BE49-F238E27FC236}">
                <a16:creationId xmlns:a16="http://schemas.microsoft.com/office/drawing/2014/main" id="{4957AE5A-3156-4805-9846-F48A40BC391E}"/>
              </a:ext>
            </a:extLst>
          </p:cNvPr>
          <p:cNvSpPr>
            <a:spLocks noGrp="1"/>
          </p:cNvSpPr>
          <p:nvPr>
            <p:ph sz="quarter" idx="4"/>
          </p:nvPr>
        </p:nvSpPr>
        <p:spPr/>
        <p:txBody>
          <a:bodyPr/>
          <a:lstStyle/>
          <a:p>
            <a:pPr lvl="3"/>
            <a:r>
              <a:rPr lang="sv-SE" dirty="0"/>
              <a:t>Medalj vid varje sammandrag (ca 6-8 per år)</a:t>
            </a:r>
          </a:p>
          <a:p>
            <a:pPr lvl="3"/>
            <a:r>
              <a:rPr lang="sv-SE" dirty="0"/>
              <a:t>Medalj 2ggr per år (sista innan sommaruppehåll och sista innan vinteruppehåll)</a:t>
            </a:r>
          </a:p>
          <a:p>
            <a:pPr lvl="3"/>
            <a:r>
              <a:rPr lang="sv-SE" dirty="0"/>
              <a:t>Medalj 1ggr per år (vid avslutning innan sommaruppehållet)</a:t>
            </a:r>
          </a:p>
          <a:p>
            <a:pPr lvl="3"/>
            <a:r>
              <a:rPr lang="sv-SE" dirty="0"/>
              <a:t>Inga medaljer alls</a:t>
            </a:r>
          </a:p>
          <a:p>
            <a:pPr lvl="3"/>
            <a:r>
              <a:rPr lang="sv-SE" dirty="0"/>
              <a:t>Annat förslag (skriv)</a:t>
            </a:r>
          </a:p>
          <a:p>
            <a:pPr marL="0" indent="0">
              <a:buNone/>
            </a:pPr>
            <a:endParaRPr lang="sv-SE" dirty="0"/>
          </a:p>
        </p:txBody>
      </p:sp>
      <p:pic>
        <p:nvPicPr>
          <p:cNvPr id="8" name="Picture 7">
            <a:extLst>
              <a:ext uri="{FF2B5EF4-FFF2-40B4-BE49-F238E27FC236}">
                <a16:creationId xmlns:a16="http://schemas.microsoft.com/office/drawing/2014/main" id="{9D0EEF93-7DA8-45A8-B2E2-CBE20F9921CB}"/>
              </a:ext>
            </a:extLst>
          </p:cNvPr>
          <p:cNvPicPr>
            <a:picLocks noChangeAspect="1"/>
          </p:cNvPicPr>
          <p:nvPr/>
        </p:nvPicPr>
        <p:blipFill>
          <a:blip r:embed="rId2"/>
          <a:stretch>
            <a:fillRect/>
          </a:stretch>
        </p:blipFill>
        <p:spPr>
          <a:xfrm>
            <a:off x="2838143" y="3503188"/>
            <a:ext cx="4401164" cy="3048425"/>
          </a:xfrm>
          <a:prstGeom prst="rect">
            <a:avLst/>
          </a:prstGeom>
        </p:spPr>
      </p:pic>
    </p:spTree>
    <p:extLst>
      <p:ext uri="{BB962C8B-B14F-4D97-AF65-F5344CB8AC3E}">
        <p14:creationId xmlns:p14="http://schemas.microsoft.com/office/powerpoint/2010/main" val="41320924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C9968-EAA8-494F-AEF4-19FCE45470EB}"/>
              </a:ext>
            </a:extLst>
          </p:cNvPr>
          <p:cNvSpPr>
            <a:spLocks noGrp="1"/>
          </p:cNvSpPr>
          <p:nvPr>
            <p:ph type="title"/>
          </p:nvPr>
        </p:nvSpPr>
        <p:spPr>
          <a:xfrm>
            <a:off x="838200" y="689327"/>
            <a:ext cx="10515600" cy="1325563"/>
          </a:xfrm>
        </p:spPr>
        <p:txBody>
          <a:bodyPr/>
          <a:lstStyle/>
          <a:p>
            <a:r>
              <a:rPr lang="sv-SE" dirty="0"/>
              <a:t>Lagledare</a:t>
            </a:r>
          </a:p>
        </p:txBody>
      </p:sp>
      <p:sp>
        <p:nvSpPr>
          <p:cNvPr id="3" name="Content Placeholder 2">
            <a:extLst>
              <a:ext uri="{FF2B5EF4-FFF2-40B4-BE49-F238E27FC236}">
                <a16:creationId xmlns:a16="http://schemas.microsoft.com/office/drawing/2014/main" id="{20F4EAA6-CF9E-483F-A727-40C2379145D0}"/>
              </a:ext>
            </a:extLst>
          </p:cNvPr>
          <p:cNvSpPr>
            <a:spLocks noGrp="1"/>
          </p:cNvSpPr>
          <p:nvPr>
            <p:ph sz="half" idx="1"/>
          </p:nvPr>
        </p:nvSpPr>
        <p:spPr>
          <a:xfrm>
            <a:off x="838200" y="1700718"/>
            <a:ext cx="10515600" cy="4800447"/>
          </a:xfrm>
        </p:spPr>
        <p:txBody>
          <a:bodyPr>
            <a:normAutofit lnSpcReduction="10000"/>
          </a:bodyPr>
          <a:lstStyle/>
          <a:p>
            <a:r>
              <a:rPr lang="sv-SE" dirty="0"/>
              <a:t>Utrustning:</a:t>
            </a:r>
          </a:p>
          <a:p>
            <a:pPr lvl="1"/>
            <a:r>
              <a:rPr lang="sv-SE" dirty="0"/>
              <a:t>Vid träning behöver vi föräldrarna hjälp att se till att all utrustning är tillbaka i vagnen som tränarna tagit med sig. Det kan vara allt från att barnen sparkat ut någon bollen utanför planen eller något som ledarna kan missa om det inte är synligt. Enligt styrelsen så har många bollar försvunnit senaste tiden.</a:t>
            </a:r>
          </a:p>
          <a:p>
            <a:pPr marL="457200" lvl="1" indent="0">
              <a:buNone/>
            </a:pPr>
            <a:endParaRPr lang="sv-SE" dirty="0"/>
          </a:p>
          <a:p>
            <a:pPr lvl="1"/>
            <a:r>
              <a:rPr lang="sv-SE" dirty="0"/>
              <a:t>Vid sammandrag lånar barnen bollar mellan matcher. Vi är alla ansvariga att det lämnas tillbaka.</a:t>
            </a:r>
          </a:p>
          <a:p>
            <a:pPr lvl="1"/>
            <a:r>
              <a:rPr lang="sv-SE" dirty="0"/>
              <a:t>Match kläder och strumpor som lånas är alla föräldrar ansvariga att lämna tillbaka till respektive ledare för dess barns team.</a:t>
            </a:r>
          </a:p>
          <a:p>
            <a:pPr lvl="1"/>
            <a:endParaRPr lang="sv-SE" dirty="0"/>
          </a:p>
          <a:p>
            <a:pPr lvl="1"/>
            <a:r>
              <a:rPr lang="sv-SE" dirty="0"/>
              <a:t>Vi har efterfrågat från styrelsen att få större storlekar av match kläder och      5-mot-5 mål. </a:t>
            </a:r>
          </a:p>
          <a:p>
            <a:pPr lvl="2"/>
            <a:endParaRPr lang="sv-SE" dirty="0"/>
          </a:p>
        </p:txBody>
      </p:sp>
      <p:sp>
        <p:nvSpPr>
          <p:cNvPr id="5" name="Arrow: Chevron 4">
            <a:extLst>
              <a:ext uri="{FF2B5EF4-FFF2-40B4-BE49-F238E27FC236}">
                <a16:creationId xmlns:a16="http://schemas.microsoft.com/office/drawing/2014/main" id="{956EFE70-E3AD-4155-8E44-6A0B1DCB339E}"/>
              </a:ext>
            </a:extLst>
          </p:cNvPr>
          <p:cNvSpPr/>
          <p:nvPr/>
        </p:nvSpPr>
        <p:spPr>
          <a:xfrm>
            <a:off x="3491347" y="257695"/>
            <a:ext cx="2685011" cy="673330"/>
          </a:xfrm>
          <a:prstGeom prst="chevro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bg1"/>
                </a:solidFill>
              </a:rPr>
              <a:t>Sammandrag</a:t>
            </a:r>
          </a:p>
        </p:txBody>
      </p:sp>
      <p:sp>
        <p:nvSpPr>
          <p:cNvPr id="6" name="Arrow: Pentagon 5">
            <a:extLst>
              <a:ext uri="{FF2B5EF4-FFF2-40B4-BE49-F238E27FC236}">
                <a16:creationId xmlns:a16="http://schemas.microsoft.com/office/drawing/2014/main" id="{5BBDBDFF-2621-4469-AE56-7BC03AF7718B}"/>
              </a:ext>
            </a:extLst>
          </p:cNvPr>
          <p:cNvSpPr/>
          <p:nvPr/>
        </p:nvSpPr>
        <p:spPr>
          <a:xfrm>
            <a:off x="789708" y="257695"/>
            <a:ext cx="2784767" cy="673330"/>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Laget.se</a:t>
            </a:r>
          </a:p>
        </p:txBody>
      </p:sp>
      <p:sp>
        <p:nvSpPr>
          <p:cNvPr id="7" name="Arrow: Chevron 6">
            <a:extLst>
              <a:ext uri="{FF2B5EF4-FFF2-40B4-BE49-F238E27FC236}">
                <a16:creationId xmlns:a16="http://schemas.microsoft.com/office/drawing/2014/main" id="{F88D2345-5341-45C2-B4A4-F23E0341D282}"/>
              </a:ext>
            </a:extLst>
          </p:cNvPr>
          <p:cNvSpPr/>
          <p:nvPr/>
        </p:nvSpPr>
        <p:spPr>
          <a:xfrm>
            <a:off x="6104314" y="257695"/>
            <a:ext cx="2685011" cy="673330"/>
          </a:xfrm>
          <a:prstGeom prst="chevr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bg1"/>
                </a:solidFill>
              </a:rPr>
              <a:t>Utrustning</a:t>
            </a:r>
          </a:p>
        </p:txBody>
      </p:sp>
      <p:sp>
        <p:nvSpPr>
          <p:cNvPr id="8" name="Arrow: Chevron 7">
            <a:extLst>
              <a:ext uri="{FF2B5EF4-FFF2-40B4-BE49-F238E27FC236}">
                <a16:creationId xmlns:a16="http://schemas.microsoft.com/office/drawing/2014/main" id="{45B93084-885B-42DF-9A16-B2E04CCA523F}"/>
              </a:ext>
            </a:extLst>
          </p:cNvPr>
          <p:cNvSpPr/>
          <p:nvPr/>
        </p:nvSpPr>
        <p:spPr>
          <a:xfrm>
            <a:off x="8717281" y="257695"/>
            <a:ext cx="2685011" cy="673330"/>
          </a:xfrm>
          <a:prstGeom prst="chevro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bg1"/>
                </a:solidFill>
              </a:rPr>
              <a:t>Plats, tid och antal</a:t>
            </a:r>
          </a:p>
        </p:txBody>
      </p:sp>
      <p:pic>
        <p:nvPicPr>
          <p:cNvPr id="9" name="Picture 8">
            <a:extLst>
              <a:ext uri="{FF2B5EF4-FFF2-40B4-BE49-F238E27FC236}">
                <a16:creationId xmlns:a16="http://schemas.microsoft.com/office/drawing/2014/main" id="{011465AD-6415-4384-A8C8-088380B2D347}"/>
              </a:ext>
            </a:extLst>
          </p:cNvPr>
          <p:cNvPicPr>
            <a:picLocks noChangeAspect="1"/>
          </p:cNvPicPr>
          <p:nvPr/>
        </p:nvPicPr>
        <p:blipFill rotWithShape="1">
          <a:blip r:embed="rId2"/>
          <a:srcRect l="8048" r="15934"/>
          <a:stretch/>
        </p:blipFill>
        <p:spPr>
          <a:xfrm>
            <a:off x="-2929" y="203506"/>
            <a:ext cx="744145" cy="744145"/>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pic>
        <p:nvPicPr>
          <p:cNvPr id="10" name="Picture 9">
            <a:extLst>
              <a:ext uri="{FF2B5EF4-FFF2-40B4-BE49-F238E27FC236}">
                <a16:creationId xmlns:a16="http://schemas.microsoft.com/office/drawing/2014/main" id="{223AC37B-ED79-4E4D-B29B-EAC15E9D0FD7}"/>
              </a:ext>
            </a:extLst>
          </p:cNvPr>
          <p:cNvPicPr>
            <a:picLocks noChangeAspect="1"/>
          </p:cNvPicPr>
          <p:nvPr/>
        </p:nvPicPr>
        <p:blipFill>
          <a:blip r:embed="rId3"/>
          <a:stretch>
            <a:fillRect/>
          </a:stretch>
        </p:blipFill>
        <p:spPr>
          <a:xfrm>
            <a:off x="10867657" y="5469284"/>
            <a:ext cx="1933792" cy="1897501"/>
          </a:xfrm>
          <a:prstGeom prst="rect">
            <a:avLst/>
          </a:prstGeom>
        </p:spPr>
      </p:pic>
    </p:spTree>
    <p:extLst>
      <p:ext uri="{BB962C8B-B14F-4D97-AF65-F5344CB8AC3E}">
        <p14:creationId xmlns:p14="http://schemas.microsoft.com/office/powerpoint/2010/main" val="21313334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C9968-EAA8-494F-AEF4-19FCE45470EB}"/>
              </a:ext>
            </a:extLst>
          </p:cNvPr>
          <p:cNvSpPr>
            <a:spLocks noGrp="1"/>
          </p:cNvSpPr>
          <p:nvPr>
            <p:ph type="title"/>
          </p:nvPr>
        </p:nvSpPr>
        <p:spPr>
          <a:xfrm>
            <a:off x="838200" y="689327"/>
            <a:ext cx="10515600" cy="1325563"/>
          </a:xfrm>
        </p:spPr>
        <p:txBody>
          <a:bodyPr/>
          <a:lstStyle/>
          <a:p>
            <a:r>
              <a:rPr lang="sv-SE" dirty="0"/>
              <a:t>Lagledare</a:t>
            </a:r>
          </a:p>
        </p:txBody>
      </p:sp>
      <p:sp>
        <p:nvSpPr>
          <p:cNvPr id="3" name="Content Placeholder 2">
            <a:extLst>
              <a:ext uri="{FF2B5EF4-FFF2-40B4-BE49-F238E27FC236}">
                <a16:creationId xmlns:a16="http://schemas.microsoft.com/office/drawing/2014/main" id="{20F4EAA6-CF9E-483F-A727-40C2379145D0}"/>
              </a:ext>
            </a:extLst>
          </p:cNvPr>
          <p:cNvSpPr>
            <a:spLocks noGrp="1"/>
          </p:cNvSpPr>
          <p:nvPr>
            <p:ph sz="half" idx="1"/>
          </p:nvPr>
        </p:nvSpPr>
        <p:spPr>
          <a:xfrm>
            <a:off x="838200" y="1700718"/>
            <a:ext cx="10515600" cy="4800447"/>
          </a:xfrm>
        </p:spPr>
        <p:txBody>
          <a:bodyPr>
            <a:normAutofit/>
          </a:bodyPr>
          <a:lstStyle/>
          <a:p>
            <a:r>
              <a:rPr lang="sv-SE" dirty="0"/>
              <a:t>Träningstillfällen</a:t>
            </a:r>
          </a:p>
          <a:p>
            <a:pPr lvl="1"/>
            <a:r>
              <a:rPr lang="sv-SE" dirty="0"/>
              <a:t>Plats och träningstider =&gt; Torsdagar på gräsplan och Lördagar på 11-manna konstgräs i Klarebergs vallen. 2ggr i veckan. Feedback?</a:t>
            </a:r>
          </a:p>
          <a:p>
            <a:pPr lvl="1"/>
            <a:r>
              <a:rPr lang="sv-SE" dirty="0"/>
              <a:t>I oktober behöver vi förhandla på nytt våra träningstillfällen. </a:t>
            </a:r>
          </a:p>
          <a:p>
            <a:r>
              <a:rPr lang="sv-SE" dirty="0"/>
              <a:t>Antalet barn</a:t>
            </a:r>
          </a:p>
          <a:p>
            <a:pPr lvl="1"/>
            <a:r>
              <a:rPr lang="sv-SE" dirty="0"/>
              <a:t>Idag är vi 48 barn i P15 -&gt; fast bara plats för 40 på match och sammandrag.</a:t>
            </a:r>
          </a:p>
          <a:p>
            <a:pPr lvl="1"/>
            <a:r>
              <a:rPr lang="sv-SE" dirty="0"/>
              <a:t>Info: i Sept. ser vi över hur många spelare som vill fortsätta nästa termin (Max antalet 48 barn)</a:t>
            </a:r>
          </a:p>
          <a:p>
            <a:pPr lvl="1"/>
            <a:r>
              <a:rPr lang="sv-SE" dirty="0"/>
              <a:t>Vi har många som vill börja på P15 men vi har inte plats för fler.</a:t>
            </a:r>
          </a:p>
          <a:p>
            <a:pPr lvl="1"/>
            <a:r>
              <a:rPr lang="sv-SE" dirty="0"/>
              <a:t>Viktigt att de som har väldig låg närvaro att funderar om de vill fortsätta eller låta andra barn som står på kö få plats istället. </a:t>
            </a:r>
          </a:p>
        </p:txBody>
      </p:sp>
      <p:sp>
        <p:nvSpPr>
          <p:cNvPr id="5" name="Arrow: Chevron 4">
            <a:extLst>
              <a:ext uri="{FF2B5EF4-FFF2-40B4-BE49-F238E27FC236}">
                <a16:creationId xmlns:a16="http://schemas.microsoft.com/office/drawing/2014/main" id="{956EFE70-E3AD-4155-8E44-6A0B1DCB339E}"/>
              </a:ext>
            </a:extLst>
          </p:cNvPr>
          <p:cNvSpPr/>
          <p:nvPr/>
        </p:nvSpPr>
        <p:spPr>
          <a:xfrm>
            <a:off x="3491347" y="257695"/>
            <a:ext cx="2685011" cy="673330"/>
          </a:xfrm>
          <a:prstGeom prst="chevro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bg1"/>
                </a:solidFill>
              </a:rPr>
              <a:t>Sammandrag</a:t>
            </a:r>
          </a:p>
        </p:txBody>
      </p:sp>
      <p:sp>
        <p:nvSpPr>
          <p:cNvPr id="6" name="Arrow: Pentagon 5">
            <a:extLst>
              <a:ext uri="{FF2B5EF4-FFF2-40B4-BE49-F238E27FC236}">
                <a16:creationId xmlns:a16="http://schemas.microsoft.com/office/drawing/2014/main" id="{5BBDBDFF-2621-4469-AE56-7BC03AF7718B}"/>
              </a:ext>
            </a:extLst>
          </p:cNvPr>
          <p:cNvSpPr/>
          <p:nvPr/>
        </p:nvSpPr>
        <p:spPr>
          <a:xfrm>
            <a:off x="789708" y="257695"/>
            <a:ext cx="2784767" cy="673330"/>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Laget.se</a:t>
            </a:r>
          </a:p>
        </p:txBody>
      </p:sp>
      <p:sp>
        <p:nvSpPr>
          <p:cNvPr id="7" name="Arrow: Chevron 6">
            <a:extLst>
              <a:ext uri="{FF2B5EF4-FFF2-40B4-BE49-F238E27FC236}">
                <a16:creationId xmlns:a16="http://schemas.microsoft.com/office/drawing/2014/main" id="{F88D2345-5341-45C2-B4A4-F23E0341D282}"/>
              </a:ext>
            </a:extLst>
          </p:cNvPr>
          <p:cNvSpPr/>
          <p:nvPr/>
        </p:nvSpPr>
        <p:spPr>
          <a:xfrm>
            <a:off x="6104314" y="257695"/>
            <a:ext cx="2685011" cy="67333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bg1"/>
                </a:solidFill>
              </a:rPr>
              <a:t>Utrustning</a:t>
            </a:r>
          </a:p>
        </p:txBody>
      </p:sp>
      <p:sp>
        <p:nvSpPr>
          <p:cNvPr id="8" name="Arrow: Chevron 7">
            <a:extLst>
              <a:ext uri="{FF2B5EF4-FFF2-40B4-BE49-F238E27FC236}">
                <a16:creationId xmlns:a16="http://schemas.microsoft.com/office/drawing/2014/main" id="{45B93084-885B-42DF-9A16-B2E04CCA523F}"/>
              </a:ext>
            </a:extLst>
          </p:cNvPr>
          <p:cNvSpPr/>
          <p:nvPr/>
        </p:nvSpPr>
        <p:spPr>
          <a:xfrm>
            <a:off x="8717281" y="257695"/>
            <a:ext cx="2685011" cy="673330"/>
          </a:xfrm>
          <a:prstGeom prst="chevr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bg1"/>
                </a:solidFill>
              </a:rPr>
              <a:t>Plats, tid och antal</a:t>
            </a:r>
          </a:p>
        </p:txBody>
      </p:sp>
      <p:pic>
        <p:nvPicPr>
          <p:cNvPr id="9" name="Picture 8">
            <a:extLst>
              <a:ext uri="{FF2B5EF4-FFF2-40B4-BE49-F238E27FC236}">
                <a16:creationId xmlns:a16="http://schemas.microsoft.com/office/drawing/2014/main" id="{011465AD-6415-4384-A8C8-088380B2D347}"/>
              </a:ext>
            </a:extLst>
          </p:cNvPr>
          <p:cNvPicPr>
            <a:picLocks noChangeAspect="1"/>
          </p:cNvPicPr>
          <p:nvPr/>
        </p:nvPicPr>
        <p:blipFill rotWithShape="1">
          <a:blip r:embed="rId2"/>
          <a:srcRect l="8048" r="15934"/>
          <a:stretch/>
        </p:blipFill>
        <p:spPr>
          <a:xfrm>
            <a:off x="-2929" y="203506"/>
            <a:ext cx="744145" cy="744145"/>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pic>
        <p:nvPicPr>
          <p:cNvPr id="10" name="Picture 9">
            <a:extLst>
              <a:ext uri="{FF2B5EF4-FFF2-40B4-BE49-F238E27FC236}">
                <a16:creationId xmlns:a16="http://schemas.microsoft.com/office/drawing/2014/main" id="{223AC37B-ED79-4E4D-B29B-EAC15E9D0FD7}"/>
              </a:ext>
            </a:extLst>
          </p:cNvPr>
          <p:cNvPicPr>
            <a:picLocks noChangeAspect="1"/>
          </p:cNvPicPr>
          <p:nvPr/>
        </p:nvPicPr>
        <p:blipFill>
          <a:blip r:embed="rId3"/>
          <a:stretch>
            <a:fillRect/>
          </a:stretch>
        </p:blipFill>
        <p:spPr>
          <a:xfrm>
            <a:off x="10867657" y="5469284"/>
            <a:ext cx="1933792" cy="1897501"/>
          </a:xfrm>
          <a:prstGeom prst="rect">
            <a:avLst/>
          </a:prstGeom>
        </p:spPr>
      </p:pic>
    </p:spTree>
    <p:extLst>
      <p:ext uri="{BB962C8B-B14F-4D97-AF65-F5344CB8AC3E}">
        <p14:creationId xmlns:p14="http://schemas.microsoft.com/office/powerpoint/2010/main" val="6300063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C9968-EAA8-494F-AEF4-19FCE45470EB}"/>
              </a:ext>
            </a:extLst>
          </p:cNvPr>
          <p:cNvSpPr>
            <a:spLocks noGrp="1"/>
          </p:cNvSpPr>
          <p:nvPr>
            <p:ph type="title"/>
          </p:nvPr>
        </p:nvSpPr>
        <p:spPr>
          <a:xfrm>
            <a:off x="838200" y="689327"/>
            <a:ext cx="10515600" cy="1325563"/>
          </a:xfrm>
        </p:spPr>
        <p:txBody>
          <a:bodyPr/>
          <a:lstStyle/>
          <a:p>
            <a:r>
              <a:rPr lang="sv-SE" dirty="0"/>
              <a:t>Föräldragrupp</a:t>
            </a:r>
          </a:p>
        </p:txBody>
      </p:sp>
      <p:sp>
        <p:nvSpPr>
          <p:cNvPr id="3" name="Content Placeholder 2">
            <a:extLst>
              <a:ext uri="{FF2B5EF4-FFF2-40B4-BE49-F238E27FC236}">
                <a16:creationId xmlns:a16="http://schemas.microsoft.com/office/drawing/2014/main" id="{20F4EAA6-CF9E-483F-A727-40C2379145D0}"/>
              </a:ext>
            </a:extLst>
          </p:cNvPr>
          <p:cNvSpPr>
            <a:spLocks noGrp="1"/>
          </p:cNvSpPr>
          <p:nvPr>
            <p:ph sz="half" idx="1"/>
          </p:nvPr>
        </p:nvSpPr>
        <p:spPr>
          <a:xfrm>
            <a:off x="838200" y="1700718"/>
            <a:ext cx="10515600" cy="4800447"/>
          </a:xfrm>
        </p:spPr>
        <p:txBody>
          <a:bodyPr>
            <a:normAutofit/>
          </a:bodyPr>
          <a:lstStyle/>
          <a:p>
            <a:r>
              <a:rPr lang="sv-SE" dirty="0"/>
              <a:t>Aktiviteter och möjligheter</a:t>
            </a:r>
          </a:p>
          <a:p>
            <a:pPr lvl="1"/>
            <a:r>
              <a:rPr lang="sv-SE" dirty="0"/>
              <a:t>Information gällande 17 juni </a:t>
            </a:r>
          </a:p>
          <a:p>
            <a:pPr lvl="1"/>
            <a:r>
              <a:rPr lang="sv-SE" dirty="0"/>
              <a:t>Idéer som finns i dagsläget för framtida aktiviteter</a:t>
            </a:r>
          </a:p>
          <a:p>
            <a:pPr lvl="1"/>
            <a:r>
              <a:rPr lang="sv-SE" dirty="0"/>
              <a:t>Hur ofta ska vi planera aktiviteter för pojkarna per år?</a:t>
            </a:r>
          </a:p>
          <a:p>
            <a:pPr lvl="1"/>
            <a:endParaRPr lang="sv-SE" dirty="0"/>
          </a:p>
          <a:p>
            <a:pPr lvl="2"/>
            <a:endParaRPr lang="sv-SE" dirty="0"/>
          </a:p>
          <a:p>
            <a:pPr lvl="2"/>
            <a:endParaRPr lang="sv-SE" dirty="0"/>
          </a:p>
        </p:txBody>
      </p:sp>
      <p:sp>
        <p:nvSpPr>
          <p:cNvPr id="5" name="Arrow: Chevron 4">
            <a:extLst>
              <a:ext uri="{FF2B5EF4-FFF2-40B4-BE49-F238E27FC236}">
                <a16:creationId xmlns:a16="http://schemas.microsoft.com/office/drawing/2014/main" id="{956EFE70-E3AD-4155-8E44-6A0B1DCB339E}"/>
              </a:ext>
            </a:extLst>
          </p:cNvPr>
          <p:cNvSpPr/>
          <p:nvPr/>
        </p:nvSpPr>
        <p:spPr>
          <a:xfrm>
            <a:off x="3491347" y="257695"/>
            <a:ext cx="2685011" cy="673330"/>
          </a:xfrm>
          <a:prstGeom prst="chevro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bg1"/>
                </a:solidFill>
              </a:rPr>
              <a:t>Lagkassan</a:t>
            </a:r>
          </a:p>
        </p:txBody>
      </p:sp>
      <p:sp>
        <p:nvSpPr>
          <p:cNvPr id="6" name="Arrow: Pentagon 5">
            <a:extLst>
              <a:ext uri="{FF2B5EF4-FFF2-40B4-BE49-F238E27FC236}">
                <a16:creationId xmlns:a16="http://schemas.microsoft.com/office/drawing/2014/main" id="{5BBDBDFF-2621-4469-AE56-7BC03AF7718B}"/>
              </a:ext>
            </a:extLst>
          </p:cNvPr>
          <p:cNvSpPr/>
          <p:nvPr/>
        </p:nvSpPr>
        <p:spPr>
          <a:xfrm>
            <a:off x="789708" y="257695"/>
            <a:ext cx="2784767" cy="673330"/>
          </a:xfrm>
          <a:prstGeom prst="homePlat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Aktiviteter</a:t>
            </a:r>
          </a:p>
        </p:txBody>
      </p:sp>
      <p:sp>
        <p:nvSpPr>
          <p:cNvPr id="7" name="Arrow: Chevron 6">
            <a:extLst>
              <a:ext uri="{FF2B5EF4-FFF2-40B4-BE49-F238E27FC236}">
                <a16:creationId xmlns:a16="http://schemas.microsoft.com/office/drawing/2014/main" id="{F88D2345-5341-45C2-B4A4-F23E0341D282}"/>
              </a:ext>
            </a:extLst>
          </p:cNvPr>
          <p:cNvSpPr/>
          <p:nvPr/>
        </p:nvSpPr>
        <p:spPr>
          <a:xfrm>
            <a:off x="6104314" y="257695"/>
            <a:ext cx="2685011" cy="67333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bg1"/>
                </a:solidFill>
              </a:rPr>
              <a:t>Fler föräldrar!</a:t>
            </a:r>
          </a:p>
        </p:txBody>
      </p:sp>
      <p:pic>
        <p:nvPicPr>
          <p:cNvPr id="9" name="Picture 8">
            <a:extLst>
              <a:ext uri="{FF2B5EF4-FFF2-40B4-BE49-F238E27FC236}">
                <a16:creationId xmlns:a16="http://schemas.microsoft.com/office/drawing/2014/main" id="{011465AD-6415-4384-A8C8-088380B2D347}"/>
              </a:ext>
            </a:extLst>
          </p:cNvPr>
          <p:cNvPicPr>
            <a:picLocks noChangeAspect="1"/>
          </p:cNvPicPr>
          <p:nvPr/>
        </p:nvPicPr>
        <p:blipFill rotWithShape="1">
          <a:blip r:embed="rId2"/>
          <a:srcRect l="8048" r="15934"/>
          <a:stretch/>
        </p:blipFill>
        <p:spPr>
          <a:xfrm>
            <a:off x="-2929" y="203506"/>
            <a:ext cx="744145" cy="744145"/>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pic>
        <p:nvPicPr>
          <p:cNvPr id="10" name="Picture 9">
            <a:extLst>
              <a:ext uri="{FF2B5EF4-FFF2-40B4-BE49-F238E27FC236}">
                <a16:creationId xmlns:a16="http://schemas.microsoft.com/office/drawing/2014/main" id="{223AC37B-ED79-4E4D-B29B-EAC15E9D0FD7}"/>
              </a:ext>
            </a:extLst>
          </p:cNvPr>
          <p:cNvPicPr>
            <a:picLocks noChangeAspect="1"/>
          </p:cNvPicPr>
          <p:nvPr/>
        </p:nvPicPr>
        <p:blipFill>
          <a:blip r:embed="rId3"/>
          <a:stretch>
            <a:fillRect/>
          </a:stretch>
        </p:blipFill>
        <p:spPr>
          <a:xfrm>
            <a:off x="10867657" y="5469284"/>
            <a:ext cx="1933792" cy="1897501"/>
          </a:xfrm>
          <a:prstGeom prst="rect">
            <a:avLst/>
          </a:prstGeom>
        </p:spPr>
      </p:pic>
    </p:spTree>
    <p:extLst>
      <p:ext uri="{BB962C8B-B14F-4D97-AF65-F5344CB8AC3E}">
        <p14:creationId xmlns:p14="http://schemas.microsoft.com/office/powerpoint/2010/main" val="11664588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C9B6B-435E-4722-A915-CFC264767A1F}"/>
              </a:ext>
            </a:extLst>
          </p:cNvPr>
          <p:cNvSpPr>
            <a:spLocks noGrp="1"/>
          </p:cNvSpPr>
          <p:nvPr>
            <p:ph type="title"/>
          </p:nvPr>
        </p:nvSpPr>
        <p:spPr/>
        <p:txBody>
          <a:bodyPr/>
          <a:lstStyle/>
          <a:p>
            <a:r>
              <a:rPr lang="sv-SE" dirty="0"/>
              <a:t>POLLY</a:t>
            </a:r>
          </a:p>
        </p:txBody>
      </p:sp>
      <p:sp>
        <p:nvSpPr>
          <p:cNvPr id="3" name="Text Placeholder 2">
            <a:extLst>
              <a:ext uri="{FF2B5EF4-FFF2-40B4-BE49-F238E27FC236}">
                <a16:creationId xmlns:a16="http://schemas.microsoft.com/office/drawing/2014/main" id="{AA40D57F-DA17-4F44-92E4-25D2614925B0}"/>
              </a:ext>
            </a:extLst>
          </p:cNvPr>
          <p:cNvSpPr>
            <a:spLocks noGrp="1"/>
          </p:cNvSpPr>
          <p:nvPr>
            <p:ph type="body" idx="1"/>
          </p:nvPr>
        </p:nvSpPr>
        <p:spPr/>
        <p:txBody>
          <a:bodyPr/>
          <a:lstStyle/>
          <a:p>
            <a:r>
              <a:rPr lang="sv-SE" dirty="0"/>
              <a:t>Test </a:t>
            </a:r>
            <a:r>
              <a:rPr lang="sv-SE" dirty="0" err="1"/>
              <a:t>polly</a:t>
            </a:r>
            <a:endParaRPr lang="sv-SE" dirty="0"/>
          </a:p>
        </p:txBody>
      </p:sp>
      <p:sp>
        <p:nvSpPr>
          <p:cNvPr id="4" name="Content Placeholder 3">
            <a:extLst>
              <a:ext uri="{FF2B5EF4-FFF2-40B4-BE49-F238E27FC236}">
                <a16:creationId xmlns:a16="http://schemas.microsoft.com/office/drawing/2014/main" id="{ED5C3590-460F-4182-A042-09E85823C467}"/>
              </a:ext>
            </a:extLst>
          </p:cNvPr>
          <p:cNvSpPr>
            <a:spLocks noGrp="1"/>
          </p:cNvSpPr>
          <p:nvPr>
            <p:ph sz="half" idx="2"/>
          </p:nvPr>
        </p:nvSpPr>
        <p:spPr/>
        <p:txBody>
          <a:bodyPr/>
          <a:lstStyle/>
          <a:p>
            <a:r>
              <a:rPr lang="sv-SE" dirty="0"/>
              <a:t>Vilka typer av aktiviteter skulle ni vilja att barnen gör tillsammans?</a:t>
            </a:r>
          </a:p>
        </p:txBody>
      </p:sp>
      <p:sp>
        <p:nvSpPr>
          <p:cNvPr id="5" name="Text Placeholder 4">
            <a:extLst>
              <a:ext uri="{FF2B5EF4-FFF2-40B4-BE49-F238E27FC236}">
                <a16:creationId xmlns:a16="http://schemas.microsoft.com/office/drawing/2014/main" id="{051032BA-F9E7-4AE4-90E0-2F16BB6EE91B}"/>
              </a:ext>
            </a:extLst>
          </p:cNvPr>
          <p:cNvSpPr>
            <a:spLocks noGrp="1"/>
          </p:cNvSpPr>
          <p:nvPr>
            <p:ph type="body" sz="quarter" idx="3"/>
          </p:nvPr>
        </p:nvSpPr>
        <p:spPr/>
        <p:txBody>
          <a:bodyPr/>
          <a:lstStyle/>
          <a:p>
            <a:r>
              <a:rPr lang="sv-SE" dirty="0"/>
              <a:t>Alternativ</a:t>
            </a:r>
          </a:p>
        </p:txBody>
      </p:sp>
      <p:sp>
        <p:nvSpPr>
          <p:cNvPr id="6" name="Content Placeholder 5">
            <a:extLst>
              <a:ext uri="{FF2B5EF4-FFF2-40B4-BE49-F238E27FC236}">
                <a16:creationId xmlns:a16="http://schemas.microsoft.com/office/drawing/2014/main" id="{4957AE5A-3156-4805-9846-F48A40BC391E}"/>
              </a:ext>
            </a:extLst>
          </p:cNvPr>
          <p:cNvSpPr>
            <a:spLocks noGrp="1"/>
          </p:cNvSpPr>
          <p:nvPr>
            <p:ph sz="quarter" idx="4"/>
          </p:nvPr>
        </p:nvSpPr>
        <p:spPr/>
        <p:txBody>
          <a:bodyPr/>
          <a:lstStyle/>
          <a:p>
            <a:pPr lvl="3"/>
            <a:r>
              <a:rPr lang="sv-SE" dirty="0"/>
              <a:t>Går på fotbollsmatcher, och fotbolls relaterade aktiviteter</a:t>
            </a:r>
          </a:p>
          <a:p>
            <a:pPr lvl="3"/>
            <a:r>
              <a:rPr lang="sv-SE" dirty="0"/>
              <a:t>Går på parker tillsammans– typ Liseberg, </a:t>
            </a:r>
            <a:r>
              <a:rPr lang="sv-SE" dirty="0" err="1"/>
              <a:t>universeum</a:t>
            </a:r>
            <a:r>
              <a:rPr lang="sv-SE" dirty="0"/>
              <a:t>, djurpark eller museum.</a:t>
            </a:r>
          </a:p>
          <a:p>
            <a:pPr lvl="3"/>
            <a:r>
              <a:rPr lang="sv-SE" dirty="0"/>
              <a:t>Gå på sport aktiviteter- typ bowling, minigolf, </a:t>
            </a:r>
            <a:r>
              <a:rPr lang="sv-SE" dirty="0" err="1"/>
              <a:t>prison</a:t>
            </a:r>
            <a:r>
              <a:rPr lang="sv-SE" dirty="0"/>
              <a:t> </a:t>
            </a:r>
            <a:r>
              <a:rPr lang="sv-SE" dirty="0" err="1"/>
              <a:t>island</a:t>
            </a:r>
            <a:r>
              <a:rPr lang="sv-SE" dirty="0"/>
              <a:t>, </a:t>
            </a:r>
            <a:r>
              <a:rPr lang="sv-SE" dirty="0" err="1"/>
              <a:t>lazerdome</a:t>
            </a:r>
            <a:r>
              <a:rPr lang="sv-SE" dirty="0"/>
              <a:t>, </a:t>
            </a:r>
            <a:r>
              <a:rPr lang="sv-SE" dirty="0" err="1"/>
              <a:t>paintboll</a:t>
            </a:r>
            <a:r>
              <a:rPr lang="sv-SE" dirty="0"/>
              <a:t>.</a:t>
            </a:r>
          </a:p>
          <a:p>
            <a:pPr lvl="3"/>
            <a:r>
              <a:rPr lang="sv-SE" dirty="0"/>
              <a:t>Aktiviteter i </a:t>
            </a:r>
            <a:r>
              <a:rPr lang="sv-SE" dirty="0" err="1"/>
              <a:t>hisingskärra</a:t>
            </a:r>
            <a:r>
              <a:rPr lang="sv-SE" dirty="0"/>
              <a:t> med mat – biokväll i klubbhuset, åka pulka, femkamp/tipspromenad och besöka 4- H gården</a:t>
            </a:r>
          </a:p>
          <a:p>
            <a:pPr marL="0" indent="0">
              <a:buNone/>
            </a:pPr>
            <a:endParaRPr lang="sv-SE" dirty="0"/>
          </a:p>
        </p:txBody>
      </p:sp>
    </p:spTree>
    <p:extLst>
      <p:ext uri="{BB962C8B-B14F-4D97-AF65-F5344CB8AC3E}">
        <p14:creationId xmlns:p14="http://schemas.microsoft.com/office/powerpoint/2010/main" val="32829140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C9B6B-435E-4722-A915-CFC264767A1F}"/>
              </a:ext>
            </a:extLst>
          </p:cNvPr>
          <p:cNvSpPr>
            <a:spLocks noGrp="1"/>
          </p:cNvSpPr>
          <p:nvPr>
            <p:ph type="title"/>
          </p:nvPr>
        </p:nvSpPr>
        <p:spPr/>
        <p:txBody>
          <a:bodyPr/>
          <a:lstStyle/>
          <a:p>
            <a:r>
              <a:rPr lang="sv-SE" dirty="0"/>
              <a:t>POLLY</a:t>
            </a:r>
          </a:p>
        </p:txBody>
      </p:sp>
      <p:sp>
        <p:nvSpPr>
          <p:cNvPr id="3" name="Text Placeholder 2">
            <a:extLst>
              <a:ext uri="{FF2B5EF4-FFF2-40B4-BE49-F238E27FC236}">
                <a16:creationId xmlns:a16="http://schemas.microsoft.com/office/drawing/2014/main" id="{AA40D57F-DA17-4F44-92E4-25D2614925B0}"/>
              </a:ext>
            </a:extLst>
          </p:cNvPr>
          <p:cNvSpPr>
            <a:spLocks noGrp="1"/>
          </p:cNvSpPr>
          <p:nvPr>
            <p:ph type="body" idx="1"/>
          </p:nvPr>
        </p:nvSpPr>
        <p:spPr/>
        <p:txBody>
          <a:bodyPr/>
          <a:lstStyle/>
          <a:p>
            <a:r>
              <a:rPr lang="sv-SE" dirty="0"/>
              <a:t>Test </a:t>
            </a:r>
            <a:r>
              <a:rPr lang="sv-SE" dirty="0" err="1"/>
              <a:t>polly</a:t>
            </a:r>
            <a:endParaRPr lang="sv-SE" dirty="0"/>
          </a:p>
        </p:txBody>
      </p:sp>
      <p:sp>
        <p:nvSpPr>
          <p:cNvPr id="4" name="Content Placeholder 3">
            <a:extLst>
              <a:ext uri="{FF2B5EF4-FFF2-40B4-BE49-F238E27FC236}">
                <a16:creationId xmlns:a16="http://schemas.microsoft.com/office/drawing/2014/main" id="{ED5C3590-460F-4182-A042-09E85823C467}"/>
              </a:ext>
            </a:extLst>
          </p:cNvPr>
          <p:cNvSpPr>
            <a:spLocks noGrp="1"/>
          </p:cNvSpPr>
          <p:nvPr>
            <p:ph sz="half" idx="2"/>
          </p:nvPr>
        </p:nvSpPr>
        <p:spPr/>
        <p:txBody>
          <a:bodyPr/>
          <a:lstStyle/>
          <a:p>
            <a:r>
              <a:rPr lang="sv-SE" dirty="0"/>
              <a:t>Hur ofta ska vi ha roliga aktiviteter för pojkarna utanför träning och match per året?</a:t>
            </a:r>
          </a:p>
        </p:txBody>
      </p:sp>
      <p:sp>
        <p:nvSpPr>
          <p:cNvPr id="5" name="Text Placeholder 4">
            <a:extLst>
              <a:ext uri="{FF2B5EF4-FFF2-40B4-BE49-F238E27FC236}">
                <a16:creationId xmlns:a16="http://schemas.microsoft.com/office/drawing/2014/main" id="{051032BA-F9E7-4AE4-90E0-2F16BB6EE91B}"/>
              </a:ext>
            </a:extLst>
          </p:cNvPr>
          <p:cNvSpPr>
            <a:spLocks noGrp="1"/>
          </p:cNvSpPr>
          <p:nvPr>
            <p:ph type="body" sz="quarter" idx="3"/>
          </p:nvPr>
        </p:nvSpPr>
        <p:spPr/>
        <p:txBody>
          <a:bodyPr/>
          <a:lstStyle/>
          <a:p>
            <a:r>
              <a:rPr lang="sv-SE" dirty="0"/>
              <a:t>Alternativ</a:t>
            </a:r>
          </a:p>
        </p:txBody>
      </p:sp>
      <p:sp>
        <p:nvSpPr>
          <p:cNvPr id="6" name="Content Placeholder 5">
            <a:extLst>
              <a:ext uri="{FF2B5EF4-FFF2-40B4-BE49-F238E27FC236}">
                <a16:creationId xmlns:a16="http://schemas.microsoft.com/office/drawing/2014/main" id="{4957AE5A-3156-4805-9846-F48A40BC391E}"/>
              </a:ext>
            </a:extLst>
          </p:cNvPr>
          <p:cNvSpPr>
            <a:spLocks noGrp="1"/>
          </p:cNvSpPr>
          <p:nvPr>
            <p:ph sz="quarter" idx="4"/>
          </p:nvPr>
        </p:nvSpPr>
        <p:spPr/>
        <p:txBody>
          <a:bodyPr/>
          <a:lstStyle/>
          <a:p>
            <a:pPr lvl="3"/>
            <a:r>
              <a:rPr lang="sv-SE" dirty="0"/>
              <a:t>1 gång om året (innan sommarlov)</a:t>
            </a:r>
          </a:p>
          <a:p>
            <a:pPr lvl="3"/>
            <a:r>
              <a:rPr lang="sv-SE" dirty="0"/>
              <a:t>2 gånger om året (innan sommarlov och jul lovet)</a:t>
            </a:r>
          </a:p>
          <a:p>
            <a:pPr lvl="3"/>
            <a:r>
              <a:rPr lang="sv-SE" dirty="0"/>
              <a:t>3 gånger om året (fördelat under året)</a:t>
            </a:r>
          </a:p>
          <a:p>
            <a:pPr lvl="3"/>
            <a:r>
              <a:rPr lang="sv-SE" dirty="0"/>
              <a:t>4 gånger om året (fördelat under året)</a:t>
            </a:r>
          </a:p>
          <a:p>
            <a:pPr marL="0" indent="0">
              <a:buNone/>
            </a:pPr>
            <a:endParaRPr lang="sv-SE" dirty="0"/>
          </a:p>
        </p:txBody>
      </p:sp>
    </p:spTree>
    <p:extLst>
      <p:ext uri="{BB962C8B-B14F-4D97-AF65-F5344CB8AC3E}">
        <p14:creationId xmlns:p14="http://schemas.microsoft.com/office/powerpoint/2010/main" val="4208898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B6DD5-8CAE-4E01-8671-53D2959F0CE8}"/>
              </a:ext>
            </a:extLst>
          </p:cNvPr>
          <p:cNvSpPr>
            <a:spLocks noGrp="1"/>
          </p:cNvSpPr>
          <p:nvPr>
            <p:ph type="title"/>
          </p:nvPr>
        </p:nvSpPr>
        <p:spPr/>
        <p:txBody>
          <a:bodyPr/>
          <a:lstStyle/>
          <a:p>
            <a:r>
              <a:rPr lang="sv-SE" dirty="0"/>
              <a:t>Var finner jag det visade materialet?</a:t>
            </a:r>
          </a:p>
        </p:txBody>
      </p:sp>
      <p:sp>
        <p:nvSpPr>
          <p:cNvPr id="3" name="Content Placeholder 2">
            <a:extLst>
              <a:ext uri="{FF2B5EF4-FFF2-40B4-BE49-F238E27FC236}">
                <a16:creationId xmlns:a16="http://schemas.microsoft.com/office/drawing/2014/main" id="{1781AF53-F293-4497-836A-1BFDE771CC6A}"/>
              </a:ext>
            </a:extLst>
          </p:cNvPr>
          <p:cNvSpPr>
            <a:spLocks noGrp="1"/>
          </p:cNvSpPr>
          <p:nvPr>
            <p:ph idx="1"/>
          </p:nvPr>
        </p:nvSpPr>
        <p:spPr/>
        <p:txBody>
          <a:bodyPr/>
          <a:lstStyle/>
          <a:p>
            <a:r>
              <a:rPr lang="sv-SE" dirty="0">
                <a:hlinkClick r:id="rId2"/>
              </a:rPr>
              <a:t>www.laget.se</a:t>
            </a:r>
            <a:r>
              <a:rPr lang="sv-SE" dirty="0"/>
              <a:t> (eller </a:t>
            </a:r>
            <a:r>
              <a:rPr lang="sv-SE" dirty="0" err="1"/>
              <a:t>appen</a:t>
            </a:r>
            <a:r>
              <a:rPr lang="sv-SE" dirty="0"/>
              <a:t>)</a:t>
            </a:r>
          </a:p>
          <a:p>
            <a:pPr lvl="1"/>
            <a:r>
              <a:rPr lang="sv-SE" dirty="0"/>
              <a:t>sida: Kärra KIF P15</a:t>
            </a:r>
          </a:p>
          <a:p>
            <a:pPr lvl="1"/>
            <a:r>
              <a:rPr lang="sv-SE" dirty="0"/>
              <a:t>i menyn - Mer - Dokument (se bild nedan)</a:t>
            </a:r>
          </a:p>
        </p:txBody>
      </p:sp>
      <p:pic>
        <p:nvPicPr>
          <p:cNvPr id="5" name="Picture 4">
            <a:extLst>
              <a:ext uri="{FF2B5EF4-FFF2-40B4-BE49-F238E27FC236}">
                <a16:creationId xmlns:a16="http://schemas.microsoft.com/office/drawing/2014/main" id="{05CFEE7B-6116-43F5-A7E5-B8BB76A874EC}"/>
              </a:ext>
            </a:extLst>
          </p:cNvPr>
          <p:cNvPicPr>
            <a:picLocks noChangeAspect="1"/>
          </p:cNvPicPr>
          <p:nvPr/>
        </p:nvPicPr>
        <p:blipFill>
          <a:blip r:embed="rId3"/>
          <a:stretch>
            <a:fillRect/>
          </a:stretch>
        </p:blipFill>
        <p:spPr>
          <a:xfrm>
            <a:off x="407325" y="3722731"/>
            <a:ext cx="8851424" cy="2770144"/>
          </a:xfrm>
          <a:prstGeom prst="rect">
            <a:avLst/>
          </a:prstGeom>
        </p:spPr>
      </p:pic>
      <p:pic>
        <p:nvPicPr>
          <p:cNvPr id="6" name="Picture 5">
            <a:extLst>
              <a:ext uri="{FF2B5EF4-FFF2-40B4-BE49-F238E27FC236}">
                <a16:creationId xmlns:a16="http://schemas.microsoft.com/office/drawing/2014/main" id="{D68E094E-C1CD-4AFA-9363-D9B859D2A80F}"/>
              </a:ext>
            </a:extLst>
          </p:cNvPr>
          <p:cNvPicPr>
            <a:picLocks noChangeAspect="1"/>
          </p:cNvPicPr>
          <p:nvPr/>
        </p:nvPicPr>
        <p:blipFill rotWithShape="1">
          <a:blip r:embed="rId4"/>
          <a:srcRect l="8048" r="15934"/>
          <a:stretch/>
        </p:blipFill>
        <p:spPr>
          <a:xfrm>
            <a:off x="-2929" y="203506"/>
            <a:ext cx="744145" cy="744145"/>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pic>
        <p:nvPicPr>
          <p:cNvPr id="7" name="Picture 6">
            <a:extLst>
              <a:ext uri="{FF2B5EF4-FFF2-40B4-BE49-F238E27FC236}">
                <a16:creationId xmlns:a16="http://schemas.microsoft.com/office/drawing/2014/main" id="{5EE6D8F8-0CBF-4AB7-8588-F65641A02F7B}"/>
              </a:ext>
            </a:extLst>
          </p:cNvPr>
          <p:cNvPicPr>
            <a:picLocks noChangeAspect="1"/>
          </p:cNvPicPr>
          <p:nvPr/>
        </p:nvPicPr>
        <p:blipFill>
          <a:blip r:embed="rId5"/>
          <a:stretch>
            <a:fillRect/>
          </a:stretch>
        </p:blipFill>
        <p:spPr>
          <a:xfrm>
            <a:off x="10867657" y="5469284"/>
            <a:ext cx="1933792" cy="1897501"/>
          </a:xfrm>
          <a:prstGeom prst="rect">
            <a:avLst/>
          </a:prstGeom>
        </p:spPr>
      </p:pic>
    </p:spTree>
    <p:extLst>
      <p:ext uri="{BB962C8B-B14F-4D97-AF65-F5344CB8AC3E}">
        <p14:creationId xmlns:p14="http://schemas.microsoft.com/office/powerpoint/2010/main" val="23658558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C9968-EAA8-494F-AEF4-19FCE45470EB}"/>
              </a:ext>
            </a:extLst>
          </p:cNvPr>
          <p:cNvSpPr>
            <a:spLocks noGrp="1"/>
          </p:cNvSpPr>
          <p:nvPr>
            <p:ph type="title"/>
          </p:nvPr>
        </p:nvSpPr>
        <p:spPr>
          <a:xfrm>
            <a:off x="838200" y="689327"/>
            <a:ext cx="10515600" cy="1325563"/>
          </a:xfrm>
        </p:spPr>
        <p:txBody>
          <a:bodyPr/>
          <a:lstStyle/>
          <a:p>
            <a:r>
              <a:rPr lang="sv-SE" dirty="0"/>
              <a:t>Föräldragrupp</a:t>
            </a:r>
          </a:p>
        </p:txBody>
      </p:sp>
      <p:sp>
        <p:nvSpPr>
          <p:cNvPr id="3" name="Content Placeholder 2">
            <a:extLst>
              <a:ext uri="{FF2B5EF4-FFF2-40B4-BE49-F238E27FC236}">
                <a16:creationId xmlns:a16="http://schemas.microsoft.com/office/drawing/2014/main" id="{20F4EAA6-CF9E-483F-A727-40C2379145D0}"/>
              </a:ext>
            </a:extLst>
          </p:cNvPr>
          <p:cNvSpPr>
            <a:spLocks noGrp="1"/>
          </p:cNvSpPr>
          <p:nvPr>
            <p:ph sz="half" idx="1"/>
          </p:nvPr>
        </p:nvSpPr>
        <p:spPr>
          <a:xfrm>
            <a:off x="838200" y="1700718"/>
            <a:ext cx="10515600" cy="4800447"/>
          </a:xfrm>
        </p:spPr>
        <p:txBody>
          <a:bodyPr>
            <a:normAutofit/>
          </a:bodyPr>
          <a:lstStyle/>
          <a:p>
            <a:r>
              <a:rPr lang="sv-SE" dirty="0"/>
              <a:t>Lagkassan</a:t>
            </a:r>
          </a:p>
          <a:p>
            <a:pPr lvl="1"/>
            <a:r>
              <a:rPr lang="sv-SE" dirty="0"/>
              <a:t>Status – 3513:-</a:t>
            </a:r>
          </a:p>
          <a:p>
            <a:pPr lvl="1"/>
            <a:r>
              <a:rPr lang="sv-SE" dirty="0"/>
              <a:t>Behov – Idag får vi intäkter till kassan från bara Idrottshäften (25:- per familj)</a:t>
            </a:r>
          </a:p>
          <a:p>
            <a:pPr lvl="2"/>
            <a:r>
              <a:rPr lang="sv-SE" dirty="0"/>
              <a:t>För barnens aktiviteter</a:t>
            </a:r>
          </a:p>
          <a:p>
            <a:pPr lvl="2"/>
            <a:r>
              <a:rPr lang="sv-SE" dirty="0"/>
              <a:t>För </a:t>
            </a:r>
            <a:r>
              <a:rPr lang="sv-SE" dirty="0" err="1"/>
              <a:t>CUP:er</a:t>
            </a:r>
            <a:r>
              <a:rPr lang="sv-SE" dirty="0"/>
              <a:t> i framtiden</a:t>
            </a:r>
          </a:p>
          <a:p>
            <a:pPr lvl="2"/>
            <a:r>
              <a:rPr lang="sv-SE" dirty="0"/>
              <a:t>För eventuellt medaljer</a:t>
            </a:r>
          </a:p>
          <a:p>
            <a:pPr lvl="1"/>
            <a:r>
              <a:rPr lang="sv-SE" dirty="0"/>
              <a:t>Plan för ytterligare intäkter – Har ni föräldrar några förslag? Kan fler föräldrar hjälpa till?</a:t>
            </a:r>
          </a:p>
        </p:txBody>
      </p:sp>
      <p:sp>
        <p:nvSpPr>
          <p:cNvPr id="5" name="Arrow: Chevron 4">
            <a:extLst>
              <a:ext uri="{FF2B5EF4-FFF2-40B4-BE49-F238E27FC236}">
                <a16:creationId xmlns:a16="http://schemas.microsoft.com/office/drawing/2014/main" id="{956EFE70-E3AD-4155-8E44-6A0B1DCB339E}"/>
              </a:ext>
            </a:extLst>
          </p:cNvPr>
          <p:cNvSpPr/>
          <p:nvPr/>
        </p:nvSpPr>
        <p:spPr>
          <a:xfrm>
            <a:off x="3491347" y="257695"/>
            <a:ext cx="2685011" cy="673330"/>
          </a:xfrm>
          <a:prstGeom prst="chevr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bg1"/>
                </a:solidFill>
              </a:rPr>
              <a:t>Lagkassan</a:t>
            </a:r>
          </a:p>
        </p:txBody>
      </p:sp>
      <p:sp>
        <p:nvSpPr>
          <p:cNvPr id="6" name="Arrow: Pentagon 5">
            <a:extLst>
              <a:ext uri="{FF2B5EF4-FFF2-40B4-BE49-F238E27FC236}">
                <a16:creationId xmlns:a16="http://schemas.microsoft.com/office/drawing/2014/main" id="{5BBDBDFF-2621-4469-AE56-7BC03AF7718B}"/>
              </a:ext>
            </a:extLst>
          </p:cNvPr>
          <p:cNvSpPr/>
          <p:nvPr/>
        </p:nvSpPr>
        <p:spPr>
          <a:xfrm>
            <a:off x="789708" y="257695"/>
            <a:ext cx="2784767" cy="673330"/>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Aktiviteter</a:t>
            </a:r>
          </a:p>
        </p:txBody>
      </p:sp>
      <p:sp>
        <p:nvSpPr>
          <p:cNvPr id="7" name="Arrow: Chevron 6">
            <a:extLst>
              <a:ext uri="{FF2B5EF4-FFF2-40B4-BE49-F238E27FC236}">
                <a16:creationId xmlns:a16="http://schemas.microsoft.com/office/drawing/2014/main" id="{F88D2345-5341-45C2-B4A4-F23E0341D282}"/>
              </a:ext>
            </a:extLst>
          </p:cNvPr>
          <p:cNvSpPr/>
          <p:nvPr/>
        </p:nvSpPr>
        <p:spPr>
          <a:xfrm>
            <a:off x="6104314" y="257695"/>
            <a:ext cx="2685011" cy="67333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bg1"/>
                </a:solidFill>
              </a:rPr>
              <a:t>Fler föräldrar!</a:t>
            </a:r>
          </a:p>
        </p:txBody>
      </p:sp>
      <p:pic>
        <p:nvPicPr>
          <p:cNvPr id="9" name="Picture 8">
            <a:extLst>
              <a:ext uri="{FF2B5EF4-FFF2-40B4-BE49-F238E27FC236}">
                <a16:creationId xmlns:a16="http://schemas.microsoft.com/office/drawing/2014/main" id="{011465AD-6415-4384-A8C8-088380B2D347}"/>
              </a:ext>
            </a:extLst>
          </p:cNvPr>
          <p:cNvPicPr>
            <a:picLocks noChangeAspect="1"/>
          </p:cNvPicPr>
          <p:nvPr/>
        </p:nvPicPr>
        <p:blipFill rotWithShape="1">
          <a:blip r:embed="rId2"/>
          <a:srcRect l="8048" r="15934"/>
          <a:stretch/>
        </p:blipFill>
        <p:spPr>
          <a:xfrm>
            <a:off x="-2929" y="203506"/>
            <a:ext cx="744145" cy="744145"/>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pic>
        <p:nvPicPr>
          <p:cNvPr id="10" name="Picture 9">
            <a:extLst>
              <a:ext uri="{FF2B5EF4-FFF2-40B4-BE49-F238E27FC236}">
                <a16:creationId xmlns:a16="http://schemas.microsoft.com/office/drawing/2014/main" id="{223AC37B-ED79-4E4D-B29B-EAC15E9D0FD7}"/>
              </a:ext>
            </a:extLst>
          </p:cNvPr>
          <p:cNvPicPr>
            <a:picLocks noChangeAspect="1"/>
          </p:cNvPicPr>
          <p:nvPr/>
        </p:nvPicPr>
        <p:blipFill>
          <a:blip r:embed="rId3"/>
          <a:stretch>
            <a:fillRect/>
          </a:stretch>
        </p:blipFill>
        <p:spPr>
          <a:xfrm>
            <a:off x="10867657" y="5469284"/>
            <a:ext cx="1933792" cy="1897501"/>
          </a:xfrm>
          <a:prstGeom prst="rect">
            <a:avLst/>
          </a:prstGeom>
        </p:spPr>
      </p:pic>
    </p:spTree>
    <p:extLst>
      <p:ext uri="{BB962C8B-B14F-4D97-AF65-F5344CB8AC3E}">
        <p14:creationId xmlns:p14="http://schemas.microsoft.com/office/powerpoint/2010/main" val="30718120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C9B6B-435E-4722-A915-CFC264767A1F}"/>
              </a:ext>
            </a:extLst>
          </p:cNvPr>
          <p:cNvSpPr>
            <a:spLocks noGrp="1"/>
          </p:cNvSpPr>
          <p:nvPr>
            <p:ph type="title"/>
          </p:nvPr>
        </p:nvSpPr>
        <p:spPr/>
        <p:txBody>
          <a:bodyPr/>
          <a:lstStyle/>
          <a:p>
            <a:r>
              <a:rPr lang="sv-SE" dirty="0"/>
              <a:t>Mentometer</a:t>
            </a:r>
          </a:p>
        </p:txBody>
      </p:sp>
      <p:sp>
        <p:nvSpPr>
          <p:cNvPr id="3" name="Text Placeholder 2">
            <a:extLst>
              <a:ext uri="{FF2B5EF4-FFF2-40B4-BE49-F238E27FC236}">
                <a16:creationId xmlns:a16="http://schemas.microsoft.com/office/drawing/2014/main" id="{AA40D57F-DA17-4F44-92E4-25D2614925B0}"/>
              </a:ext>
            </a:extLst>
          </p:cNvPr>
          <p:cNvSpPr>
            <a:spLocks noGrp="1"/>
          </p:cNvSpPr>
          <p:nvPr>
            <p:ph type="body" idx="1"/>
          </p:nvPr>
        </p:nvSpPr>
        <p:spPr/>
        <p:txBody>
          <a:bodyPr/>
          <a:lstStyle/>
          <a:p>
            <a:r>
              <a:rPr lang="sv-SE" dirty="0"/>
              <a:t>Test </a:t>
            </a:r>
            <a:r>
              <a:rPr lang="sv-SE" dirty="0" err="1"/>
              <a:t>polly</a:t>
            </a:r>
            <a:endParaRPr lang="sv-SE" dirty="0"/>
          </a:p>
        </p:txBody>
      </p:sp>
      <p:sp>
        <p:nvSpPr>
          <p:cNvPr id="4" name="Content Placeholder 3">
            <a:extLst>
              <a:ext uri="{FF2B5EF4-FFF2-40B4-BE49-F238E27FC236}">
                <a16:creationId xmlns:a16="http://schemas.microsoft.com/office/drawing/2014/main" id="{ED5C3590-460F-4182-A042-09E85823C467}"/>
              </a:ext>
            </a:extLst>
          </p:cNvPr>
          <p:cNvSpPr>
            <a:spLocks noGrp="1"/>
          </p:cNvSpPr>
          <p:nvPr>
            <p:ph sz="half" idx="2"/>
          </p:nvPr>
        </p:nvSpPr>
        <p:spPr/>
        <p:txBody>
          <a:bodyPr/>
          <a:lstStyle/>
          <a:p>
            <a:r>
              <a:rPr lang="sv-SE" dirty="0"/>
              <a:t>Vad skulle vi kunna sälja för att få in intäkter?</a:t>
            </a:r>
          </a:p>
        </p:txBody>
      </p:sp>
      <p:sp>
        <p:nvSpPr>
          <p:cNvPr id="5" name="Text Placeholder 4">
            <a:extLst>
              <a:ext uri="{FF2B5EF4-FFF2-40B4-BE49-F238E27FC236}">
                <a16:creationId xmlns:a16="http://schemas.microsoft.com/office/drawing/2014/main" id="{051032BA-F9E7-4AE4-90E0-2F16BB6EE91B}"/>
              </a:ext>
            </a:extLst>
          </p:cNvPr>
          <p:cNvSpPr>
            <a:spLocks noGrp="1"/>
          </p:cNvSpPr>
          <p:nvPr>
            <p:ph type="body" sz="quarter" idx="3"/>
          </p:nvPr>
        </p:nvSpPr>
        <p:spPr/>
        <p:txBody>
          <a:bodyPr/>
          <a:lstStyle/>
          <a:p>
            <a:r>
              <a:rPr lang="sv-SE" dirty="0"/>
              <a:t>Alla föräldrar skriver förslag</a:t>
            </a:r>
          </a:p>
        </p:txBody>
      </p:sp>
      <p:sp>
        <p:nvSpPr>
          <p:cNvPr id="6" name="Content Placeholder 5">
            <a:extLst>
              <a:ext uri="{FF2B5EF4-FFF2-40B4-BE49-F238E27FC236}">
                <a16:creationId xmlns:a16="http://schemas.microsoft.com/office/drawing/2014/main" id="{4957AE5A-3156-4805-9846-F48A40BC391E}"/>
              </a:ext>
            </a:extLst>
          </p:cNvPr>
          <p:cNvSpPr>
            <a:spLocks noGrp="1"/>
          </p:cNvSpPr>
          <p:nvPr>
            <p:ph sz="quarter" idx="4"/>
          </p:nvPr>
        </p:nvSpPr>
        <p:spPr/>
        <p:txBody>
          <a:bodyPr/>
          <a:lstStyle/>
          <a:p>
            <a:pPr lvl="3"/>
            <a:r>
              <a:rPr lang="sv-SE" dirty="0"/>
              <a:t>mentometer</a:t>
            </a:r>
          </a:p>
        </p:txBody>
      </p:sp>
    </p:spTree>
    <p:extLst>
      <p:ext uri="{BB962C8B-B14F-4D97-AF65-F5344CB8AC3E}">
        <p14:creationId xmlns:p14="http://schemas.microsoft.com/office/powerpoint/2010/main" val="7447184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C9968-EAA8-494F-AEF4-19FCE45470EB}"/>
              </a:ext>
            </a:extLst>
          </p:cNvPr>
          <p:cNvSpPr>
            <a:spLocks noGrp="1"/>
          </p:cNvSpPr>
          <p:nvPr>
            <p:ph type="title"/>
          </p:nvPr>
        </p:nvSpPr>
        <p:spPr>
          <a:xfrm>
            <a:off x="838200" y="689327"/>
            <a:ext cx="10515600" cy="1325563"/>
          </a:xfrm>
        </p:spPr>
        <p:txBody>
          <a:bodyPr/>
          <a:lstStyle/>
          <a:p>
            <a:r>
              <a:rPr lang="sv-SE" dirty="0"/>
              <a:t>Föräldragrupp</a:t>
            </a:r>
          </a:p>
        </p:txBody>
      </p:sp>
      <p:sp>
        <p:nvSpPr>
          <p:cNvPr id="3" name="Content Placeholder 2">
            <a:extLst>
              <a:ext uri="{FF2B5EF4-FFF2-40B4-BE49-F238E27FC236}">
                <a16:creationId xmlns:a16="http://schemas.microsoft.com/office/drawing/2014/main" id="{20F4EAA6-CF9E-483F-A727-40C2379145D0}"/>
              </a:ext>
            </a:extLst>
          </p:cNvPr>
          <p:cNvSpPr>
            <a:spLocks noGrp="1"/>
          </p:cNvSpPr>
          <p:nvPr>
            <p:ph sz="half" idx="1"/>
          </p:nvPr>
        </p:nvSpPr>
        <p:spPr>
          <a:xfrm>
            <a:off x="838200" y="1700718"/>
            <a:ext cx="10515600" cy="4800447"/>
          </a:xfrm>
        </p:spPr>
        <p:txBody>
          <a:bodyPr>
            <a:normAutofit/>
          </a:bodyPr>
          <a:lstStyle/>
          <a:p>
            <a:r>
              <a:rPr lang="sv-SE" dirty="0"/>
              <a:t>Fler föräldrar</a:t>
            </a:r>
          </a:p>
          <a:p>
            <a:pPr lvl="1"/>
            <a:r>
              <a:rPr lang="sv-SE" dirty="0"/>
              <a:t>Vi behöver flera engagerade föräldrar. Tack!</a:t>
            </a:r>
          </a:p>
        </p:txBody>
      </p:sp>
      <p:sp>
        <p:nvSpPr>
          <p:cNvPr id="5" name="Arrow: Chevron 4">
            <a:extLst>
              <a:ext uri="{FF2B5EF4-FFF2-40B4-BE49-F238E27FC236}">
                <a16:creationId xmlns:a16="http://schemas.microsoft.com/office/drawing/2014/main" id="{956EFE70-E3AD-4155-8E44-6A0B1DCB339E}"/>
              </a:ext>
            </a:extLst>
          </p:cNvPr>
          <p:cNvSpPr/>
          <p:nvPr/>
        </p:nvSpPr>
        <p:spPr>
          <a:xfrm>
            <a:off x="3491347" y="257695"/>
            <a:ext cx="2685011" cy="673330"/>
          </a:xfrm>
          <a:prstGeom prst="chevro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bg1"/>
                </a:solidFill>
              </a:rPr>
              <a:t>Lagkassan</a:t>
            </a:r>
          </a:p>
        </p:txBody>
      </p:sp>
      <p:sp>
        <p:nvSpPr>
          <p:cNvPr id="6" name="Arrow: Pentagon 5">
            <a:extLst>
              <a:ext uri="{FF2B5EF4-FFF2-40B4-BE49-F238E27FC236}">
                <a16:creationId xmlns:a16="http://schemas.microsoft.com/office/drawing/2014/main" id="{5BBDBDFF-2621-4469-AE56-7BC03AF7718B}"/>
              </a:ext>
            </a:extLst>
          </p:cNvPr>
          <p:cNvSpPr/>
          <p:nvPr/>
        </p:nvSpPr>
        <p:spPr>
          <a:xfrm>
            <a:off x="789708" y="257695"/>
            <a:ext cx="2784767" cy="673330"/>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Aktiviteter</a:t>
            </a:r>
          </a:p>
        </p:txBody>
      </p:sp>
      <p:sp>
        <p:nvSpPr>
          <p:cNvPr id="7" name="Arrow: Chevron 6">
            <a:extLst>
              <a:ext uri="{FF2B5EF4-FFF2-40B4-BE49-F238E27FC236}">
                <a16:creationId xmlns:a16="http://schemas.microsoft.com/office/drawing/2014/main" id="{F88D2345-5341-45C2-B4A4-F23E0341D282}"/>
              </a:ext>
            </a:extLst>
          </p:cNvPr>
          <p:cNvSpPr/>
          <p:nvPr/>
        </p:nvSpPr>
        <p:spPr>
          <a:xfrm>
            <a:off x="6104314" y="257695"/>
            <a:ext cx="2685011" cy="673330"/>
          </a:xfrm>
          <a:prstGeom prst="chevr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bg1"/>
                </a:solidFill>
              </a:rPr>
              <a:t>Fler föräldrar!</a:t>
            </a:r>
          </a:p>
        </p:txBody>
      </p:sp>
      <p:pic>
        <p:nvPicPr>
          <p:cNvPr id="9" name="Picture 8">
            <a:extLst>
              <a:ext uri="{FF2B5EF4-FFF2-40B4-BE49-F238E27FC236}">
                <a16:creationId xmlns:a16="http://schemas.microsoft.com/office/drawing/2014/main" id="{011465AD-6415-4384-A8C8-088380B2D347}"/>
              </a:ext>
            </a:extLst>
          </p:cNvPr>
          <p:cNvPicPr>
            <a:picLocks noChangeAspect="1"/>
          </p:cNvPicPr>
          <p:nvPr/>
        </p:nvPicPr>
        <p:blipFill rotWithShape="1">
          <a:blip r:embed="rId2"/>
          <a:srcRect l="8048" r="15934"/>
          <a:stretch/>
        </p:blipFill>
        <p:spPr>
          <a:xfrm>
            <a:off x="-2929" y="203506"/>
            <a:ext cx="744145" cy="744145"/>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pic>
        <p:nvPicPr>
          <p:cNvPr id="10" name="Picture 9">
            <a:extLst>
              <a:ext uri="{FF2B5EF4-FFF2-40B4-BE49-F238E27FC236}">
                <a16:creationId xmlns:a16="http://schemas.microsoft.com/office/drawing/2014/main" id="{223AC37B-ED79-4E4D-B29B-EAC15E9D0FD7}"/>
              </a:ext>
            </a:extLst>
          </p:cNvPr>
          <p:cNvPicPr>
            <a:picLocks noChangeAspect="1"/>
          </p:cNvPicPr>
          <p:nvPr/>
        </p:nvPicPr>
        <p:blipFill>
          <a:blip r:embed="rId3"/>
          <a:stretch>
            <a:fillRect/>
          </a:stretch>
        </p:blipFill>
        <p:spPr>
          <a:xfrm>
            <a:off x="10867657" y="5469284"/>
            <a:ext cx="1933792" cy="1897501"/>
          </a:xfrm>
          <a:prstGeom prst="rect">
            <a:avLst/>
          </a:prstGeom>
        </p:spPr>
      </p:pic>
    </p:spTree>
    <p:extLst>
      <p:ext uri="{BB962C8B-B14F-4D97-AF65-F5344CB8AC3E}">
        <p14:creationId xmlns:p14="http://schemas.microsoft.com/office/powerpoint/2010/main" val="30908946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40A427-35BD-4E80-A5DD-BF5EEAD50758}"/>
              </a:ext>
            </a:extLst>
          </p:cNvPr>
          <p:cNvPicPr>
            <a:picLocks noChangeAspect="1"/>
          </p:cNvPicPr>
          <p:nvPr/>
        </p:nvPicPr>
        <p:blipFill>
          <a:blip r:embed="rId2"/>
          <a:stretch>
            <a:fillRect/>
          </a:stretch>
        </p:blipFill>
        <p:spPr>
          <a:xfrm>
            <a:off x="10867657" y="5469284"/>
            <a:ext cx="1933792" cy="1897501"/>
          </a:xfrm>
          <a:prstGeom prst="rect">
            <a:avLst/>
          </a:prstGeom>
        </p:spPr>
      </p:pic>
      <p:pic>
        <p:nvPicPr>
          <p:cNvPr id="2050" name="Picture 2" descr="Klubbmärke">
            <a:extLst>
              <a:ext uri="{FF2B5EF4-FFF2-40B4-BE49-F238E27FC236}">
                <a16:creationId xmlns:a16="http://schemas.microsoft.com/office/drawing/2014/main" id="{9C6046D6-D1C6-4E51-B77B-ADCF6FADB9EC}"/>
              </a:ext>
            </a:extLst>
          </p:cNvPr>
          <p:cNvPicPr>
            <a:picLocks noChangeAspect="1" noChangeArrowheads="1"/>
          </p:cNvPicPr>
          <p:nvPr/>
        </p:nvPicPr>
        <p:blipFill>
          <a:blip r:embed="rId3">
            <a:alphaModFix amt="59000"/>
            <a:extLst>
              <a:ext uri="{28A0092B-C50C-407E-A947-70E740481C1C}">
                <a14:useLocalDpi xmlns:a14="http://schemas.microsoft.com/office/drawing/2010/main" val="0"/>
              </a:ext>
            </a:extLst>
          </a:blip>
          <a:srcRect/>
          <a:stretch>
            <a:fillRect/>
          </a:stretch>
        </p:blipFill>
        <p:spPr bwMode="auto">
          <a:xfrm>
            <a:off x="1028490" y="581921"/>
            <a:ext cx="10135020" cy="559504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D2AADD0-D40B-45E7-8C76-6B63A6B264E5}"/>
              </a:ext>
            </a:extLst>
          </p:cNvPr>
          <p:cNvSpPr>
            <a:spLocks noGrp="1"/>
          </p:cNvSpPr>
          <p:nvPr>
            <p:ph sz="half" idx="1"/>
          </p:nvPr>
        </p:nvSpPr>
        <p:spPr>
          <a:xfrm>
            <a:off x="1028490" y="720312"/>
            <a:ext cx="4991310" cy="4351338"/>
          </a:xfrm>
        </p:spPr>
        <p:txBody>
          <a:bodyPr>
            <a:normAutofit/>
          </a:bodyPr>
          <a:lstStyle/>
          <a:p>
            <a:pPr marL="0" indent="0">
              <a:buNone/>
            </a:pPr>
            <a:r>
              <a:rPr lang="sv-SE" sz="4800" b="1" dirty="0"/>
              <a:t>Övriga frågor?</a:t>
            </a:r>
          </a:p>
        </p:txBody>
      </p:sp>
    </p:spTree>
    <p:extLst>
      <p:ext uri="{BB962C8B-B14F-4D97-AF65-F5344CB8AC3E}">
        <p14:creationId xmlns:p14="http://schemas.microsoft.com/office/powerpoint/2010/main" val="17476690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36E35-6422-4B90-B49D-B0AEAEF30352}"/>
              </a:ext>
            </a:extLst>
          </p:cNvPr>
          <p:cNvSpPr>
            <a:spLocks noGrp="1"/>
          </p:cNvSpPr>
          <p:nvPr>
            <p:ph type="ctrTitle"/>
          </p:nvPr>
        </p:nvSpPr>
        <p:spPr>
          <a:xfrm>
            <a:off x="6194716" y="739978"/>
            <a:ext cx="5334930" cy="3004145"/>
          </a:xfrm>
        </p:spPr>
        <p:txBody>
          <a:bodyPr>
            <a:normAutofit/>
          </a:bodyPr>
          <a:lstStyle/>
          <a:p>
            <a:r>
              <a:rPr lang="sv-SE" dirty="0"/>
              <a:t>Tack</a:t>
            </a:r>
            <a:br>
              <a:rPr lang="sv-SE" dirty="0"/>
            </a:br>
            <a:r>
              <a:rPr lang="sv-SE" sz="2400" dirty="0"/>
              <a:t>+ sista omröstning</a:t>
            </a:r>
            <a:endParaRPr lang="sv-SE" dirty="0"/>
          </a:p>
        </p:txBody>
      </p:sp>
      <p:pic>
        <p:nvPicPr>
          <p:cNvPr id="5" name="Picture 4">
            <a:extLst>
              <a:ext uri="{FF2B5EF4-FFF2-40B4-BE49-F238E27FC236}">
                <a16:creationId xmlns:a16="http://schemas.microsoft.com/office/drawing/2014/main" id="{0BDE0FA2-6D92-44F3-8510-EF18E7A2EF12}"/>
              </a:ext>
            </a:extLst>
          </p:cNvPr>
          <p:cNvPicPr>
            <a:picLocks noChangeAspect="1"/>
          </p:cNvPicPr>
          <p:nvPr/>
        </p:nvPicPr>
        <p:blipFill rotWithShape="1">
          <a:blip r:embed="rId2"/>
          <a:srcRect l="8048" r="15934"/>
          <a:stretch/>
        </p:blipFill>
        <p:spPr>
          <a:xfrm>
            <a:off x="1857739" y="2252860"/>
            <a:ext cx="2104287" cy="2104287"/>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pic>
        <p:nvPicPr>
          <p:cNvPr id="12" name="Picture 11">
            <a:extLst>
              <a:ext uri="{FF2B5EF4-FFF2-40B4-BE49-F238E27FC236}">
                <a16:creationId xmlns:a16="http://schemas.microsoft.com/office/drawing/2014/main" id="{E6511A91-C48D-47ED-8E4F-EC7FE0676C74}"/>
              </a:ext>
            </a:extLst>
          </p:cNvPr>
          <p:cNvPicPr>
            <a:picLocks noChangeAspect="1"/>
          </p:cNvPicPr>
          <p:nvPr/>
        </p:nvPicPr>
        <p:blipFill>
          <a:blip r:embed="rId3"/>
          <a:stretch>
            <a:fillRect/>
          </a:stretch>
        </p:blipFill>
        <p:spPr>
          <a:xfrm>
            <a:off x="10867657" y="5469284"/>
            <a:ext cx="1933792" cy="1897501"/>
          </a:xfrm>
          <a:prstGeom prst="rect">
            <a:avLst/>
          </a:prstGeom>
        </p:spPr>
      </p:pic>
    </p:spTree>
    <p:extLst>
      <p:ext uri="{BB962C8B-B14F-4D97-AF65-F5344CB8AC3E}">
        <p14:creationId xmlns:p14="http://schemas.microsoft.com/office/powerpoint/2010/main" val="9331114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C9B6B-435E-4722-A915-CFC264767A1F}"/>
              </a:ext>
            </a:extLst>
          </p:cNvPr>
          <p:cNvSpPr>
            <a:spLocks noGrp="1"/>
          </p:cNvSpPr>
          <p:nvPr>
            <p:ph type="title"/>
          </p:nvPr>
        </p:nvSpPr>
        <p:spPr/>
        <p:txBody>
          <a:bodyPr/>
          <a:lstStyle/>
          <a:p>
            <a:r>
              <a:rPr lang="sv-SE" dirty="0"/>
              <a:t>POLLY</a:t>
            </a:r>
          </a:p>
        </p:txBody>
      </p:sp>
      <p:sp>
        <p:nvSpPr>
          <p:cNvPr id="3" name="Text Placeholder 2">
            <a:extLst>
              <a:ext uri="{FF2B5EF4-FFF2-40B4-BE49-F238E27FC236}">
                <a16:creationId xmlns:a16="http://schemas.microsoft.com/office/drawing/2014/main" id="{AA40D57F-DA17-4F44-92E4-25D2614925B0}"/>
              </a:ext>
            </a:extLst>
          </p:cNvPr>
          <p:cNvSpPr>
            <a:spLocks noGrp="1"/>
          </p:cNvSpPr>
          <p:nvPr>
            <p:ph type="body" idx="1"/>
          </p:nvPr>
        </p:nvSpPr>
        <p:spPr/>
        <p:txBody>
          <a:bodyPr/>
          <a:lstStyle/>
          <a:p>
            <a:r>
              <a:rPr lang="sv-SE" dirty="0"/>
              <a:t>Test </a:t>
            </a:r>
            <a:r>
              <a:rPr lang="sv-SE" dirty="0" err="1"/>
              <a:t>polly</a:t>
            </a:r>
            <a:endParaRPr lang="sv-SE" dirty="0"/>
          </a:p>
        </p:txBody>
      </p:sp>
      <p:sp>
        <p:nvSpPr>
          <p:cNvPr id="4" name="Content Placeholder 3">
            <a:extLst>
              <a:ext uri="{FF2B5EF4-FFF2-40B4-BE49-F238E27FC236}">
                <a16:creationId xmlns:a16="http://schemas.microsoft.com/office/drawing/2014/main" id="{ED5C3590-460F-4182-A042-09E85823C467}"/>
              </a:ext>
            </a:extLst>
          </p:cNvPr>
          <p:cNvSpPr>
            <a:spLocks noGrp="1"/>
          </p:cNvSpPr>
          <p:nvPr>
            <p:ph sz="half" idx="2"/>
          </p:nvPr>
        </p:nvSpPr>
        <p:spPr/>
        <p:txBody>
          <a:bodyPr/>
          <a:lstStyle/>
          <a:p>
            <a:r>
              <a:rPr lang="sv-SE" dirty="0"/>
              <a:t>Vad anser ni om online </a:t>
            </a:r>
            <a:r>
              <a:rPr lang="sv-SE" dirty="0" err="1"/>
              <a:t>föräldrarmöte</a:t>
            </a:r>
            <a:r>
              <a:rPr lang="sv-SE" dirty="0"/>
              <a:t>?</a:t>
            </a:r>
          </a:p>
        </p:txBody>
      </p:sp>
      <p:sp>
        <p:nvSpPr>
          <p:cNvPr id="5" name="Text Placeholder 4">
            <a:extLst>
              <a:ext uri="{FF2B5EF4-FFF2-40B4-BE49-F238E27FC236}">
                <a16:creationId xmlns:a16="http://schemas.microsoft.com/office/drawing/2014/main" id="{051032BA-F9E7-4AE4-90E0-2F16BB6EE91B}"/>
              </a:ext>
            </a:extLst>
          </p:cNvPr>
          <p:cNvSpPr>
            <a:spLocks noGrp="1"/>
          </p:cNvSpPr>
          <p:nvPr>
            <p:ph type="body" sz="quarter" idx="3"/>
          </p:nvPr>
        </p:nvSpPr>
        <p:spPr/>
        <p:txBody>
          <a:bodyPr/>
          <a:lstStyle/>
          <a:p>
            <a:r>
              <a:rPr lang="sv-SE" dirty="0"/>
              <a:t>Alternativ</a:t>
            </a:r>
          </a:p>
        </p:txBody>
      </p:sp>
      <p:sp>
        <p:nvSpPr>
          <p:cNvPr id="6" name="Content Placeholder 5">
            <a:extLst>
              <a:ext uri="{FF2B5EF4-FFF2-40B4-BE49-F238E27FC236}">
                <a16:creationId xmlns:a16="http://schemas.microsoft.com/office/drawing/2014/main" id="{4957AE5A-3156-4805-9846-F48A40BC391E}"/>
              </a:ext>
            </a:extLst>
          </p:cNvPr>
          <p:cNvSpPr>
            <a:spLocks noGrp="1"/>
          </p:cNvSpPr>
          <p:nvPr>
            <p:ph sz="quarter" idx="4"/>
          </p:nvPr>
        </p:nvSpPr>
        <p:spPr/>
        <p:txBody>
          <a:bodyPr/>
          <a:lstStyle/>
          <a:p>
            <a:r>
              <a:rPr lang="sv-SE" dirty="0"/>
              <a:t>Online funkar bra tycker jag!</a:t>
            </a:r>
          </a:p>
          <a:p>
            <a:r>
              <a:rPr lang="sv-SE" dirty="0"/>
              <a:t>Online är ok, men jag är helst på plats i klubbhuset.</a:t>
            </a:r>
          </a:p>
          <a:p>
            <a:r>
              <a:rPr lang="sv-SE" dirty="0"/>
              <a:t>Jag tycker vi ska vara på plats i klubbhuset!</a:t>
            </a:r>
          </a:p>
          <a:p>
            <a:pPr marL="0" indent="0">
              <a:buNone/>
            </a:pPr>
            <a:endParaRPr lang="sv-SE" dirty="0"/>
          </a:p>
        </p:txBody>
      </p:sp>
      <p:pic>
        <p:nvPicPr>
          <p:cNvPr id="8" name="Picture 7">
            <a:extLst>
              <a:ext uri="{FF2B5EF4-FFF2-40B4-BE49-F238E27FC236}">
                <a16:creationId xmlns:a16="http://schemas.microsoft.com/office/drawing/2014/main" id="{F4BB41F9-5985-4F4D-9B46-28FBF25A6FEC}"/>
              </a:ext>
            </a:extLst>
          </p:cNvPr>
          <p:cNvPicPr>
            <a:picLocks noChangeAspect="1"/>
          </p:cNvPicPr>
          <p:nvPr/>
        </p:nvPicPr>
        <p:blipFill>
          <a:blip r:embed="rId2"/>
          <a:stretch>
            <a:fillRect/>
          </a:stretch>
        </p:blipFill>
        <p:spPr>
          <a:xfrm>
            <a:off x="766454" y="3938435"/>
            <a:ext cx="4410691" cy="2181529"/>
          </a:xfrm>
          <a:prstGeom prst="rect">
            <a:avLst/>
          </a:prstGeom>
        </p:spPr>
      </p:pic>
    </p:spTree>
    <p:extLst>
      <p:ext uri="{BB962C8B-B14F-4D97-AF65-F5344CB8AC3E}">
        <p14:creationId xmlns:p14="http://schemas.microsoft.com/office/powerpoint/2010/main" val="4203316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C19813F-9B6E-488F-B76D-6FFF6B0DE089}"/>
              </a:ext>
            </a:extLst>
          </p:cNvPr>
          <p:cNvPicPr>
            <a:picLocks noChangeAspect="1"/>
          </p:cNvPicPr>
          <p:nvPr/>
        </p:nvPicPr>
        <p:blipFill>
          <a:blip r:embed="rId2"/>
          <a:stretch>
            <a:fillRect/>
          </a:stretch>
        </p:blipFill>
        <p:spPr>
          <a:xfrm>
            <a:off x="10867657" y="5469284"/>
            <a:ext cx="1933792" cy="1897501"/>
          </a:xfrm>
          <a:prstGeom prst="rect">
            <a:avLst/>
          </a:prstGeom>
        </p:spPr>
      </p:pic>
      <p:pic>
        <p:nvPicPr>
          <p:cNvPr id="2050" name="Picture 2" descr="Klubbmärke">
            <a:extLst>
              <a:ext uri="{FF2B5EF4-FFF2-40B4-BE49-F238E27FC236}">
                <a16:creationId xmlns:a16="http://schemas.microsoft.com/office/drawing/2014/main" id="{9C6046D6-D1C6-4E51-B77B-ADCF6FADB9EC}"/>
              </a:ext>
            </a:extLst>
          </p:cNvPr>
          <p:cNvPicPr>
            <a:picLocks noChangeAspect="1" noChangeArrowheads="1"/>
          </p:cNvPicPr>
          <p:nvPr/>
        </p:nvPicPr>
        <p:blipFill>
          <a:blip r:embed="rId3">
            <a:alphaModFix amt="59000"/>
            <a:extLst>
              <a:ext uri="{28A0092B-C50C-407E-A947-70E740481C1C}">
                <a14:useLocalDpi xmlns:a14="http://schemas.microsoft.com/office/drawing/2010/main" val="0"/>
              </a:ext>
            </a:extLst>
          </a:blip>
          <a:srcRect/>
          <a:stretch>
            <a:fillRect/>
          </a:stretch>
        </p:blipFill>
        <p:spPr bwMode="auto">
          <a:xfrm>
            <a:off x="1028490" y="581921"/>
            <a:ext cx="10135020" cy="559504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D2AADD0-D40B-45E7-8C76-6B63A6B264E5}"/>
              </a:ext>
            </a:extLst>
          </p:cNvPr>
          <p:cNvSpPr>
            <a:spLocks noGrp="1"/>
          </p:cNvSpPr>
          <p:nvPr>
            <p:ph sz="half" idx="1"/>
          </p:nvPr>
        </p:nvSpPr>
        <p:spPr>
          <a:xfrm>
            <a:off x="1028490" y="720312"/>
            <a:ext cx="4991310" cy="4351338"/>
          </a:xfrm>
        </p:spPr>
        <p:txBody>
          <a:bodyPr>
            <a:normAutofit fontScale="92500" lnSpcReduction="20000"/>
          </a:bodyPr>
          <a:lstStyle/>
          <a:p>
            <a:pPr marL="0" indent="0">
              <a:buNone/>
            </a:pPr>
            <a:r>
              <a:rPr lang="sv-SE" b="1" dirty="0"/>
              <a:t>Agenda</a:t>
            </a:r>
          </a:p>
          <a:p>
            <a:pPr lvl="1"/>
            <a:r>
              <a:rPr lang="sv-SE" dirty="0"/>
              <a:t>1730-1750 - Träningsledare</a:t>
            </a:r>
          </a:p>
          <a:p>
            <a:pPr lvl="1"/>
            <a:r>
              <a:rPr lang="sv-SE" dirty="0"/>
              <a:t>1750-1810 - Lagledare</a:t>
            </a:r>
          </a:p>
          <a:p>
            <a:pPr lvl="1"/>
            <a:r>
              <a:rPr lang="sv-SE" dirty="0"/>
              <a:t>1810-1820 - Föräldragruppen</a:t>
            </a:r>
          </a:p>
          <a:p>
            <a:pPr lvl="1"/>
            <a:r>
              <a:rPr lang="sv-SE" dirty="0"/>
              <a:t>1820-1830 - Övriga frågor</a:t>
            </a:r>
          </a:p>
        </p:txBody>
      </p:sp>
      <p:sp>
        <p:nvSpPr>
          <p:cNvPr id="4" name="Content Placeholder 3">
            <a:extLst>
              <a:ext uri="{FF2B5EF4-FFF2-40B4-BE49-F238E27FC236}">
                <a16:creationId xmlns:a16="http://schemas.microsoft.com/office/drawing/2014/main" id="{A35AA1EB-665D-45FC-A61F-3DB60DD33062}"/>
              </a:ext>
            </a:extLst>
          </p:cNvPr>
          <p:cNvSpPr>
            <a:spLocks noGrp="1"/>
          </p:cNvSpPr>
          <p:nvPr>
            <p:ph sz="half" idx="2"/>
          </p:nvPr>
        </p:nvSpPr>
        <p:spPr>
          <a:xfrm>
            <a:off x="7376119" y="720312"/>
            <a:ext cx="3787391" cy="5456651"/>
          </a:xfrm>
        </p:spPr>
        <p:txBody>
          <a:bodyPr>
            <a:normAutofit fontScale="92500" lnSpcReduction="20000"/>
          </a:bodyPr>
          <a:lstStyle/>
          <a:p>
            <a:pPr marL="0" indent="0">
              <a:buNone/>
            </a:pPr>
            <a:r>
              <a:rPr lang="sv-SE" b="1" dirty="0"/>
              <a:t>Ledare</a:t>
            </a:r>
          </a:p>
          <a:p>
            <a:pPr lvl="1"/>
            <a:r>
              <a:rPr lang="sv-SE" dirty="0"/>
              <a:t>Lagledare</a:t>
            </a:r>
          </a:p>
          <a:p>
            <a:pPr lvl="2"/>
            <a:r>
              <a:rPr lang="sv-SE" dirty="0"/>
              <a:t>Mariam (Leonard)</a:t>
            </a:r>
          </a:p>
          <a:p>
            <a:pPr lvl="2"/>
            <a:endParaRPr lang="sv-SE" dirty="0"/>
          </a:p>
          <a:p>
            <a:pPr lvl="1"/>
            <a:r>
              <a:rPr lang="sv-SE" dirty="0"/>
              <a:t>Träningsledare</a:t>
            </a:r>
          </a:p>
          <a:p>
            <a:pPr lvl="2"/>
            <a:r>
              <a:rPr lang="sv-SE" dirty="0"/>
              <a:t>Marcus (Leonard)</a:t>
            </a:r>
          </a:p>
          <a:p>
            <a:pPr lvl="2"/>
            <a:r>
              <a:rPr lang="sv-SE" dirty="0"/>
              <a:t>Antonio (Martin)</a:t>
            </a:r>
          </a:p>
          <a:p>
            <a:pPr lvl="2"/>
            <a:r>
              <a:rPr lang="sv-SE" dirty="0" err="1"/>
              <a:t>Sher</a:t>
            </a:r>
            <a:r>
              <a:rPr lang="sv-SE" dirty="0"/>
              <a:t> (</a:t>
            </a:r>
            <a:r>
              <a:rPr lang="sv-SE" dirty="0" err="1"/>
              <a:t>Marwin</a:t>
            </a:r>
            <a:r>
              <a:rPr lang="sv-SE" dirty="0"/>
              <a:t>)</a:t>
            </a:r>
          </a:p>
          <a:p>
            <a:pPr lvl="2"/>
            <a:r>
              <a:rPr lang="sv-SE" dirty="0" err="1"/>
              <a:t>Bassam</a:t>
            </a:r>
            <a:r>
              <a:rPr lang="sv-SE" dirty="0"/>
              <a:t> (Emanuel)</a:t>
            </a:r>
          </a:p>
          <a:p>
            <a:pPr lvl="2"/>
            <a:r>
              <a:rPr lang="sv-SE" dirty="0"/>
              <a:t>Erik (Frank)</a:t>
            </a:r>
          </a:p>
          <a:p>
            <a:pPr lvl="2"/>
            <a:r>
              <a:rPr lang="sv-SE" dirty="0"/>
              <a:t>Robert (Adrian B)</a:t>
            </a:r>
          </a:p>
          <a:p>
            <a:pPr lvl="2"/>
            <a:r>
              <a:rPr lang="sv-SE" dirty="0"/>
              <a:t>Patrik (Charlie L)</a:t>
            </a:r>
          </a:p>
          <a:p>
            <a:pPr lvl="2"/>
            <a:r>
              <a:rPr lang="sv-SE" dirty="0"/>
              <a:t>Fredrik (Tristan)</a:t>
            </a:r>
          </a:p>
          <a:p>
            <a:pPr lvl="2"/>
            <a:r>
              <a:rPr lang="sv-SE" dirty="0"/>
              <a:t>Mohammed (</a:t>
            </a:r>
            <a:r>
              <a:rPr lang="sv-SE" dirty="0" err="1"/>
              <a:t>Mudtjaba</a:t>
            </a:r>
            <a:r>
              <a:rPr lang="sv-SE" dirty="0"/>
              <a:t>)</a:t>
            </a:r>
          </a:p>
          <a:p>
            <a:pPr lvl="2"/>
            <a:endParaRPr lang="sv-SE" dirty="0"/>
          </a:p>
          <a:p>
            <a:pPr lvl="1"/>
            <a:r>
              <a:rPr lang="sv-SE" dirty="0"/>
              <a:t>Föräldragrupp</a:t>
            </a:r>
          </a:p>
          <a:p>
            <a:pPr lvl="2"/>
            <a:r>
              <a:rPr lang="sv-SE" dirty="0"/>
              <a:t>Angelica (</a:t>
            </a:r>
            <a:r>
              <a:rPr lang="sv-SE" dirty="0" err="1"/>
              <a:t>Anthon</a:t>
            </a:r>
            <a:r>
              <a:rPr lang="sv-SE" dirty="0"/>
              <a:t>)</a:t>
            </a:r>
          </a:p>
          <a:p>
            <a:pPr lvl="2"/>
            <a:r>
              <a:rPr lang="sv-SE" dirty="0"/>
              <a:t>Tanja (Oliver)</a:t>
            </a:r>
          </a:p>
          <a:p>
            <a:pPr lvl="2"/>
            <a:r>
              <a:rPr lang="sv-SE" dirty="0"/>
              <a:t>Rebecka (Simon)</a:t>
            </a:r>
          </a:p>
        </p:txBody>
      </p:sp>
    </p:spTree>
    <p:extLst>
      <p:ext uri="{BB962C8B-B14F-4D97-AF65-F5344CB8AC3E}">
        <p14:creationId xmlns:p14="http://schemas.microsoft.com/office/powerpoint/2010/main" val="2499507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C9B6B-435E-4722-A915-CFC264767A1F}"/>
              </a:ext>
            </a:extLst>
          </p:cNvPr>
          <p:cNvSpPr>
            <a:spLocks noGrp="1"/>
          </p:cNvSpPr>
          <p:nvPr>
            <p:ph type="title"/>
          </p:nvPr>
        </p:nvSpPr>
        <p:spPr/>
        <p:txBody>
          <a:bodyPr/>
          <a:lstStyle/>
          <a:p>
            <a:r>
              <a:rPr lang="sv-SE" dirty="0"/>
              <a:t>POLLY</a:t>
            </a:r>
          </a:p>
        </p:txBody>
      </p:sp>
      <p:sp>
        <p:nvSpPr>
          <p:cNvPr id="3" name="Text Placeholder 2">
            <a:extLst>
              <a:ext uri="{FF2B5EF4-FFF2-40B4-BE49-F238E27FC236}">
                <a16:creationId xmlns:a16="http://schemas.microsoft.com/office/drawing/2014/main" id="{AA40D57F-DA17-4F44-92E4-25D2614925B0}"/>
              </a:ext>
            </a:extLst>
          </p:cNvPr>
          <p:cNvSpPr>
            <a:spLocks noGrp="1"/>
          </p:cNvSpPr>
          <p:nvPr>
            <p:ph type="body" idx="1"/>
          </p:nvPr>
        </p:nvSpPr>
        <p:spPr/>
        <p:txBody>
          <a:bodyPr/>
          <a:lstStyle/>
          <a:p>
            <a:r>
              <a:rPr lang="sv-SE" dirty="0"/>
              <a:t>Test </a:t>
            </a:r>
            <a:r>
              <a:rPr lang="sv-SE" dirty="0" err="1"/>
              <a:t>polly</a:t>
            </a:r>
            <a:endParaRPr lang="sv-SE" dirty="0"/>
          </a:p>
        </p:txBody>
      </p:sp>
      <p:sp>
        <p:nvSpPr>
          <p:cNvPr id="4" name="Content Placeholder 3">
            <a:extLst>
              <a:ext uri="{FF2B5EF4-FFF2-40B4-BE49-F238E27FC236}">
                <a16:creationId xmlns:a16="http://schemas.microsoft.com/office/drawing/2014/main" id="{ED5C3590-460F-4182-A042-09E85823C467}"/>
              </a:ext>
            </a:extLst>
          </p:cNvPr>
          <p:cNvSpPr>
            <a:spLocks noGrp="1"/>
          </p:cNvSpPr>
          <p:nvPr>
            <p:ph sz="half" idx="2"/>
          </p:nvPr>
        </p:nvSpPr>
        <p:spPr/>
        <p:txBody>
          <a:bodyPr/>
          <a:lstStyle/>
          <a:p>
            <a:r>
              <a:rPr lang="sv-SE" dirty="0"/>
              <a:t>Hur gammal är din son?</a:t>
            </a:r>
          </a:p>
        </p:txBody>
      </p:sp>
      <p:sp>
        <p:nvSpPr>
          <p:cNvPr id="5" name="Text Placeholder 4">
            <a:extLst>
              <a:ext uri="{FF2B5EF4-FFF2-40B4-BE49-F238E27FC236}">
                <a16:creationId xmlns:a16="http://schemas.microsoft.com/office/drawing/2014/main" id="{051032BA-F9E7-4AE4-90E0-2F16BB6EE91B}"/>
              </a:ext>
            </a:extLst>
          </p:cNvPr>
          <p:cNvSpPr>
            <a:spLocks noGrp="1"/>
          </p:cNvSpPr>
          <p:nvPr>
            <p:ph type="body" sz="quarter" idx="3"/>
          </p:nvPr>
        </p:nvSpPr>
        <p:spPr/>
        <p:txBody>
          <a:bodyPr/>
          <a:lstStyle/>
          <a:p>
            <a:r>
              <a:rPr lang="sv-SE" dirty="0"/>
              <a:t>Alternativ</a:t>
            </a:r>
          </a:p>
        </p:txBody>
      </p:sp>
      <p:sp>
        <p:nvSpPr>
          <p:cNvPr id="6" name="Content Placeholder 5">
            <a:extLst>
              <a:ext uri="{FF2B5EF4-FFF2-40B4-BE49-F238E27FC236}">
                <a16:creationId xmlns:a16="http://schemas.microsoft.com/office/drawing/2014/main" id="{4957AE5A-3156-4805-9846-F48A40BC391E}"/>
              </a:ext>
            </a:extLst>
          </p:cNvPr>
          <p:cNvSpPr>
            <a:spLocks noGrp="1"/>
          </p:cNvSpPr>
          <p:nvPr>
            <p:ph sz="quarter" idx="4"/>
          </p:nvPr>
        </p:nvSpPr>
        <p:spPr/>
        <p:txBody>
          <a:bodyPr/>
          <a:lstStyle/>
          <a:p>
            <a:r>
              <a:rPr lang="sv-SE" dirty="0"/>
              <a:t>7 år</a:t>
            </a:r>
          </a:p>
          <a:p>
            <a:r>
              <a:rPr lang="sv-SE" dirty="0"/>
              <a:t>8 år</a:t>
            </a:r>
          </a:p>
          <a:p>
            <a:r>
              <a:rPr lang="sv-SE" dirty="0"/>
              <a:t>Vet inte</a:t>
            </a:r>
          </a:p>
          <a:p>
            <a:pPr marL="0" indent="0">
              <a:buNone/>
            </a:pPr>
            <a:endParaRPr lang="sv-SE" dirty="0"/>
          </a:p>
        </p:txBody>
      </p:sp>
    </p:spTree>
    <p:extLst>
      <p:ext uri="{BB962C8B-B14F-4D97-AF65-F5344CB8AC3E}">
        <p14:creationId xmlns:p14="http://schemas.microsoft.com/office/powerpoint/2010/main" val="244479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C9968-EAA8-494F-AEF4-19FCE45470EB}"/>
              </a:ext>
            </a:extLst>
          </p:cNvPr>
          <p:cNvSpPr>
            <a:spLocks noGrp="1"/>
          </p:cNvSpPr>
          <p:nvPr>
            <p:ph type="title"/>
          </p:nvPr>
        </p:nvSpPr>
        <p:spPr>
          <a:xfrm>
            <a:off x="838200" y="689327"/>
            <a:ext cx="10515600" cy="1325563"/>
          </a:xfrm>
        </p:spPr>
        <p:txBody>
          <a:bodyPr/>
          <a:lstStyle/>
          <a:p>
            <a:r>
              <a:rPr lang="sv-SE" dirty="0"/>
              <a:t>Träningsledare</a:t>
            </a:r>
          </a:p>
        </p:txBody>
      </p:sp>
      <p:sp>
        <p:nvSpPr>
          <p:cNvPr id="3" name="Content Placeholder 2">
            <a:extLst>
              <a:ext uri="{FF2B5EF4-FFF2-40B4-BE49-F238E27FC236}">
                <a16:creationId xmlns:a16="http://schemas.microsoft.com/office/drawing/2014/main" id="{20F4EAA6-CF9E-483F-A727-40C2379145D0}"/>
              </a:ext>
            </a:extLst>
          </p:cNvPr>
          <p:cNvSpPr>
            <a:spLocks noGrp="1"/>
          </p:cNvSpPr>
          <p:nvPr>
            <p:ph sz="half" idx="1"/>
          </p:nvPr>
        </p:nvSpPr>
        <p:spPr>
          <a:xfrm>
            <a:off x="838200" y="1700718"/>
            <a:ext cx="10515600" cy="4800447"/>
          </a:xfrm>
        </p:spPr>
        <p:txBody>
          <a:bodyPr>
            <a:normAutofit/>
          </a:bodyPr>
          <a:lstStyle/>
          <a:p>
            <a:r>
              <a:rPr lang="sv-SE" dirty="0"/>
              <a:t>Träningsplan och fokus framöver</a:t>
            </a:r>
          </a:p>
          <a:p>
            <a:endParaRPr lang="sv-SE" dirty="0"/>
          </a:p>
          <a:p>
            <a:pPr lvl="1"/>
            <a:r>
              <a:rPr lang="sv-SE" dirty="0"/>
              <a:t>Vi är just nu mellan 30-40 barn per träningstillfälle. Bra med fler ledare.</a:t>
            </a:r>
          </a:p>
          <a:p>
            <a:pPr lvl="1"/>
            <a:endParaRPr lang="sv-SE" dirty="0"/>
          </a:p>
          <a:p>
            <a:pPr lvl="1"/>
            <a:r>
              <a:rPr lang="sv-SE" dirty="0"/>
              <a:t>Träningsfokus/plan sommar/höst 5 mot 5.</a:t>
            </a:r>
          </a:p>
          <a:p>
            <a:pPr lvl="2"/>
            <a:r>
              <a:rPr lang="sv-SE" dirty="0"/>
              <a:t>Plan för P15 inomhus 3 mot 3 vs utomhus 5 mot 5 </a:t>
            </a:r>
          </a:p>
          <a:p>
            <a:pPr lvl="2"/>
            <a:r>
              <a:rPr lang="sv-SE" dirty="0"/>
              <a:t>Fortfarande fokus på lekfull träning. Se spelarutbildningsmatrisen.</a:t>
            </a:r>
          </a:p>
          <a:p>
            <a:pPr lvl="2"/>
            <a:r>
              <a:rPr lang="sv-SE" dirty="0"/>
              <a:t>Frågor?</a:t>
            </a:r>
          </a:p>
          <a:p>
            <a:endParaRPr lang="sv-SE" dirty="0"/>
          </a:p>
        </p:txBody>
      </p:sp>
      <p:sp>
        <p:nvSpPr>
          <p:cNvPr id="5" name="Arrow: Chevron 4">
            <a:extLst>
              <a:ext uri="{FF2B5EF4-FFF2-40B4-BE49-F238E27FC236}">
                <a16:creationId xmlns:a16="http://schemas.microsoft.com/office/drawing/2014/main" id="{956EFE70-E3AD-4155-8E44-6A0B1DCB339E}"/>
              </a:ext>
            </a:extLst>
          </p:cNvPr>
          <p:cNvSpPr/>
          <p:nvPr/>
        </p:nvSpPr>
        <p:spPr>
          <a:xfrm>
            <a:off x="3491347" y="257695"/>
            <a:ext cx="2685011" cy="67333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bg1"/>
                </a:solidFill>
              </a:rPr>
              <a:t>Hur tänker vi?</a:t>
            </a:r>
          </a:p>
        </p:txBody>
      </p:sp>
      <p:sp>
        <p:nvSpPr>
          <p:cNvPr id="6" name="Arrow: Pentagon 5">
            <a:extLst>
              <a:ext uri="{FF2B5EF4-FFF2-40B4-BE49-F238E27FC236}">
                <a16:creationId xmlns:a16="http://schemas.microsoft.com/office/drawing/2014/main" id="{5BBDBDFF-2621-4469-AE56-7BC03AF7718B}"/>
              </a:ext>
            </a:extLst>
          </p:cNvPr>
          <p:cNvSpPr/>
          <p:nvPr/>
        </p:nvSpPr>
        <p:spPr>
          <a:xfrm>
            <a:off x="789708" y="257695"/>
            <a:ext cx="2784767" cy="673330"/>
          </a:xfrm>
          <a:prstGeom prst="homePlat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Träningsplan och fokus</a:t>
            </a:r>
          </a:p>
        </p:txBody>
      </p:sp>
      <p:sp>
        <p:nvSpPr>
          <p:cNvPr id="7" name="Arrow: Chevron 6">
            <a:extLst>
              <a:ext uri="{FF2B5EF4-FFF2-40B4-BE49-F238E27FC236}">
                <a16:creationId xmlns:a16="http://schemas.microsoft.com/office/drawing/2014/main" id="{F88D2345-5341-45C2-B4A4-F23E0341D282}"/>
              </a:ext>
            </a:extLst>
          </p:cNvPr>
          <p:cNvSpPr/>
          <p:nvPr/>
        </p:nvSpPr>
        <p:spPr>
          <a:xfrm>
            <a:off x="6104314" y="257695"/>
            <a:ext cx="2685011" cy="67333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bg1"/>
                </a:solidFill>
              </a:rPr>
              <a:t>Inför träning</a:t>
            </a:r>
          </a:p>
        </p:txBody>
      </p:sp>
      <p:pic>
        <p:nvPicPr>
          <p:cNvPr id="9" name="Picture 8">
            <a:extLst>
              <a:ext uri="{FF2B5EF4-FFF2-40B4-BE49-F238E27FC236}">
                <a16:creationId xmlns:a16="http://schemas.microsoft.com/office/drawing/2014/main" id="{011465AD-6415-4384-A8C8-088380B2D347}"/>
              </a:ext>
            </a:extLst>
          </p:cNvPr>
          <p:cNvPicPr>
            <a:picLocks noChangeAspect="1"/>
          </p:cNvPicPr>
          <p:nvPr/>
        </p:nvPicPr>
        <p:blipFill rotWithShape="1">
          <a:blip r:embed="rId3"/>
          <a:srcRect l="8048" r="15934"/>
          <a:stretch/>
        </p:blipFill>
        <p:spPr>
          <a:xfrm>
            <a:off x="-2929" y="203506"/>
            <a:ext cx="744145" cy="744145"/>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pic>
        <p:nvPicPr>
          <p:cNvPr id="12" name="Picture 11">
            <a:extLst>
              <a:ext uri="{FF2B5EF4-FFF2-40B4-BE49-F238E27FC236}">
                <a16:creationId xmlns:a16="http://schemas.microsoft.com/office/drawing/2014/main" id="{4EF7F35C-6D14-4173-8107-0B9BDCCB0617}"/>
              </a:ext>
            </a:extLst>
          </p:cNvPr>
          <p:cNvPicPr>
            <a:picLocks noChangeAspect="1"/>
          </p:cNvPicPr>
          <p:nvPr/>
        </p:nvPicPr>
        <p:blipFill>
          <a:blip r:embed="rId4"/>
          <a:stretch>
            <a:fillRect/>
          </a:stretch>
        </p:blipFill>
        <p:spPr>
          <a:xfrm>
            <a:off x="10867657" y="5469284"/>
            <a:ext cx="1933792" cy="1897501"/>
          </a:xfrm>
          <a:prstGeom prst="rect">
            <a:avLst/>
          </a:prstGeom>
        </p:spPr>
      </p:pic>
    </p:spTree>
    <p:extLst>
      <p:ext uri="{BB962C8B-B14F-4D97-AF65-F5344CB8AC3E}">
        <p14:creationId xmlns:p14="http://schemas.microsoft.com/office/powerpoint/2010/main" val="3591970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C9968-EAA8-494F-AEF4-19FCE45470EB}"/>
              </a:ext>
            </a:extLst>
          </p:cNvPr>
          <p:cNvSpPr>
            <a:spLocks noGrp="1"/>
          </p:cNvSpPr>
          <p:nvPr>
            <p:ph type="title"/>
          </p:nvPr>
        </p:nvSpPr>
        <p:spPr>
          <a:xfrm>
            <a:off x="838200" y="689327"/>
            <a:ext cx="10515600" cy="1325563"/>
          </a:xfrm>
        </p:spPr>
        <p:txBody>
          <a:bodyPr/>
          <a:lstStyle/>
          <a:p>
            <a:r>
              <a:rPr lang="sv-SE" dirty="0"/>
              <a:t>Träningsledare</a:t>
            </a:r>
          </a:p>
        </p:txBody>
      </p:sp>
      <p:sp>
        <p:nvSpPr>
          <p:cNvPr id="3" name="Content Placeholder 2">
            <a:extLst>
              <a:ext uri="{FF2B5EF4-FFF2-40B4-BE49-F238E27FC236}">
                <a16:creationId xmlns:a16="http://schemas.microsoft.com/office/drawing/2014/main" id="{20F4EAA6-CF9E-483F-A727-40C2379145D0}"/>
              </a:ext>
            </a:extLst>
          </p:cNvPr>
          <p:cNvSpPr>
            <a:spLocks noGrp="1"/>
          </p:cNvSpPr>
          <p:nvPr>
            <p:ph sz="half" idx="1"/>
          </p:nvPr>
        </p:nvSpPr>
        <p:spPr>
          <a:xfrm>
            <a:off x="838200" y="1700718"/>
            <a:ext cx="10515600" cy="4800447"/>
          </a:xfrm>
        </p:spPr>
        <p:txBody>
          <a:bodyPr>
            <a:normAutofit/>
          </a:bodyPr>
          <a:lstStyle/>
          <a:p>
            <a:pPr lvl="1"/>
            <a:r>
              <a:rPr lang="sv-SE" dirty="0"/>
              <a:t>Inomhus 3 mot 3 jämfört med utomhus 5 mot 5.</a:t>
            </a:r>
          </a:p>
          <a:p>
            <a:endParaRPr lang="sv-SE" dirty="0"/>
          </a:p>
        </p:txBody>
      </p:sp>
      <p:sp>
        <p:nvSpPr>
          <p:cNvPr id="5" name="Arrow: Chevron 4">
            <a:extLst>
              <a:ext uri="{FF2B5EF4-FFF2-40B4-BE49-F238E27FC236}">
                <a16:creationId xmlns:a16="http://schemas.microsoft.com/office/drawing/2014/main" id="{956EFE70-E3AD-4155-8E44-6A0B1DCB339E}"/>
              </a:ext>
            </a:extLst>
          </p:cNvPr>
          <p:cNvSpPr/>
          <p:nvPr/>
        </p:nvSpPr>
        <p:spPr>
          <a:xfrm>
            <a:off x="3491347" y="257695"/>
            <a:ext cx="2685011" cy="67333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bg1"/>
                </a:solidFill>
              </a:rPr>
              <a:t>Hur tänker vi?</a:t>
            </a:r>
          </a:p>
        </p:txBody>
      </p:sp>
      <p:sp>
        <p:nvSpPr>
          <p:cNvPr id="6" name="Arrow: Pentagon 5">
            <a:extLst>
              <a:ext uri="{FF2B5EF4-FFF2-40B4-BE49-F238E27FC236}">
                <a16:creationId xmlns:a16="http://schemas.microsoft.com/office/drawing/2014/main" id="{5BBDBDFF-2621-4469-AE56-7BC03AF7718B}"/>
              </a:ext>
            </a:extLst>
          </p:cNvPr>
          <p:cNvSpPr/>
          <p:nvPr/>
        </p:nvSpPr>
        <p:spPr>
          <a:xfrm>
            <a:off x="789708" y="257695"/>
            <a:ext cx="2784767" cy="673330"/>
          </a:xfrm>
          <a:prstGeom prst="homePlat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Träningsplan och fokus</a:t>
            </a:r>
          </a:p>
        </p:txBody>
      </p:sp>
      <p:sp>
        <p:nvSpPr>
          <p:cNvPr id="7" name="Arrow: Chevron 6">
            <a:extLst>
              <a:ext uri="{FF2B5EF4-FFF2-40B4-BE49-F238E27FC236}">
                <a16:creationId xmlns:a16="http://schemas.microsoft.com/office/drawing/2014/main" id="{F88D2345-5341-45C2-B4A4-F23E0341D282}"/>
              </a:ext>
            </a:extLst>
          </p:cNvPr>
          <p:cNvSpPr/>
          <p:nvPr/>
        </p:nvSpPr>
        <p:spPr>
          <a:xfrm>
            <a:off x="6104314" y="257695"/>
            <a:ext cx="2685011" cy="67333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bg1"/>
                </a:solidFill>
              </a:rPr>
              <a:t>Inför träning</a:t>
            </a:r>
          </a:p>
        </p:txBody>
      </p:sp>
      <p:pic>
        <p:nvPicPr>
          <p:cNvPr id="9" name="Picture 8">
            <a:extLst>
              <a:ext uri="{FF2B5EF4-FFF2-40B4-BE49-F238E27FC236}">
                <a16:creationId xmlns:a16="http://schemas.microsoft.com/office/drawing/2014/main" id="{011465AD-6415-4384-A8C8-088380B2D347}"/>
              </a:ext>
            </a:extLst>
          </p:cNvPr>
          <p:cNvPicPr>
            <a:picLocks noChangeAspect="1"/>
          </p:cNvPicPr>
          <p:nvPr/>
        </p:nvPicPr>
        <p:blipFill rotWithShape="1">
          <a:blip r:embed="rId3"/>
          <a:srcRect l="8048" r="15934"/>
          <a:stretch/>
        </p:blipFill>
        <p:spPr>
          <a:xfrm>
            <a:off x="-2929" y="203506"/>
            <a:ext cx="744145" cy="744145"/>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pic>
        <p:nvPicPr>
          <p:cNvPr id="12" name="Picture 11">
            <a:extLst>
              <a:ext uri="{FF2B5EF4-FFF2-40B4-BE49-F238E27FC236}">
                <a16:creationId xmlns:a16="http://schemas.microsoft.com/office/drawing/2014/main" id="{4EF7F35C-6D14-4173-8107-0B9BDCCB0617}"/>
              </a:ext>
            </a:extLst>
          </p:cNvPr>
          <p:cNvPicPr>
            <a:picLocks noChangeAspect="1"/>
          </p:cNvPicPr>
          <p:nvPr/>
        </p:nvPicPr>
        <p:blipFill>
          <a:blip r:embed="rId4"/>
          <a:stretch>
            <a:fillRect/>
          </a:stretch>
        </p:blipFill>
        <p:spPr>
          <a:xfrm>
            <a:off x="10867657" y="5469284"/>
            <a:ext cx="1933792" cy="1897501"/>
          </a:xfrm>
          <a:prstGeom prst="rect">
            <a:avLst/>
          </a:prstGeom>
        </p:spPr>
      </p:pic>
      <p:sp>
        <p:nvSpPr>
          <p:cNvPr id="14" name="Rectangle: Rounded Corners 13">
            <a:extLst>
              <a:ext uri="{FF2B5EF4-FFF2-40B4-BE49-F238E27FC236}">
                <a16:creationId xmlns:a16="http://schemas.microsoft.com/office/drawing/2014/main" id="{A13ED470-29C8-4F44-A1B3-5E0E209D00C8}"/>
              </a:ext>
            </a:extLst>
          </p:cNvPr>
          <p:cNvSpPr/>
          <p:nvPr/>
        </p:nvSpPr>
        <p:spPr>
          <a:xfrm>
            <a:off x="6261791" y="4855204"/>
            <a:ext cx="4453466" cy="189750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a:solidFill>
                  <a:schemeClr val="tx1"/>
                </a:solidFill>
              </a:rPr>
              <a:t>5mot5</a:t>
            </a:r>
          </a:p>
          <a:p>
            <a:pPr algn="ctr"/>
            <a:r>
              <a:rPr lang="sv-SE" sz="1600" dirty="0">
                <a:solidFill>
                  <a:schemeClr val="tx1"/>
                </a:solidFill>
              </a:rPr>
              <a:t>Plan-storlek: </a:t>
            </a:r>
            <a:r>
              <a:rPr lang="sv-SE" sz="1600" dirty="0">
                <a:solidFill>
                  <a:schemeClr val="tx1"/>
                </a:solidFill>
                <a:highlight>
                  <a:srgbClr val="FFFF00"/>
                </a:highlight>
              </a:rPr>
              <a:t>30 x 15-20m</a:t>
            </a:r>
          </a:p>
          <a:p>
            <a:pPr algn="ctr"/>
            <a:r>
              <a:rPr lang="sv-SE" sz="1600" dirty="0">
                <a:solidFill>
                  <a:schemeClr val="tx1"/>
                </a:solidFill>
              </a:rPr>
              <a:t>Mål-storlek: </a:t>
            </a:r>
            <a:r>
              <a:rPr lang="sv-SE" sz="1600" dirty="0">
                <a:solidFill>
                  <a:schemeClr val="tx1"/>
                </a:solidFill>
                <a:highlight>
                  <a:srgbClr val="FFFF00"/>
                </a:highlight>
              </a:rPr>
              <a:t>3 x 1.5-2m</a:t>
            </a:r>
          </a:p>
          <a:p>
            <a:pPr algn="ctr"/>
            <a:r>
              <a:rPr lang="sv-SE" sz="1600" dirty="0">
                <a:solidFill>
                  <a:schemeClr val="tx1"/>
                </a:solidFill>
              </a:rPr>
              <a:t>Målvakt: </a:t>
            </a:r>
            <a:r>
              <a:rPr lang="sv-SE" sz="1600" dirty="0">
                <a:solidFill>
                  <a:schemeClr val="tx1"/>
                </a:solidFill>
                <a:highlight>
                  <a:srgbClr val="FFFF00"/>
                </a:highlight>
              </a:rPr>
              <a:t>Ja</a:t>
            </a:r>
          </a:p>
          <a:p>
            <a:pPr algn="ctr"/>
            <a:r>
              <a:rPr lang="sv-SE" sz="1600" dirty="0">
                <a:solidFill>
                  <a:schemeClr val="tx1"/>
                </a:solidFill>
              </a:rPr>
              <a:t>Speltid: </a:t>
            </a:r>
            <a:r>
              <a:rPr lang="sv-SE" sz="1600" dirty="0">
                <a:solidFill>
                  <a:schemeClr val="tx1"/>
                </a:solidFill>
                <a:highlight>
                  <a:srgbClr val="FFFF00"/>
                </a:highlight>
              </a:rPr>
              <a:t>3 x 10min (3x15min)</a:t>
            </a:r>
          </a:p>
          <a:p>
            <a:pPr algn="ctr"/>
            <a:r>
              <a:rPr lang="sv-SE" sz="1600" dirty="0">
                <a:solidFill>
                  <a:schemeClr val="tx1"/>
                </a:solidFill>
              </a:rPr>
              <a:t>Domare: </a:t>
            </a:r>
            <a:r>
              <a:rPr lang="sv-SE" sz="1600" dirty="0">
                <a:solidFill>
                  <a:schemeClr val="tx1"/>
                </a:solidFill>
                <a:highlight>
                  <a:srgbClr val="FFFF00"/>
                </a:highlight>
              </a:rPr>
              <a:t>Föreningsdomare</a:t>
            </a:r>
          </a:p>
          <a:p>
            <a:pPr algn="ctr"/>
            <a:r>
              <a:rPr lang="sv-SE" sz="1600" dirty="0">
                <a:solidFill>
                  <a:schemeClr val="tx1"/>
                </a:solidFill>
              </a:rPr>
              <a:t>Bollstorlek: 3 </a:t>
            </a:r>
          </a:p>
          <a:p>
            <a:pPr algn="ctr"/>
            <a:r>
              <a:rPr lang="sv-SE" sz="1600" dirty="0">
                <a:solidFill>
                  <a:schemeClr val="tx1"/>
                </a:solidFill>
              </a:rPr>
              <a:t>Spelare/Avbytare: </a:t>
            </a:r>
            <a:r>
              <a:rPr lang="sv-SE" sz="1600" dirty="0">
                <a:solidFill>
                  <a:schemeClr val="tx1"/>
                </a:solidFill>
                <a:highlight>
                  <a:srgbClr val="FFFF00"/>
                </a:highlight>
              </a:rPr>
              <a:t>5/4</a:t>
            </a:r>
          </a:p>
          <a:p>
            <a:pPr algn="ctr"/>
            <a:r>
              <a:rPr lang="sv-SE" sz="1600" dirty="0">
                <a:solidFill>
                  <a:schemeClr val="tx1"/>
                </a:solidFill>
              </a:rPr>
              <a:t>Regler: ingen offside, ingen straff</a:t>
            </a:r>
          </a:p>
          <a:p>
            <a:pPr algn="ctr"/>
            <a:endParaRPr lang="sv-SE" dirty="0">
              <a:solidFill>
                <a:schemeClr val="tx1"/>
              </a:solidFill>
            </a:endParaRPr>
          </a:p>
        </p:txBody>
      </p:sp>
      <p:sp>
        <p:nvSpPr>
          <p:cNvPr id="15" name="Rectangle: Rounded Corners 14">
            <a:extLst>
              <a:ext uri="{FF2B5EF4-FFF2-40B4-BE49-F238E27FC236}">
                <a16:creationId xmlns:a16="http://schemas.microsoft.com/office/drawing/2014/main" id="{E360BC15-1A16-420F-AB8F-F9AB9B378EA5}"/>
              </a:ext>
            </a:extLst>
          </p:cNvPr>
          <p:cNvSpPr/>
          <p:nvPr/>
        </p:nvSpPr>
        <p:spPr>
          <a:xfrm>
            <a:off x="1476743" y="4855204"/>
            <a:ext cx="4453466" cy="189750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a:solidFill>
                  <a:schemeClr val="tx1"/>
                </a:solidFill>
              </a:rPr>
              <a:t>3mot3</a:t>
            </a:r>
          </a:p>
          <a:p>
            <a:pPr algn="ctr"/>
            <a:r>
              <a:rPr lang="sv-SE" sz="1600" dirty="0">
                <a:solidFill>
                  <a:schemeClr val="tx1"/>
                </a:solidFill>
              </a:rPr>
              <a:t>Plan-storlek: 15 x 10-12m</a:t>
            </a:r>
          </a:p>
          <a:p>
            <a:pPr algn="ctr"/>
            <a:r>
              <a:rPr lang="sv-SE" sz="1600" dirty="0">
                <a:solidFill>
                  <a:schemeClr val="tx1"/>
                </a:solidFill>
              </a:rPr>
              <a:t>Mål-storlek: max 1.6 x 1.15m</a:t>
            </a:r>
          </a:p>
          <a:p>
            <a:pPr algn="ctr"/>
            <a:r>
              <a:rPr lang="sv-SE" sz="1600" dirty="0">
                <a:solidFill>
                  <a:schemeClr val="tx1"/>
                </a:solidFill>
              </a:rPr>
              <a:t>Målvakt: Nej</a:t>
            </a:r>
          </a:p>
          <a:p>
            <a:pPr algn="ctr"/>
            <a:r>
              <a:rPr lang="sv-SE" sz="1600" dirty="0">
                <a:solidFill>
                  <a:schemeClr val="tx1"/>
                </a:solidFill>
              </a:rPr>
              <a:t>Speltid: 4 x 3min</a:t>
            </a:r>
          </a:p>
          <a:p>
            <a:pPr algn="ctr"/>
            <a:r>
              <a:rPr lang="sv-SE" sz="1600" dirty="0">
                <a:solidFill>
                  <a:schemeClr val="tx1"/>
                </a:solidFill>
              </a:rPr>
              <a:t>Domare: Ledare</a:t>
            </a:r>
          </a:p>
          <a:p>
            <a:pPr algn="ctr"/>
            <a:r>
              <a:rPr lang="sv-SE" sz="1600" dirty="0">
                <a:solidFill>
                  <a:schemeClr val="tx1"/>
                </a:solidFill>
              </a:rPr>
              <a:t>Bollstorlek: 3</a:t>
            </a:r>
          </a:p>
          <a:p>
            <a:pPr algn="ctr"/>
            <a:r>
              <a:rPr lang="sv-SE" sz="1600" dirty="0">
                <a:solidFill>
                  <a:schemeClr val="tx1"/>
                </a:solidFill>
              </a:rPr>
              <a:t>Spelare/Avbytare: 3/3</a:t>
            </a:r>
          </a:p>
          <a:p>
            <a:pPr algn="ctr"/>
            <a:r>
              <a:rPr lang="sv-SE" sz="1600" dirty="0">
                <a:solidFill>
                  <a:schemeClr val="tx1"/>
                </a:solidFill>
              </a:rPr>
              <a:t>Regler: ingen offside, ingen straff</a:t>
            </a:r>
          </a:p>
          <a:p>
            <a:pPr algn="ctr"/>
            <a:endParaRPr lang="sv-SE" dirty="0">
              <a:solidFill>
                <a:schemeClr val="tx1"/>
              </a:solidFill>
            </a:endParaRPr>
          </a:p>
        </p:txBody>
      </p:sp>
      <p:pic>
        <p:nvPicPr>
          <p:cNvPr id="17" name="Picture 16">
            <a:extLst>
              <a:ext uri="{FF2B5EF4-FFF2-40B4-BE49-F238E27FC236}">
                <a16:creationId xmlns:a16="http://schemas.microsoft.com/office/drawing/2014/main" id="{38A4BC8B-20CE-453E-BF2B-B2588FD17C58}"/>
              </a:ext>
            </a:extLst>
          </p:cNvPr>
          <p:cNvPicPr>
            <a:picLocks noChangeAspect="1"/>
          </p:cNvPicPr>
          <p:nvPr/>
        </p:nvPicPr>
        <p:blipFill>
          <a:blip r:embed="rId5"/>
          <a:stretch>
            <a:fillRect/>
          </a:stretch>
        </p:blipFill>
        <p:spPr>
          <a:xfrm>
            <a:off x="2102545" y="2039741"/>
            <a:ext cx="3201861" cy="2485223"/>
          </a:xfrm>
          <a:prstGeom prst="rect">
            <a:avLst/>
          </a:prstGeom>
        </p:spPr>
      </p:pic>
      <p:pic>
        <p:nvPicPr>
          <p:cNvPr id="19" name="Picture 18">
            <a:extLst>
              <a:ext uri="{FF2B5EF4-FFF2-40B4-BE49-F238E27FC236}">
                <a16:creationId xmlns:a16="http://schemas.microsoft.com/office/drawing/2014/main" id="{A5BEE91B-0B77-45A1-9470-DA71F6980C63}"/>
              </a:ext>
            </a:extLst>
          </p:cNvPr>
          <p:cNvPicPr>
            <a:picLocks noChangeAspect="1"/>
          </p:cNvPicPr>
          <p:nvPr/>
        </p:nvPicPr>
        <p:blipFill>
          <a:blip r:embed="rId6"/>
          <a:stretch>
            <a:fillRect/>
          </a:stretch>
        </p:blipFill>
        <p:spPr>
          <a:xfrm>
            <a:off x="6875773" y="2039741"/>
            <a:ext cx="3225502" cy="2485223"/>
          </a:xfrm>
          <a:prstGeom prst="rect">
            <a:avLst/>
          </a:prstGeom>
        </p:spPr>
      </p:pic>
    </p:spTree>
    <p:extLst>
      <p:ext uri="{BB962C8B-B14F-4D97-AF65-F5344CB8AC3E}">
        <p14:creationId xmlns:p14="http://schemas.microsoft.com/office/powerpoint/2010/main" val="2053129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52B75-0D33-4A17-ACB2-A65B585DDB22}"/>
              </a:ext>
            </a:extLst>
          </p:cNvPr>
          <p:cNvSpPr>
            <a:spLocks noGrp="1"/>
          </p:cNvSpPr>
          <p:nvPr>
            <p:ph type="title"/>
          </p:nvPr>
        </p:nvSpPr>
        <p:spPr/>
        <p:txBody>
          <a:bodyPr/>
          <a:lstStyle/>
          <a:p>
            <a:endParaRPr lang="sv-SE"/>
          </a:p>
        </p:txBody>
      </p:sp>
      <p:pic>
        <p:nvPicPr>
          <p:cNvPr id="5" name="Picture 4">
            <a:extLst>
              <a:ext uri="{FF2B5EF4-FFF2-40B4-BE49-F238E27FC236}">
                <a16:creationId xmlns:a16="http://schemas.microsoft.com/office/drawing/2014/main" id="{05B04389-C01C-4E20-8A7C-526084FC7C6F}"/>
              </a:ext>
            </a:extLst>
          </p:cNvPr>
          <p:cNvPicPr>
            <a:picLocks noChangeAspect="1"/>
          </p:cNvPicPr>
          <p:nvPr/>
        </p:nvPicPr>
        <p:blipFill>
          <a:blip r:embed="rId2"/>
          <a:stretch>
            <a:fillRect/>
          </a:stretch>
        </p:blipFill>
        <p:spPr>
          <a:xfrm>
            <a:off x="1515983" y="258805"/>
            <a:ext cx="9160034" cy="6340389"/>
          </a:xfrm>
          <a:prstGeom prst="rect">
            <a:avLst/>
          </a:prstGeom>
        </p:spPr>
      </p:pic>
      <p:sp>
        <p:nvSpPr>
          <p:cNvPr id="6" name="Rectangle: Diagonal Corners Rounded 5">
            <a:extLst>
              <a:ext uri="{FF2B5EF4-FFF2-40B4-BE49-F238E27FC236}">
                <a16:creationId xmlns:a16="http://schemas.microsoft.com/office/drawing/2014/main" id="{26ACB1A5-5C8C-4F9B-95CD-FA1CD3AC0425}"/>
              </a:ext>
            </a:extLst>
          </p:cNvPr>
          <p:cNvSpPr/>
          <p:nvPr/>
        </p:nvSpPr>
        <p:spPr>
          <a:xfrm>
            <a:off x="1283154" y="1297419"/>
            <a:ext cx="9625692" cy="826349"/>
          </a:xfrm>
          <a:prstGeom prst="round2Diag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TextBox 6">
            <a:extLst>
              <a:ext uri="{FF2B5EF4-FFF2-40B4-BE49-F238E27FC236}">
                <a16:creationId xmlns:a16="http://schemas.microsoft.com/office/drawing/2014/main" id="{0C9357DD-8919-4F63-8C9B-A537A17793C9}"/>
              </a:ext>
            </a:extLst>
          </p:cNvPr>
          <p:cNvSpPr txBox="1"/>
          <p:nvPr/>
        </p:nvSpPr>
        <p:spPr>
          <a:xfrm>
            <a:off x="11464234" y="74139"/>
            <a:ext cx="639097" cy="369332"/>
          </a:xfrm>
          <a:prstGeom prst="rect">
            <a:avLst/>
          </a:prstGeom>
          <a:noFill/>
        </p:spPr>
        <p:txBody>
          <a:bodyPr wrap="square" rtlCol="0">
            <a:spAutoFit/>
          </a:bodyPr>
          <a:lstStyle/>
          <a:p>
            <a:r>
              <a:rPr lang="sv-SE" dirty="0">
                <a:hlinkClick r:id="rId3"/>
              </a:rPr>
              <a:t>Länk</a:t>
            </a:r>
            <a:endParaRPr lang="sv-SE" dirty="0"/>
          </a:p>
        </p:txBody>
      </p:sp>
      <p:pic>
        <p:nvPicPr>
          <p:cNvPr id="9" name="Picture 8">
            <a:extLst>
              <a:ext uri="{FF2B5EF4-FFF2-40B4-BE49-F238E27FC236}">
                <a16:creationId xmlns:a16="http://schemas.microsoft.com/office/drawing/2014/main" id="{4C2F6323-7A72-44AD-A2FB-4DEBF2C166CB}"/>
              </a:ext>
            </a:extLst>
          </p:cNvPr>
          <p:cNvPicPr>
            <a:picLocks noChangeAspect="1"/>
          </p:cNvPicPr>
          <p:nvPr/>
        </p:nvPicPr>
        <p:blipFill>
          <a:blip r:embed="rId4"/>
          <a:stretch>
            <a:fillRect/>
          </a:stretch>
        </p:blipFill>
        <p:spPr>
          <a:xfrm>
            <a:off x="10867657" y="5469284"/>
            <a:ext cx="1933792" cy="1897501"/>
          </a:xfrm>
          <a:prstGeom prst="rect">
            <a:avLst/>
          </a:prstGeom>
        </p:spPr>
      </p:pic>
      <p:pic>
        <p:nvPicPr>
          <p:cNvPr id="10" name="Picture 9">
            <a:extLst>
              <a:ext uri="{FF2B5EF4-FFF2-40B4-BE49-F238E27FC236}">
                <a16:creationId xmlns:a16="http://schemas.microsoft.com/office/drawing/2014/main" id="{095DCABF-71E5-4D86-8DB0-799E56465119}"/>
              </a:ext>
            </a:extLst>
          </p:cNvPr>
          <p:cNvPicPr>
            <a:picLocks noChangeAspect="1"/>
          </p:cNvPicPr>
          <p:nvPr/>
        </p:nvPicPr>
        <p:blipFill rotWithShape="1">
          <a:blip r:embed="rId5"/>
          <a:srcRect l="8048" r="15934"/>
          <a:stretch/>
        </p:blipFill>
        <p:spPr>
          <a:xfrm>
            <a:off x="-2929" y="203506"/>
            <a:ext cx="744145" cy="744145"/>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Tree>
    <p:extLst>
      <p:ext uri="{BB962C8B-B14F-4D97-AF65-F5344CB8AC3E}">
        <p14:creationId xmlns:p14="http://schemas.microsoft.com/office/powerpoint/2010/main" val="2034754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52B75-0D33-4A17-ACB2-A65B585DDB22}"/>
              </a:ext>
            </a:extLst>
          </p:cNvPr>
          <p:cNvSpPr>
            <a:spLocks noGrp="1"/>
          </p:cNvSpPr>
          <p:nvPr>
            <p:ph type="title"/>
          </p:nvPr>
        </p:nvSpPr>
        <p:spPr/>
        <p:txBody>
          <a:bodyPr/>
          <a:lstStyle/>
          <a:p>
            <a:endParaRPr lang="sv-SE"/>
          </a:p>
        </p:txBody>
      </p:sp>
      <p:pic>
        <p:nvPicPr>
          <p:cNvPr id="4" name="Picture 3">
            <a:extLst>
              <a:ext uri="{FF2B5EF4-FFF2-40B4-BE49-F238E27FC236}">
                <a16:creationId xmlns:a16="http://schemas.microsoft.com/office/drawing/2014/main" id="{E164BA28-F38C-4C81-820B-4FC5374BC0A7}"/>
              </a:ext>
            </a:extLst>
          </p:cNvPr>
          <p:cNvPicPr>
            <a:picLocks noChangeAspect="1"/>
          </p:cNvPicPr>
          <p:nvPr/>
        </p:nvPicPr>
        <p:blipFill>
          <a:blip r:embed="rId2"/>
          <a:stretch>
            <a:fillRect/>
          </a:stretch>
        </p:blipFill>
        <p:spPr>
          <a:xfrm>
            <a:off x="1535035" y="315960"/>
            <a:ext cx="9121930" cy="6226080"/>
          </a:xfrm>
          <a:prstGeom prst="rect">
            <a:avLst/>
          </a:prstGeom>
        </p:spPr>
      </p:pic>
      <p:sp>
        <p:nvSpPr>
          <p:cNvPr id="6" name="Rectangle: Diagonal Corners Rounded 5">
            <a:extLst>
              <a:ext uri="{FF2B5EF4-FFF2-40B4-BE49-F238E27FC236}">
                <a16:creationId xmlns:a16="http://schemas.microsoft.com/office/drawing/2014/main" id="{EF57E08E-F0E6-437B-9188-134702C7BD74}"/>
              </a:ext>
            </a:extLst>
          </p:cNvPr>
          <p:cNvSpPr/>
          <p:nvPr/>
        </p:nvSpPr>
        <p:spPr>
          <a:xfrm>
            <a:off x="1273629" y="1494064"/>
            <a:ext cx="9625692" cy="1191986"/>
          </a:xfrm>
          <a:prstGeom prst="round2Diag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TextBox 7">
            <a:extLst>
              <a:ext uri="{FF2B5EF4-FFF2-40B4-BE49-F238E27FC236}">
                <a16:creationId xmlns:a16="http://schemas.microsoft.com/office/drawing/2014/main" id="{32807F93-EF8A-4F16-AE00-F9B837BC1E4B}"/>
              </a:ext>
            </a:extLst>
          </p:cNvPr>
          <p:cNvSpPr txBox="1"/>
          <p:nvPr/>
        </p:nvSpPr>
        <p:spPr>
          <a:xfrm>
            <a:off x="11411538" y="131294"/>
            <a:ext cx="639097" cy="369332"/>
          </a:xfrm>
          <a:prstGeom prst="rect">
            <a:avLst/>
          </a:prstGeom>
          <a:noFill/>
        </p:spPr>
        <p:txBody>
          <a:bodyPr wrap="square" rtlCol="0">
            <a:spAutoFit/>
          </a:bodyPr>
          <a:lstStyle/>
          <a:p>
            <a:r>
              <a:rPr lang="sv-SE" dirty="0">
                <a:hlinkClick r:id="rId3"/>
              </a:rPr>
              <a:t>Länk</a:t>
            </a:r>
            <a:endParaRPr lang="sv-SE" dirty="0"/>
          </a:p>
        </p:txBody>
      </p:sp>
      <p:pic>
        <p:nvPicPr>
          <p:cNvPr id="9" name="Picture 8">
            <a:extLst>
              <a:ext uri="{FF2B5EF4-FFF2-40B4-BE49-F238E27FC236}">
                <a16:creationId xmlns:a16="http://schemas.microsoft.com/office/drawing/2014/main" id="{27C0CAAE-452C-4B47-9EAB-E9AE6E79A1FB}"/>
              </a:ext>
            </a:extLst>
          </p:cNvPr>
          <p:cNvPicPr>
            <a:picLocks noChangeAspect="1"/>
          </p:cNvPicPr>
          <p:nvPr/>
        </p:nvPicPr>
        <p:blipFill>
          <a:blip r:embed="rId4"/>
          <a:stretch>
            <a:fillRect/>
          </a:stretch>
        </p:blipFill>
        <p:spPr>
          <a:xfrm>
            <a:off x="10867657" y="5469284"/>
            <a:ext cx="1933792" cy="1897501"/>
          </a:xfrm>
          <a:prstGeom prst="rect">
            <a:avLst/>
          </a:prstGeom>
        </p:spPr>
      </p:pic>
      <p:pic>
        <p:nvPicPr>
          <p:cNvPr id="10" name="Picture 9">
            <a:extLst>
              <a:ext uri="{FF2B5EF4-FFF2-40B4-BE49-F238E27FC236}">
                <a16:creationId xmlns:a16="http://schemas.microsoft.com/office/drawing/2014/main" id="{A4F1FA7B-7D2B-467F-B8F8-4EA40D65DDD7}"/>
              </a:ext>
            </a:extLst>
          </p:cNvPr>
          <p:cNvPicPr>
            <a:picLocks noChangeAspect="1"/>
          </p:cNvPicPr>
          <p:nvPr/>
        </p:nvPicPr>
        <p:blipFill rotWithShape="1">
          <a:blip r:embed="rId5"/>
          <a:srcRect l="8048" r="15934"/>
          <a:stretch/>
        </p:blipFill>
        <p:spPr>
          <a:xfrm>
            <a:off x="-2929" y="203506"/>
            <a:ext cx="744145" cy="744145"/>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Tree>
    <p:extLst>
      <p:ext uri="{BB962C8B-B14F-4D97-AF65-F5344CB8AC3E}">
        <p14:creationId xmlns:p14="http://schemas.microsoft.com/office/powerpoint/2010/main" val="1982094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C9968-EAA8-494F-AEF4-19FCE45470EB}"/>
              </a:ext>
            </a:extLst>
          </p:cNvPr>
          <p:cNvSpPr>
            <a:spLocks noGrp="1"/>
          </p:cNvSpPr>
          <p:nvPr>
            <p:ph type="title"/>
          </p:nvPr>
        </p:nvSpPr>
        <p:spPr>
          <a:xfrm>
            <a:off x="838200" y="689327"/>
            <a:ext cx="10515600" cy="1325563"/>
          </a:xfrm>
        </p:spPr>
        <p:txBody>
          <a:bodyPr/>
          <a:lstStyle/>
          <a:p>
            <a:r>
              <a:rPr lang="sv-SE" dirty="0"/>
              <a:t>Träningsledare</a:t>
            </a:r>
          </a:p>
        </p:txBody>
      </p:sp>
      <p:sp>
        <p:nvSpPr>
          <p:cNvPr id="3" name="Content Placeholder 2">
            <a:extLst>
              <a:ext uri="{FF2B5EF4-FFF2-40B4-BE49-F238E27FC236}">
                <a16:creationId xmlns:a16="http://schemas.microsoft.com/office/drawing/2014/main" id="{20F4EAA6-CF9E-483F-A727-40C2379145D0}"/>
              </a:ext>
            </a:extLst>
          </p:cNvPr>
          <p:cNvSpPr>
            <a:spLocks noGrp="1"/>
          </p:cNvSpPr>
          <p:nvPr>
            <p:ph sz="half" idx="1"/>
          </p:nvPr>
        </p:nvSpPr>
        <p:spPr>
          <a:xfrm>
            <a:off x="838200" y="1700718"/>
            <a:ext cx="10515600" cy="4800447"/>
          </a:xfrm>
        </p:spPr>
        <p:txBody>
          <a:bodyPr>
            <a:normAutofit/>
          </a:bodyPr>
          <a:lstStyle/>
          <a:p>
            <a:r>
              <a:rPr lang="sv-SE" dirty="0"/>
              <a:t>Hur vi tränare tänker angående:</a:t>
            </a:r>
          </a:p>
          <a:p>
            <a:pPr lvl="1"/>
            <a:r>
              <a:rPr lang="sv-SE" dirty="0"/>
              <a:t> barn med olika kunskap.</a:t>
            </a:r>
          </a:p>
          <a:p>
            <a:pPr lvl="2"/>
            <a:r>
              <a:rPr lang="sv-SE" dirty="0"/>
              <a:t>Generellt vill vi premiera övningarna före matchspelet på träningarna.</a:t>
            </a:r>
          </a:p>
          <a:p>
            <a:pPr lvl="2"/>
            <a:r>
              <a:rPr lang="sv-SE" dirty="0"/>
              <a:t>Vi kommer fortsätta dela upp grupper blandat och sikta på att alla ska behandlas lika och få samma uppmärksamhet (träning och match).</a:t>
            </a:r>
          </a:p>
          <a:p>
            <a:pPr lvl="2"/>
            <a:endParaRPr lang="sv-SE" dirty="0"/>
          </a:p>
          <a:p>
            <a:pPr lvl="1"/>
            <a:r>
              <a:rPr lang="sv-SE" dirty="0"/>
              <a:t>barn med olika intresse av fotboll.</a:t>
            </a:r>
          </a:p>
          <a:p>
            <a:pPr lvl="2"/>
            <a:r>
              <a:rPr lang="sv-SE" dirty="0"/>
              <a:t>Vi ser även olika intresse från barnen vilket är naturligt, samt att barnen har olika humör olika dagar. Om vi märker att några busar försöker vi dela på dem i olika grupper. Om det är någon som inte lyssnar eller förstör träningen – fortsätter försöka med ”</a:t>
            </a:r>
            <a:r>
              <a:rPr lang="sv-SE" dirty="0" err="1"/>
              <a:t>time</a:t>
            </a:r>
            <a:r>
              <a:rPr lang="sv-SE" dirty="0"/>
              <a:t> </a:t>
            </a:r>
            <a:r>
              <a:rPr lang="sv-SE" dirty="0" err="1"/>
              <a:t>out</a:t>
            </a:r>
            <a:r>
              <a:rPr lang="sv-SE" dirty="0"/>
              <a:t>”.</a:t>
            </a:r>
          </a:p>
          <a:p>
            <a:pPr lvl="2"/>
            <a:r>
              <a:rPr lang="sv-SE" dirty="0"/>
              <a:t>Vi ber föräldrar att prata med barnen om de tycker att det är kul att spela fotboll och att det är viktigt att under träningen utför övningar som ledarna ber de att göra. </a:t>
            </a:r>
          </a:p>
          <a:p>
            <a:pPr lvl="2"/>
            <a:endParaRPr lang="sv-SE" dirty="0"/>
          </a:p>
          <a:p>
            <a:pPr lvl="1"/>
            <a:r>
              <a:rPr lang="sv-SE" dirty="0"/>
              <a:t>Frågor?</a:t>
            </a:r>
          </a:p>
          <a:p>
            <a:pPr marL="914400" lvl="2" indent="0">
              <a:buNone/>
            </a:pPr>
            <a:endParaRPr lang="sv-SE" dirty="0"/>
          </a:p>
        </p:txBody>
      </p:sp>
      <p:sp>
        <p:nvSpPr>
          <p:cNvPr id="5" name="Arrow: Chevron 4">
            <a:extLst>
              <a:ext uri="{FF2B5EF4-FFF2-40B4-BE49-F238E27FC236}">
                <a16:creationId xmlns:a16="http://schemas.microsoft.com/office/drawing/2014/main" id="{956EFE70-E3AD-4155-8E44-6A0B1DCB339E}"/>
              </a:ext>
            </a:extLst>
          </p:cNvPr>
          <p:cNvSpPr/>
          <p:nvPr/>
        </p:nvSpPr>
        <p:spPr>
          <a:xfrm>
            <a:off x="3491347" y="257695"/>
            <a:ext cx="2685011" cy="673330"/>
          </a:xfrm>
          <a:prstGeom prst="chevr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bg1"/>
                </a:solidFill>
              </a:rPr>
              <a:t>Hur tänker vi?</a:t>
            </a:r>
          </a:p>
        </p:txBody>
      </p:sp>
      <p:sp>
        <p:nvSpPr>
          <p:cNvPr id="6" name="Arrow: Pentagon 5">
            <a:extLst>
              <a:ext uri="{FF2B5EF4-FFF2-40B4-BE49-F238E27FC236}">
                <a16:creationId xmlns:a16="http://schemas.microsoft.com/office/drawing/2014/main" id="{5BBDBDFF-2621-4469-AE56-7BC03AF7718B}"/>
              </a:ext>
            </a:extLst>
          </p:cNvPr>
          <p:cNvSpPr/>
          <p:nvPr/>
        </p:nvSpPr>
        <p:spPr>
          <a:xfrm>
            <a:off x="789708" y="257695"/>
            <a:ext cx="2784767" cy="673330"/>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Träningsplan och fokus</a:t>
            </a:r>
          </a:p>
        </p:txBody>
      </p:sp>
      <p:sp>
        <p:nvSpPr>
          <p:cNvPr id="7" name="Arrow: Chevron 6">
            <a:extLst>
              <a:ext uri="{FF2B5EF4-FFF2-40B4-BE49-F238E27FC236}">
                <a16:creationId xmlns:a16="http://schemas.microsoft.com/office/drawing/2014/main" id="{F88D2345-5341-45C2-B4A4-F23E0341D282}"/>
              </a:ext>
            </a:extLst>
          </p:cNvPr>
          <p:cNvSpPr/>
          <p:nvPr/>
        </p:nvSpPr>
        <p:spPr>
          <a:xfrm>
            <a:off x="6104314" y="257695"/>
            <a:ext cx="2685011" cy="67333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bg1"/>
                </a:solidFill>
              </a:rPr>
              <a:t>Inför träning</a:t>
            </a:r>
          </a:p>
        </p:txBody>
      </p:sp>
      <p:pic>
        <p:nvPicPr>
          <p:cNvPr id="9" name="Picture 8">
            <a:extLst>
              <a:ext uri="{FF2B5EF4-FFF2-40B4-BE49-F238E27FC236}">
                <a16:creationId xmlns:a16="http://schemas.microsoft.com/office/drawing/2014/main" id="{011465AD-6415-4384-A8C8-088380B2D347}"/>
              </a:ext>
            </a:extLst>
          </p:cNvPr>
          <p:cNvPicPr>
            <a:picLocks noChangeAspect="1"/>
          </p:cNvPicPr>
          <p:nvPr/>
        </p:nvPicPr>
        <p:blipFill rotWithShape="1">
          <a:blip r:embed="rId2"/>
          <a:srcRect l="8048" r="15934"/>
          <a:stretch/>
        </p:blipFill>
        <p:spPr>
          <a:xfrm>
            <a:off x="-2929" y="203506"/>
            <a:ext cx="744145" cy="744145"/>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pic>
        <p:nvPicPr>
          <p:cNvPr id="11" name="Picture 10">
            <a:extLst>
              <a:ext uri="{FF2B5EF4-FFF2-40B4-BE49-F238E27FC236}">
                <a16:creationId xmlns:a16="http://schemas.microsoft.com/office/drawing/2014/main" id="{F6B7DEF1-24F2-4236-90F4-8FEFE84C7E0C}"/>
              </a:ext>
            </a:extLst>
          </p:cNvPr>
          <p:cNvPicPr>
            <a:picLocks noChangeAspect="1"/>
          </p:cNvPicPr>
          <p:nvPr/>
        </p:nvPicPr>
        <p:blipFill>
          <a:blip r:embed="rId3"/>
          <a:stretch>
            <a:fillRect/>
          </a:stretch>
        </p:blipFill>
        <p:spPr>
          <a:xfrm>
            <a:off x="10867657" y="5469284"/>
            <a:ext cx="1933792" cy="1897501"/>
          </a:xfrm>
          <a:prstGeom prst="rect">
            <a:avLst/>
          </a:prstGeom>
        </p:spPr>
      </p:pic>
    </p:spTree>
    <p:extLst>
      <p:ext uri="{BB962C8B-B14F-4D97-AF65-F5344CB8AC3E}">
        <p14:creationId xmlns:p14="http://schemas.microsoft.com/office/powerpoint/2010/main" val="20517605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7fea2623-af8f-4fb8-b1cf-b63cc8e496aa}" enabled="1" method="Standard" siteId="{81fa766e-a349-4867-8bf4-ab35e250a08f}" removed="0"/>
</clbl:labelList>
</file>

<file path=docProps/app.xml><?xml version="1.0" encoding="utf-8"?>
<Properties xmlns="http://schemas.openxmlformats.org/officeDocument/2006/extended-properties" xmlns:vt="http://schemas.openxmlformats.org/officeDocument/2006/docPropsVTypes">
  <TotalTime>9045</TotalTime>
  <Words>1510</Words>
  <Application>Microsoft Macintosh PowerPoint</Application>
  <PresentationFormat>Widescreen</PresentationFormat>
  <Paragraphs>235</Paragraphs>
  <Slides>25</Slides>
  <Notes>2</Notes>
  <HiddenSlides>6</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Google Sans</vt:lpstr>
      <vt:lpstr>Office Theme</vt:lpstr>
      <vt:lpstr>Föräldramöte - P15</vt:lpstr>
      <vt:lpstr>Var finner jag det visade materialet?</vt:lpstr>
      <vt:lpstr>PowerPoint Presentation</vt:lpstr>
      <vt:lpstr>POLLY</vt:lpstr>
      <vt:lpstr>Träningsledare</vt:lpstr>
      <vt:lpstr>Träningsledare</vt:lpstr>
      <vt:lpstr>PowerPoint Presentation</vt:lpstr>
      <vt:lpstr>PowerPoint Presentation</vt:lpstr>
      <vt:lpstr>Träningsledare</vt:lpstr>
      <vt:lpstr>Träningsledare</vt:lpstr>
      <vt:lpstr>PowerPoint Presentation</vt:lpstr>
      <vt:lpstr>Lagledare</vt:lpstr>
      <vt:lpstr>Lagledare</vt:lpstr>
      <vt:lpstr>POLLY</vt:lpstr>
      <vt:lpstr>Lagledare</vt:lpstr>
      <vt:lpstr>Lagledare</vt:lpstr>
      <vt:lpstr>Föräldragrupp</vt:lpstr>
      <vt:lpstr>POLLY</vt:lpstr>
      <vt:lpstr>POLLY</vt:lpstr>
      <vt:lpstr>Föräldragrupp</vt:lpstr>
      <vt:lpstr>Mentometer</vt:lpstr>
      <vt:lpstr>Föräldragrupp</vt:lpstr>
      <vt:lpstr>PowerPoint Presentation</vt:lpstr>
      <vt:lpstr>Tack + sista omröstning</vt:lpstr>
      <vt:lpstr>POLLY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Föräldramöte - P15</dc:title>
  <dc:creator>Frenning, Marcus (MF)</dc:creator>
  <cp:lastModifiedBy>Frenning, Mariam (M.F.)</cp:lastModifiedBy>
  <cp:revision>7</cp:revision>
  <dcterms:created xsi:type="dcterms:W3CDTF">2022-11-08T18:36:46Z</dcterms:created>
  <dcterms:modified xsi:type="dcterms:W3CDTF">2023-05-22T07:25:15Z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fea2623-af8f-4fb8-b1cf-b63cc8e496aa_Enabled">
    <vt:lpwstr>true</vt:lpwstr>
  </property>
  <property fmtid="{D5CDD505-2E9C-101B-9397-08002B2CF9AE}" pid="3" name="MSIP_Label_7fea2623-af8f-4fb8-b1cf-b63cc8e496aa_SetDate">
    <vt:lpwstr>2022-11-08T18:36:47Z</vt:lpwstr>
  </property>
  <property fmtid="{D5CDD505-2E9C-101B-9397-08002B2CF9AE}" pid="4" name="MSIP_Label_7fea2623-af8f-4fb8-b1cf-b63cc8e496aa_Method">
    <vt:lpwstr>Standard</vt:lpwstr>
  </property>
  <property fmtid="{D5CDD505-2E9C-101B-9397-08002B2CF9AE}" pid="5" name="MSIP_Label_7fea2623-af8f-4fb8-b1cf-b63cc8e496aa_Name">
    <vt:lpwstr>Internal</vt:lpwstr>
  </property>
  <property fmtid="{D5CDD505-2E9C-101B-9397-08002B2CF9AE}" pid="6" name="MSIP_Label_7fea2623-af8f-4fb8-b1cf-b63cc8e496aa_SiteId">
    <vt:lpwstr>81fa766e-a349-4867-8bf4-ab35e250a08f</vt:lpwstr>
  </property>
  <property fmtid="{D5CDD505-2E9C-101B-9397-08002B2CF9AE}" pid="7" name="MSIP_Label_7fea2623-af8f-4fb8-b1cf-b63cc8e496aa_ActionId">
    <vt:lpwstr>22f254e0-da20-4d5b-8bb1-d2a459a92c26</vt:lpwstr>
  </property>
  <property fmtid="{D5CDD505-2E9C-101B-9397-08002B2CF9AE}" pid="8" name="MSIP_Label_7fea2623-af8f-4fb8-b1cf-b63cc8e496aa_ContentBits">
    <vt:lpwstr>0</vt:lpwstr>
  </property>
</Properties>
</file>