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4D3EA-6D15-274F-B872-C7A6EFC944B6}" v="6" dt="2022-04-11T11:07:48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673"/>
  </p:normalViewPr>
  <p:slideViewPr>
    <p:cSldViewPr snapToGrid="0" snapToObjects="1">
      <p:cViewPr varScale="1">
        <p:scale>
          <a:sx n="103" d="100"/>
          <a:sy n="103" d="100"/>
        </p:scale>
        <p:origin x="8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nning, Mariam (M.F.)" userId="39955d8e-5c94-4b35-88cd-c2ae11b829c0" providerId="ADAL" clId="{9AE4D3EA-6D15-274F-B872-C7A6EFC944B6}"/>
    <pc:docChg chg="undo custSel modSld">
      <pc:chgData name="Frenning, Mariam (M.F.)" userId="39955d8e-5c94-4b35-88cd-c2ae11b829c0" providerId="ADAL" clId="{9AE4D3EA-6D15-274F-B872-C7A6EFC944B6}" dt="2022-04-12T08:16:13.587" v="286" actId="478"/>
      <pc:docMkLst>
        <pc:docMk/>
      </pc:docMkLst>
      <pc:sldChg chg="addSp delSp modSp mod">
        <pc:chgData name="Frenning, Mariam (M.F.)" userId="39955d8e-5c94-4b35-88cd-c2ae11b829c0" providerId="ADAL" clId="{9AE4D3EA-6D15-274F-B872-C7A6EFC944B6}" dt="2022-04-12T08:16:13.587" v="286" actId="478"/>
        <pc:sldMkLst>
          <pc:docMk/>
          <pc:sldMk cId="1675985218" sldId="256"/>
        </pc:sldMkLst>
        <pc:spChg chg="mod">
          <ac:chgData name="Frenning, Mariam (M.F.)" userId="39955d8e-5c94-4b35-88cd-c2ae11b829c0" providerId="ADAL" clId="{9AE4D3EA-6D15-274F-B872-C7A6EFC944B6}" dt="2022-04-04T12:18:59.255" v="7" actId="14100"/>
          <ac:spMkLst>
            <pc:docMk/>
            <pc:sldMk cId="1675985218" sldId="256"/>
            <ac:spMk id="6" creationId="{FB70023E-4A5C-B040-83A8-78E7CA74FFF6}"/>
          </ac:spMkLst>
        </pc:spChg>
        <pc:spChg chg="mod">
          <ac:chgData name="Frenning, Mariam (M.F.)" userId="39955d8e-5c94-4b35-88cd-c2ae11b829c0" providerId="ADAL" clId="{9AE4D3EA-6D15-274F-B872-C7A6EFC944B6}" dt="2022-04-04T12:20:25.540" v="34" actId="20577"/>
          <ac:spMkLst>
            <pc:docMk/>
            <pc:sldMk cId="1675985218" sldId="256"/>
            <ac:spMk id="14" creationId="{097F1328-10F8-134F-9687-50FB7557033E}"/>
          </ac:spMkLst>
        </pc:spChg>
        <pc:spChg chg="mod">
          <ac:chgData name="Frenning, Mariam (M.F.)" userId="39955d8e-5c94-4b35-88cd-c2ae11b829c0" providerId="ADAL" clId="{9AE4D3EA-6D15-274F-B872-C7A6EFC944B6}" dt="2022-04-04T12:21:39.355" v="39" actId="20577"/>
          <ac:spMkLst>
            <pc:docMk/>
            <pc:sldMk cId="1675985218" sldId="256"/>
            <ac:spMk id="16" creationId="{0C7EE4E2-A4F0-9348-B0E3-F2ED129AA4A0}"/>
          </ac:spMkLst>
        </pc:spChg>
        <pc:spChg chg="mod">
          <ac:chgData name="Frenning, Mariam (M.F.)" userId="39955d8e-5c94-4b35-88cd-c2ae11b829c0" providerId="ADAL" clId="{9AE4D3EA-6D15-274F-B872-C7A6EFC944B6}" dt="2022-04-04T13:18:59.530" v="123" actId="20577"/>
          <ac:spMkLst>
            <pc:docMk/>
            <pc:sldMk cId="1675985218" sldId="256"/>
            <ac:spMk id="18" creationId="{44777012-495E-6F43-BD8D-82C0D0DC57E8}"/>
          </ac:spMkLst>
        </pc:spChg>
        <pc:spChg chg="mod">
          <ac:chgData name="Frenning, Mariam (M.F.)" userId="39955d8e-5c94-4b35-88cd-c2ae11b829c0" providerId="ADAL" clId="{9AE4D3EA-6D15-274F-B872-C7A6EFC944B6}" dt="2022-04-04T12:23:14.717" v="58" actId="14100"/>
          <ac:spMkLst>
            <pc:docMk/>
            <pc:sldMk cId="1675985218" sldId="256"/>
            <ac:spMk id="20" creationId="{DCCD5420-02D2-E145-AF9D-2E179FEC597B}"/>
          </ac:spMkLst>
        </pc:spChg>
        <pc:spChg chg="add del mod">
          <ac:chgData name="Frenning, Mariam (M.F.)" userId="39955d8e-5c94-4b35-88cd-c2ae11b829c0" providerId="ADAL" clId="{9AE4D3EA-6D15-274F-B872-C7A6EFC944B6}" dt="2022-04-12T08:16:13.587" v="286" actId="478"/>
          <ac:spMkLst>
            <pc:docMk/>
            <pc:sldMk cId="1675985218" sldId="256"/>
            <ac:spMk id="59" creationId="{34E1F990-5262-9A4B-9AAF-627BC9A1EEF8}"/>
          </ac:spMkLst>
        </pc:spChg>
        <pc:spChg chg="add mod">
          <ac:chgData name="Frenning, Mariam (M.F.)" userId="39955d8e-5c94-4b35-88cd-c2ae11b829c0" providerId="ADAL" clId="{9AE4D3EA-6D15-274F-B872-C7A6EFC944B6}" dt="2022-04-12T00:01:38.208" v="282" actId="1037"/>
          <ac:spMkLst>
            <pc:docMk/>
            <pc:sldMk cId="1675985218" sldId="256"/>
            <ac:spMk id="60" creationId="{FF16765B-602C-3046-BC59-F879209D53C6}"/>
          </ac:spMkLst>
        </pc:spChg>
        <pc:spChg chg="add mod">
          <ac:chgData name="Frenning, Mariam (M.F.)" userId="39955d8e-5c94-4b35-88cd-c2ae11b829c0" providerId="ADAL" clId="{9AE4D3EA-6D15-274F-B872-C7A6EFC944B6}" dt="2022-04-12T00:01:33.969" v="281" actId="1037"/>
          <ac:spMkLst>
            <pc:docMk/>
            <pc:sldMk cId="1675985218" sldId="256"/>
            <ac:spMk id="61" creationId="{52D259C3-EC55-764F-BAE3-D482965787F9}"/>
          </ac:spMkLst>
        </pc:spChg>
        <pc:spChg chg="mod">
          <ac:chgData name="Frenning, Mariam (M.F.)" userId="39955d8e-5c94-4b35-88cd-c2ae11b829c0" providerId="ADAL" clId="{9AE4D3EA-6D15-274F-B872-C7A6EFC944B6}" dt="2022-04-12T00:01:41.838" v="283" actId="1037"/>
          <ac:spMkLst>
            <pc:docMk/>
            <pc:sldMk cId="1675985218" sldId="256"/>
            <ac:spMk id="107" creationId="{0E7CBADE-120B-6E49-8A8C-CCBFB53ED88D}"/>
          </ac:spMkLst>
        </pc:spChg>
        <pc:spChg chg="add mod">
          <ac:chgData name="Frenning, Mariam (M.F.)" userId="39955d8e-5c94-4b35-88cd-c2ae11b829c0" providerId="ADAL" clId="{9AE4D3EA-6D15-274F-B872-C7A6EFC944B6}" dt="2022-04-04T12:24:31.154" v="74" actId="20577"/>
          <ac:spMkLst>
            <pc:docMk/>
            <pc:sldMk cId="1675985218" sldId="256"/>
            <ac:spMk id="124" creationId="{970A33B7-1CDD-1740-BBBF-023D0AD19221}"/>
          </ac:spMkLst>
        </pc:spChg>
        <pc:picChg chg="mod">
          <ac:chgData name="Frenning, Mariam (M.F.)" userId="39955d8e-5c94-4b35-88cd-c2ae11b829c0" providerId="ADAL" clId="{9AE4D3EA-6D15-274F-B872-C7A6EFC944B6}" dt="2022-04-12T00:01:46.207" v="285" actId="1076"/>
          <ac:picMkLst>
            <pc:docMk/>
            <pc:sldMk cId="1675985218" sldId="256"/>
            <ac:picMk id="4" creationId="{3D4FC3A5-18F3-C04E-8861-64EBBCA41CC8}"/>
          </ac:picMkLst>
        </pc:picChg>
        <pc:picChg chg="mod">
          <ac:chgData name="Frenning, Mariam (M.F.)" userId="39955d8e-5c94-4b35-88cd-c2ae11b829c0" providerId="ADAL" clId="{9AE4D3EA-6D15-274F-B872-C7A6EFC944B6}" dt="2022-04-11T11:08:14.024" v="269" actId="1076"/>
          <ac:picMkLst>
            <pc:docMk/>
            <pc:sldMk cId="1675985218" sldId="256"/>
            <ac:picMk id="5" creationId="{8C25AFEF-831D-7943-BC1F-87D4267F2496}"/>
          </ac:picMkLst>
        </pc:picChg>
        <pc:cxnChg chg="mod">
          <ac:chgData name="Frenning, Mariam (M.F.)" userId="39955d8e-5c94-4b35-88cd-c2ae11b829c0" providerId="ADAL" clId="{9AE4D3EA-6D15-274F-B872-C7A6EFC944B6}" dt="2022-04-04T12:19:55.392" v="23" actId="14100"/>
          <ac:cxnSpMkLst>
            <pc:docMk/>
            <pc:sldMk cId="1675985218" sldId="256"/>
            <ac:cxnSpMk id="32" creationId="{C08CA46E-E7CB-8F44-98FC-7A29868869AC}"/>
          </ac:cxnSpMkLst>
        </pc:cxnChg>
        <pc:cxnChg chg="mod">
          <ac:chgData name="Frenning, Mariam (M.F.)" userId="39955d8e-5c94-4b35-88cd-c2ae11b829c0" providerId="ADAL" clId="{9AE4D3EA-6D15-274F-B872-C7A6EFC944B6}" dt="2022-04-04T12:19:50.691" v="22" actId="14100"/>
          <ac:cxnSpMkLst>
            <pc:docMk/>
            <pc:sldMk cId="1675985218" sldId="256"/>
            <ac:cxnSpMk id="35" creationId="{55352B7F-14C2-2C4C-9889-C7A27DD71F12}"/>
          </ac:cxnSpMkLst>
        </pc:cxnChg>
        <pc:cxnChg chg="mod">
          <ac:chgData name="Frenning, Mariam (M.F.)" userId="39955d8e-5c94-4b35-88cd-c2ae11b829c0" providerId="ADAL" clId="{9AE4D3EA-6D15-274F-B872-C7A6EFC944B6}" dt="2022-04-04T12:19:45.051" v="21" actId="14100"/>
          <ac:cxnSpMkLst>
            <pc:docMk/>
            <pc:sldMk cId="1675985218" sldId="256"/>
            <ac:cxnSpMk id="36" creationId="{4EC82F66-0E59-FB4E-91FB-E163145FC432}"/>
          </ac:cxnSpMkLst>
        </pc:cxnChg>
        <pc:cxnChg chg="mod">
          <ac:chgData name="Frenning, Mariam (M.F.)" userId="39955d8e-5c94-4b35-88cd-c2ae11b829c0" providerId="ADAL" clId="{9AE4D3EA-6D15-274F-B872-C7A6EFC944B6}" dt="2022-04-04T12:19:34.931" v="20" actId="14100"/>
          <ac:cxnSpMkLst>
            <pc:docMk/>
            <pc:sldMk cId="1675985218" sldId="256"/>
            <ac:cxnSpMk id="37" creationId="{211CA613-1448-FC4B-8241-742D06FCD890}"/>
          </ac:cxnSpMkLst>
        </pc:cxnChg>
        <pc:cxnChg chg="mod">
          <ac:chgData name="Frenning, Mariam (M.F.)" userId="39955d8e-5c94-4b35-88cd-c2ae11b829c0" providerId="ADAL" clId="{9AE4D3EA-6D15-274F-B872-C7A6EFC944B6}" dt="2022-04-04T12:19:26.623" v="19" actId="14100"/>
          <ac:cxnSpMkLst>
            <pc:docMk/>
            <pc:sldMk cId="1675985218" sldId="256"/>
            <ac:cxnSpMk id="38" creationId="{DD5BF42E-0799-014E-8E8D-2C9423618578}"/>
          </ac:cxnSpMkLst>
        </pc:cxnChg>
        <pc:cxnChg chg="mod">
          <ac:chgData name="Frenning, Mariam (M.F.)" userId="39955d8e-5c94-4b35-88cd-c2ae11b829c0" providerId="ADAL" clId="{9AE4D3EA-6D15-274F-B872-C7A6EFC944B6}" dt="2022-04-04T12:19:23.232" v="18" actId="14100"/>
          <ac:cxnSpMkLst>
            <pc:docMk/>
            <pc:sldMk cId="1675985218" sldId="256"/>
            <ac:cxnSpMk id="39" creationId="{AF0DE97D-4954-9444-85C2-2E7D6DF98DD0}"/>
          </ac:cxnSpMkLst>
        </pc:cxnChg>
        <pc:cxnChg chg="mod">
          <ac:chgData name="Frenning, Mariam (M.F.)" userId="39955d8e-5c94-4b35-88cd-c2ae11b829c0" providerId="ADAL" clId="{9AE4D3EA-6D15-274F-B872-C7A6EFC944B6}" dt="2022-04-12T00:01:46.207" v="285" actId="1076"/>
          <ac:cxnSpMkLst>
            <pc:docMk/>
            <pc:sldMk cId="1675985218" sldId="256"/>
            <ac:cxnSpMk id="54" creationId="{D604DDC0-449E-DD4A-AF6E-ED1CA091E1E6}"/>
          </ac:cxnSpMkLst>
        </pc:cxnChg>
        <pc:cxnChg chg="mod">
          <ac:chgData name="Frenning, Mariam (M.F.)" userId="39955d8e-5c94-4b35-88cd-c2ae11b829c0" providerId="ADAL" clId="{9AE4D3EA-6D15-274F-B872-C7A6EFC944B6}" dt="2022-04-04T12:22:12.482" v="47" actId="14100"/>
          <ac:cxnSpMkLst>
            <pc:docMk/>
            <pc:sldMk cId="1675985218" sldId="256"/>
            <ac:cxnSpMk id="70" creationId="{962DF411-0367-4947-BB46-C55F4339F7F3}"/>
          </ac:cxnSpMkLst>
        </pc:cxnChg>
        <pc:cxnChg chg="mod">
          <ac:chgData name="Frenning, Mariam (M.F.)" userId="39955d8e-5c94-4b35-88cd-c2ae11b829c0" providerId="ADAL" clId="{9AE4D3EA-6D15-274F-B872-C7A6EFC944B6}" dt="2022-04-04T13:20:06.986" v="179" actId="14100"/>
          <ac:cxnSpMkLst>
            <pc:docMk/>
            <pc:sldMk cId="1675985218" sldId="256"/>
            <ac:cxnSpMk id="74" creationId="{7885A302-D334-CE48-8161-0CC5B45B953B}"/>
          </ac:cxnSpMkLst>
        </pc:cxnChg>
        <pc:cxnChg chg="mod">
          <ac:chgData name="Frenning, Mariam (M.F.)" userId="39955d8e-5c94-4b35-88cd-c2ae11b829c0" providerId="ADAL" clId="{9AE4D3EA-6D15-274F-B872-C7A6EFC944B6}" dt="2022-04-04T13:20:03.655" v="178" actId="14100"/>
          <ac:cxnSpMkLst>
            <pc:docMk/>
            <pc:sldMk cId="1675985218" sldId="256"/>
            <ac:cxnSpMk id="75" creationId="{E47CFCFA-8E1A-8F4E-ACE1-39C674305822}"/>
          </ac:cxnSpMkLst>
        </pc:cxnChg>
        <pc:cxnChg chg="mod">
          <ac:chgData name="Frenning, Mariam (M.F.)" userId="39955d8e-5c94-4b35-88cd-c2ae11b829c0" providerId="ADAL" clId="{9AE4D3EA-6D15-274F-B872-C7A6EFC944B6}" dt="2022-04-04T13:19:59.491" v="177" actId="14100"/>
          <ac:cxnSpMkLst>
            <pc:docMk/>
            <pc:sldMk cId="1675985218" sldId="256"/>
            <ac:cxnSpMk id="76" creationId="{79AD7B49-0410-8E46-9A57-45B128073235}"/>
          </ac:cxnSpMkLst>
        </pc:cxnChg>
        <pc:cxnChg chg="mod">
          <ac:chgData name="Frenning, Mariam (M.F.)" userId="39955d8e-5c94-4b35-88cd-c2ae11b829c0" providerId="ADAL" clId="{9AE4D3EA-6D15-274F-B872-C7A6EFC944B6}" dt="2022-04-04T13:19:14.019" v="125" actId="14100"/>
          <ac:cxnSpMkLst>
            <pc:docMk/>
            <pc:sldMk cId="1675985218" sldId="256"/>
            <ac:cxnSpMk id="77" creationId="{9254A339-24B6-F743-BE86-C121437EA6B1}"/>
          </ac:cxnSpMkLst>
        </pc:cxnChg>
        <pc:cxnChg chg="mod">
          <ac:chgData name="Frenning, Mariam (M.F.)" userId="39955d8e-5c94-4b35-88cd-c2ae11b829c0" providerId="ADAL" clId="{9AE4D3EA-6D15-274F-B872-C7A6EFC944B6}" dt="2022-04-11T11:06:14.427" v="187" actId="1035"/>
          <ac:cxnSpMkLst>
            <pc:docMk/>
            <pc:sldMk cId="1675985218" sldId="256"/>
            <ac:cxnSpMk id="108" creationId="{51302B3F-7C70-0A48-831A-E80007AFDEEA}"/>
          </ac:cxnSpMkLst>
        </pc:cxnChg>
        <pc:cxnChg chg="mod">
          <ac:chgData name="Frenning, Mariam (M.F.)" userId="39955d8e-5c94-4b35-88cd-c2ae11b829c0" providerId="ADAL" clId="{9AE4D3EA-6D15-274F-B872-C7A6EFC944B6}" dt="2022-04-11T11:06:38.897" v="213" actId="1036"/>
          <ac:cxnSpMkLst>
            <pc:docMk/>
            <pc:sldMk cId="1675985218" sldId="256"/>
            <ac:cxnSpMk id="110" creationId="{8100E269-ACD2-DF4A-81BF-B39B3F1240DC}"/>
          </ac:cxnSpMkLst>
        </pc:cxnChg>
        <pc:cxnChg chg="mod">
          <ac:chgData name="Frenning, Mariam (M.F.)" userId="39955d8e-5c94-4b35-88cd-c2ae11b829c0" providerId="ADAL" clId="{9AE4D3EA-6D15-274F-B872-C7A6EFC944B6}" dt="2022-04-11T11:06:53.169" v="230" actId="1035"/>
          <ac:cxnSpMkLst>
            <pc:docMk/>
            <pc:sldMk cId="1675985218" sldId="256"/>
            <ac:cxnSpMk id="111" creationId="{6E288D54-7724-2F47-B595-42E7298ED254}"/>
          </ac:cxnSpMkLst>
        </pc:cxnChg>
        <pc:cxnChg chg="mod">
          <ac:chgData name="Frenning, Mariam (M.F.)" userId="39955d8e-5c94-4b35-88cd-c2ae11b829c0" providerId="ADAL" clId="{9AE4D3EA-6D15-274F-B872-C7A6EFC944B6}" dt="2022-04-04T13:19:53.919" v="176" actId="1038"/>
          <ac:cxnSpMkLst>
            <pc:docMk/>
            <pc:sldMk cId="1675985218" sldId="256"/>
            <ac:cxnSpMk id="112" creationId="{044E43DB-FBC2-A442-B88A-E1556E9260C5}"/>
          </ac:cxnSpMkLst>
        </pc:cxnChg>
        <pc:cxnChg chg="mod">
          <ac:chgData name="Frenning, Mariam (M.F.)" userId="39955d8e-5c94-4b35-88cd-c2ae11b829c0" providerId="ADAL" clId="{9AE4D3EA-6D15-274F-B872-C7A6EFC944B6}" dt="2022-04-11T11:07:38.414" v="262" actId="1036"/>
          <ac:cxnSpMkLst>
            <pc:docMk/>
            <pc:sldMk cId="1675985218" sldId="256"/>
            <ac:cxnSpMk id="113" creationId="{594CF9A2-1C47-664B-A2FC-AE255F0FEE7F}"/>
          </ac:cxnSpMkLst>
        </pc:cxnChg>
        <pc:cxnChg chg="mod">
          <ac:chgData name="Frenning, Mariam (M.F.)" userId="39955d8e-5c94-4b35-88cd-c2ae11b829c0" providerId="ADAL" clId="{9AE4D3EA-6D15-274F-B872-C7A6EFC944B6}" dt="2022-04-11T11:06:21.808" v="199" actId="1035"/>
          <ac:cxnSpMkLst>
            <pc:docMk/>
            <pc:sldMk cId="1675985218" sldId="256"/>
            <ac:cxnSpMk id="114" creationId="{714FE276-500C-0645-82CE-E36120AB5C72}"/>
          </ac:cxnSpMkLst>
        </pc:cxnChg>
        <pc:cxnChg chg="del mod">
          <ac:chgData name="Frenning, Mariam (M.F.)" userId="39955d8e-5c94-4b35-88cd-c2ae11b829c0" providerId="ADAL" clId="{9AE4D3EA-6D15-274F-B872-C7A6EFC944B6}" dt="2022-04-11T11:07:44.103" v="263" actId="478"/>
          <ac:cxnSpMkLst>
            <pc:docMk/>
            <pc:sldMk cId="1675985218" sldId="256"/>
            <ac:cxnSpMk id="115" creationId="{9AB72815-3C21-7446-BD95-481F2C8A31C8}"/>
          </ac:cxnSpMkLst>
        </pc:cxnChg>
        <pc:cxnChg chg="add mod">
          <ac:chgData name="Frenning, Mariam (M.F.)" userId="39955d8e-5c94-4b35-88cd-c2ae11b829c0" providerId="ADAL" clId="{9AE4D3EA-6D15-274F-B872-C7A6EFC944B6}" dt="2022-04-04T12:24:36.838" v="75" actId="1076"/>
          <ac:cxnSpMkLst>
            <pc:docMk/>
            <pc:sldMk cId="1675985218" sldId="256"/>
            <ac:cxnSpMk id="123" creationId="{1E25A85A-F943-5846-BE87-21DAEA35EA31}"/>
          </ac:cxnSpMkLst>
        </pc:cxnChg>
        <pc:cxnChg chg="add del mod">
          <ac:chgData name="Frenning, Mariam (M.F.)" userId="39955d8e-5c94-4b35-88cd-c2ae11b829c0" providerId="ADAL" clId="{9AE4D3EA-6D15-274F-B872-C7A6EFC944B6}" dt="2022-04-11T11:07:22.572" v="242" actId="478"/>
          <ac:cxnSpMkLst>
            <pc:docMk/>
            <pc:sldMk cId="1675985218" sldId="256"/>
            <ac:cxnSpMk id="125" creationId="{FB829DE3-2A70-3341-8918-F7778635FF6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5/14/22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4FC3A5-18F3-C04E-8861-64EBBCA41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008" y="116091"/>
            <a:ext cx="6268435" cy="5140116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25AFEF-831D-7943-BC1F-87D4267F2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008" y="5284071"/>
            <a:ext cx="6268435" cy="16017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B70023E-4A5C-B040-83A8-78E7CA74FFF6}"/>
              </a:ext>
            </a:extLst>
          </p:cNvPr>
          <p:cNvSpPr txBox="1"/>
          <p:nvPr/>
        </p:nvSpPr>
        <p:spPr>
          <a:xfrm>
            <a:off x="66803" y="33292"/>
            <a:ext cx="11475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6"/>
                </a:solidFill>
              </a:rPr>
              <a:t>Lag grön: Marcus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Leonard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Alexander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Leon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Frank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Joel</a:t>
            </a:r>
          </a:p>
          <a:p>
            <a:r>
              <a:rPr lang="en-SE" sz="1000" dirty="0">
                <a:solidFill>
                  <a:schemeClr val="accent6"/>
                </a:solidFill>
              </a:rPr>
              <a:t>Eron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7F1328-10F8-134F-9687-50FB7557033E}"/>
              </a:ext>
            </a:extLst>
          </p:cNvPr>
          <p:cNvSpPr txBox="1"/>
          <p:nvPr/>
        </p:nvSpPr>
        <p:spPr>
          <a:xfrm>
            <a:off x="1305625" y="1351445"/>
            <a:ext cx="11196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rgbClr val="FF0000"/>
                </a:solidFill>
              </a:rPr>
              <a:t>Lag Röd: Antonio</a:t>
            </a:r>
          </a:p>
          <a:p>
            <a:r>
              <a:rPr lang="en-SE" sz="1000" dirty="0">
                <a:solidFill>
                  <a:srgbClr val="FF0000"/>
                </a:solidFill>
              </a:rPr>
              <a:t>Martin</a:t>
            </a:r>
          </a:p>
          <a:p>
            <a:r>
              <a:rPr lang="en-SE" sz="1000" dirty="0">
                <a:solidFill>
                  <a:srgbClr val="FF0000"/>
                </a:solidFill>
              </a:rPr>
              <a:t>Mark</a:t>
            </a:r>
          </a:p>
          <a:p>
            <a:r>
              <a:rPr lang="en-SE" sz="1000" dirty="0">
                <a:solidFill>
                  <a:srgbClr val="FF0000"/>
                </a:solidFill>
              </a:rPr>
              <a:t>Ebbe</a:t>
            </a:r>
          </a:p>
          <a:p>
            <a:r>
              <a:rPr lang="en-SE" sz="1000" dirty="0">
                <a:solidFill>
                  <a:srgbClr val="FF0000"/>
                </a:solidFill>
              </a:rPr>
              <a:t>Edin</a:t>
            </a:r>
          </a:p>
          <a:p>
            <a:r>
              <a:rPr lang="en-SE" sz="1000" dirty="0">
                <a:solidFill>
                  <a:srgbClr val="FF0000"/>
                </a:solidFill>
              </a:rPr>
              <a:t>Ismar</a:t>
            </a:r>
          </a:p>
          <a:p>
            <a:r>
              <a:rPr lang="en-SE" sz="1000" dirty="0">
                <a:solidFill>
                  <a:srgbClr val="FF0000"/>
                </a:solidFill>
              </a:rPr>
              <a:t>Charlie S.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7EE4E2-A4F0-9348-B0E3-F2ED129AA4A0}"/>
              </a:ext>
            </a:extLst>
          </p:cNvPr>
          <p:cNvSpPr txBox="1"/>
          <p:nvPr/>
        </p:nvSpPr>
        <p:spPr>
          <a:xfrm>
            <a:off x="754575" y="2475299"/>
            <a:ext cx="1132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2"/>
                </a:solidFill>
              </a:rPr>
              <a:t>Lag Orange: Sher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Marwin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Charlie Lilj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Tage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Lian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Oliver</a:t>
            </a:r>
          </a:p>
          <a:p>
            <a:r>
              <a:rPr lang="en-SE" sz="1000" dirty="0">
                <a:solidFill>
                  <a:schemeClr val="accent2"/>
                </a:solidFill>
              </a:rPr>
              <a:t>Axel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4777012-495E-6F43-BD8D-82C0D0DC57E8}"/>
              </a:ext>
            </a:extLst>
          </p:cNvPr>
          <p:cNvSpPr txBox="1"/>
          <p:nvPr/>
        </p:nvSpPr>
        <p:spPr>
          <a:xfrm>
            <a:off x="108156" y="3682044"/>
            <a:ext cx="85901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>
                <a:solidFill>
                  <a:schemeClr val="accent1"/>
                </a:solidFill>
              </a:rPr>
              <a:t>Lag Blå :Edis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Elvin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Loui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Leo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Anthon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Charlie L’</a:t>
            </a:r>
          </a:p>
          <a:p>
            <a:r>
              <a:rPr lang="en-SE" sz="1000" dirty="0">
                <a:solidFill>
                  <a:schemeClr val="accent1"/>
                </a:solidFill>
              </a:rPr>
              <a:t>Adrian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CD5420-02D2-E145-AF9D-2E179FEC597B}"/>
              </a:ext>
            </a:extLst>
          </p:cNvPr>
          <p:cNvSpPr txBox="1"/>
          <p:nvPr/>
        </p:nvSpPr>
        <p:spPr>
          <a:xfrm>
            <a:off x="754575" y="5271952"/>
            <a:ext cx="113277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Lag Svart:  Bassam</a:t>
            </a:r>
          </a:p>
          <a:p>
            <a:r>
              <a:rPr lang="en-SE" sz="1000" dirty="0"/>
              <a:t>Emanuel</a:t>
            </a:r>
          </a:p>
          <a:p>
            <a:r>
              <a:rPr lang="en-SE" sz="1000" dirty="0"/>
              <a:t>Mudtjaba</a:t>
            </a:r>
          </a:p>
          <a:p>
            <a:r>
              <a:rPr lang="en-SE" sz="1000" dirty="0"/>
              <a:t>Simon</a:t>
            </a:r>
          </a:p>
          <a:p>
            <a:r>
              <a:rPr lang="en-SE" sz="1000" dirty="0"/>
              <a:t>Jacob</a:t>
            </a:r>
          </a:p>
          <a:p>
            <a:r>
              <a:rPr lang="en-SE" sz="1000" dirty="0"/>
              <a:t>Oliver</a:t>
            </a:r>
          </a:p>
          <a:p>
            <a:r>
              <a:rPr lang="en-SE" sz="1000" dirty="0"/>
              <a:t>Theo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70943E-938B-9B47-90E9-57403D769579}"/>
              </a:ext>
            </a:extLst>
          </p:cNvPr>
          <p:cNvCxnSpPr/>
          <p:nvPr/>
        </p:nvCxnSpPr>
        <p:spPr>
          <a:xfrm flipH="1">
            <a:off x="632178" y="203200"/>
            <a:ext cx="2066830" cy="8528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73B44F8-5AB5-1F49-9D48-402477E9C11A}"/>
              </a:ext>
            </a:extLst>
          </p:cNvPr>
          <p:cNvCxnSpPr>
            <a:cxnSpLocks/>
          </p:cNvCxnSpPr>
          <p:nvPr/>
        </p:nvCxnSpPr>
        <p:spPr>
          <a:xfrm flipH="1">
            <a:off x="754575" y="365724"/>
            <a:ext cx="2024092" cy="11441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9FC71FB-11EB-3D4B-AA53-4C29D136B7E4}"/>
              </a:ext>
            </a:extLst>
          </p:cNvPr>
          <p:cNvCxnSpPr>
            <a:cxnSpLocks/>
          </p:cNvCxnSpPr>
          <p:nvPr/>
        </p:nvCxnSpPr>
        <p:spPr>
          <a:xfrm flipH="1">
            <a:off x="487747" y="547251"/>
            <a:ext cx="2290920" cy="79591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2AF5C7-DED6-BD44-A1F8-5F3FFBAA4300}"/>
              </a:ext>
            </a:extLst>
          </p:cNvPr>
          <p:cNvCxnSpPr>
            <a:cxnSpLocks/>
          </p:cNvCxnSpPr>
          <p:nvPr/>
        </p:nvCxnSpPr>
        <p:spPr>
          <a:xfrm flipH="1" flipV="1">
            <a:off x="518072" y="787869"/>
            <a:ext cx="2260595" cy="2344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8B31AC-9FC5-B040-99A5-18B2AAB513B3}"/>
              </a:ext>
            </a:extLst>
          </p:cNvPr>
          <p:cNvCxnSpPr>
            <a:cxnSpLocks/>
          </p:cNvCxnSpPr>
          <p:nvPr/>
        </p:nvCxnSpPr>
        <p:spPr>
          <a:xfrm flipH="1" flipV="1">
            <a:off x="496311" y="932070"/>
            <a:ext cx="2393645" cy="269105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7CD2509-6590-244E-A2B1-62884FE52C55}"/>
              </a:ext>
            </a:extLst>
          </p:cNvPr>
          <p:cNvCxnSpPr>
            <a:cxnSpLocks/>
          </p:cNvCxnSpPr>
          <p:nvPr/>
        </p:nvCxnSpPr>
        <p:spPr>
          <a:xfrm flipH="1" flipV="1">
            <a:off x="487747" y="1084683"/>
            <a:ext cx="2402209" cy="277519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08CA46E-E7CB-8F44-98FC-7A29868869AC}"/>
              </a:ext>
            </a:extLst>
          </p:cNvPr>
          <p:cNvCxnSpPr>
            <a:cxnSpLocks/>
          </p:cNvCxnSpPr>
          <p:nvPr/>
        </p:nvCxnSpPr>
        <p:spPr>
          <a:xfrm flipH="1">
            <a:off x="1809668" y="693957"/>
            <a:ext cx="1039038" cy="96561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5352B7F-14C2-2C4C-9889-C7A27DD71F12}"/>
              </a:ext>
            </a:extLst>
          </p:cNvPr>
          <p:cNvCxnSpPr>
            <a:cxnSpLocks/>
          </p:cNvCxnSpPr>
          <p:nvPr/>
        </p:nvCxnSpPr>
        <p:spPr>
          <a:xfrm flipH="1">
            <a:off x="1765350" y="1527895"/>
            <a:ext cx="1202400" cy="2691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4EC82F66-0E59-FB4E-91FB-E163145FC432}"/>
              </a:ext>
            </a:extLst>
          </p:cNvPr>
          <p:cNvCxnSpPr>
            <a:cxnSpLocks/>
          </p:cNvCxnSpPr>
          <p:nvPr/>
        </p:nvCxnSpPr>
        <p:spPr>
          <a:xfrm flipH="1">
            <a:off x="1714568" y="1692323"/>
            <a:ext cx="1175319" cy="27591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11CA613-1448-FC4B-8241-742D06FCD890}"/>
              </a:ext>
            </a:extLst>
          </p:cNvPr>
          <p:cNvCxnSpPr>
            <a:cxnSpLocks/>
          </p:cNvCxnSpPr>
          <p:nvPr/>
        </p:nvCxnSpPr>
        <p:spPr>
          <a:xfrm flipH="1">
            <a:off x="1687487" y="1863962"/>
            <a:ext cx="1041391" cy="219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DD5BF42E-0799-014E-8E8D-2C9423618578}"/>
              </a:ext>
            </a:extLst>
          </p:cNvPr>
          <p:cNvCxnSpPr>
            <a:cxnSpLocks/>
          </p:cNvCxnSpPr>
          <p:nvPr/>
        </p:nvCxnSpPr>
        <p:spPr>
          <a:xfrm flipH="1">
            <a:off x="1765350" y="2029847"/>
            <a:ext cx="1175319" cy="21972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AF0DE97D-4954-9444-85C2-2E7D6DF98DD0}"/>
              </a:ext>
            </a:extLst>
          </p:cNvPr>
          <p:cNvCxnSpPr>
            <a:cxnSpLocks/>
          </p:cNvCxnSpPr>
          <p:nvPr/>
        </p:nvCxnSpPr>
        <p:spPr>
          <a:xfrm flipH="1" flipV="1">
            <a:off x="1887353" y="2395085"/>
            <a:ext cx="1002534" cy="1293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2896B35-C64F-A446-8846-5000C2DF8453}"/>
              </a:ext>
            </a:extLst>
          </p:cNvPr>
          <p:cNvCxnSpPr>
            <a:cxnSpLocks/>
          </p:cNvCxnSpPr>
          <p:nvPr/>
        </p:nvCxnSpPr>
        <p:spPr>
          <a:xfrm flipH="1">
            <a:off x="1318091" y="2216408"/>
            <a:ext cx="1530615" cy="550615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604DDC0-449E-DD4A-AF6E-ED1CA091E1E6}"/>
              </a:ext>
            </a:extLst>
          </p:cNvPr>
          <p:cNvCxnSpPr>
            <a:cxnSpLocks/>
            <a:stCxn id="4" idx="1"/>
          </p:cNvCxnSpPr>
          <p:nvPr/>
        </p:nvCxnSpPr>
        <p:spPr>
          <a:xfrm flipH="1">
            <a:off x="1429421" y="2686149"/>
            <a:ext cx="1269587" cy="27425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3276576-F14D-0841-87FF-C6614EDDE757}"/>
              </a:ext>
            </a:extLst>
          </p:cNvPr>
          <p:cNvCxnSpPr>
            <a:cxnSpLocks/>
          </p:cNvCxnSpPr>
          <p:nvPr/>
        </p:nvCxnSpPr>
        <p:spPr>
          <a:xfrm flipH="1" flipV="1">
            <a:off x="1136946" y="3235113"/>
            <a:ext cx="1673392" cy="44693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C851C77D-0B80-3F4E-A896-6DA544174A61}"/>
              </a:ext>
            </a:extLst>
          </p:cNvPr>
          <p:cNvCxnSpPr>
            <a:cxnSpLocks/>
          </p:cNvCxnSpPr>
          <p:nvPr/>
        </p:nvCxnSpPr>
        <p:spPr>
          <a:xfrm flipH="1" flipV="1">
            <a:off x="1152381" y="3068398"/>
            <a:ext cx="1735710" cy="1293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9C47321C-38FB-8445-A69C-E59BAAA71197}"/>
              </a:ext>
            </a:extLst>
          </p:cNvPr>
          <p:cNvCxnSpPr>
            <a:cxnSpLocks/>
          </p:cNvCxnSpPr>
          <p:nvPr/>
        </p:nvCxnSpPr>
        <p:spPr>
          <a:xfrm flipH="1" flipV="1">
            <a:off x="1214325" y="3376623"/>
            <a:ext cx="1668055" cy="48749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E7BB2BF-ED46-3E40-BE0E-F90F19F9501C}"/>
              </a:ext>
            </a:extLst>
          </p:cNvPr>
          <p:cNvCxnSpPr>
            <a:cxnSpLocks/>
          </p:cNvCxnSpPr>
          <p:nvPr/>
        </p:nvCxnSpPr>
        <p:spPr>
          <a:xfrm flipH="1" flipV="1">
            <a:off x="1114901" y="3526837"/>
            <a:ext cx="1852849" cy="516111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62DF411-0367-4947-BB46-C55F4339F7F3}"/>
              </a:ext>
            </a:extLst>
          </p:cNvPr>
          <p:cNvCxnSpPr>
            <a:cxnSpLocks/>
          </p:cNvCxnSpPr>
          <p:nvPr/>
        </p:nvCxnSpPr>
        <p:spPr>
          <a:xfrm flipH="1">
            <a:off x="566369" y="2882184"/>
            <a:ext cx="2266014" cy="10678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FD51F754-753A-624C-B6A4-3C0A7BBD6D23}"/>
              </a:ext>
            </a:extLst>
          </p:cNvPr>
          <p:cNvCxnSpPr>
            <a:cxnSpLocks/>
          </p:cNvCxnSpPr>
          <p:nvPr/>
        </p:nvCxnSpPr>
        <p:spPr>
          <a:xfrm flipH="1" flipV="1">
            <a:off x="462364" y="4095540"/>
            <a:ext cx="2478305" cy="9997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7885A302-D334-CE48-8161-0CC5B45B953B}"/>
              </a:ext>
            </a:extLst>
          </p:cNvPr>
          <p:cNvCxnSpPr>
            <a:cxnSpLocks/>
          </p:cNvCxnSpPr>
          <p:nvPr/>
        </p:nvCxnSpPr>
        <p:spPr>
          <a:xfrm flipH="1" flipV="1">
            <a:off x="532634" y="4266819"/>
            <a:ext cx="2194866" cy="4357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47CFCFA-8E1A-8F4E-ACE1-39C674305822}"/>
              </a:ext>
            </a:extLst>
          </p:cNvPr>
          <p:cNvCxnSpPr>
            <a:cxnSpLocks/>
          </p:cNvCxnSpPr>
          <p:nvPr/>
        </p:nvCxnSpPr>
        <p:spPr>
          <a:xfrm flipH="1" flipV="1">
            <a:off x="640563" y="4428031"/>
            <a:ext cx="2160276" cy="6003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79AD7B49-0410-8E46-9A57-45B128073235}"/>
              </a:ext>
            </a:extLst>
          </p:cNvPr>
          <p:cNvCxnSpPr>
            <a:cxnSpLocks/>
          </p:cNvCxnSpPr>
          <p:nvPr/>
        </p:nvCxnSpPr>
        <p:spPr>
          <a:xfrm flipH="1" flipV="1">
            <a:off x="651034" y="4562302"/>
            <a:ext cx="2127633" cy="63561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9254A339-24B6-F743-BE86-C121437EA6B1}"/>
              </a:ext>
            </a:extLst>
          </p:cNvPr>
          <p:cNvCxnSpPr>
            <a:cxnSpLocks/>
          </p:cNvCxnSpPr>
          <p:nvPr/>
        </p:nvCxnSpPr>
        <p:spPr>
          <a:xfrm flipH="1" flipV="1">
            <a:off x="632178" y="4730391"/>
            <a:ext cx="2250200" cy="7840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BE9A609D-4B69-4F4A-ABD6-20FF76AB481C}"/>
              </a:ext>
            </a:extLst>
          </p:cNvPr>
          <p:cNvCxnSpPr>
            <a:cxnSpLocks/>
          </p:cNvCxnSpPr>
          <p:nvPr/>
        </p:nvCxnSpPr>
        <p:spPr>
          <a:xfrm flipH="1">
            <a:off x="1318091" y="5376232"/>
            <a:ext cx="1460576" cy="1922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F29FA18-8868-804F-A6F7-1E18E0A674D2}"/>
              </a:ext>
            </a:extLst>
          </p:cNvPr>
          <p:cNvCxnSpPr>
            <a:cxnSpLocks/>
          </p:cNvCxnSpPr>
          <p:nvPr/>
        </p:nvCxnSpPr>
        <p:spPr>
          <a:xfrm flipH="1">
            <a:off x="1426011" y="5698424"/>
            <a:ext cx="1272997" cy="267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296DA26-7358-F144-BA76-DCFD8E202755}"/>
              </a:ext>
            </a:extLst>
          </p:cNvPr>
          <p:cNvCxnSpPr>
            <a:cxnSpLocks/>
          </p:cNvCxnSpPr>
          <p:nvPr/>
        </p:nvCxnSpPr>
        <p:spPr>
          <a:xfrm flipH="1">
            <a:off x="1214325" y="5873258"/>
            <a:ext cx="1596013" cy="78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0A478111-DC84-C049-A7B5-03048024BEC4}"/>
              </a:ext>
            </a:extLst>
          </p:cNvPr>
          <p:cNvCxnSpPr>
            <a:cxnSpLocks/>
          </p:cNvCxnSpPr>
          <p:nvPr/>
        </p:nvCxnSpPr>
        <p:spPr>
          <a:xfrm flipH="1" flipV="1">
            <a:off x="1184082" y="6021841"/>
            <a:ext cx="1756587" cy="15621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69195DCD-2440-604F-A793-000FEEC41F57}"/>
              </a:ext>
            </a:extLst>
          </p:cNvPr>
          <p:cNvCxnSpPr>
            <a:cxnSpLocks/>
          </p:cNvCxnSpPr>
          <p:nvPr/>
        </p:nvCxnSpPr>
        <p:spPr>
          <a:xfrm flipH="1" flipV="1">
            <a:off x="1183300" y="6185904"/>
            <a:ext cx="1706587" cy="1694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CBCDED85-9E4E-E346-8438-3C97436129AB}"/>
              </a:ext>
            </a:extLst>
          </p:cNvPr>
          <p:cNvCxnSpPr>
            <a:cxnSpLocks/>
          </p:cNvCxnSpPr>
          <p:nvPr/>
        </p:nvCxnSpPr>
        <p:spPr>
          <a:xfrm flipH="1" flipV="1">
            <a:off x="1183300" y="6302338"/>
            <a:ext cx="1784450" cy="23132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7" name="TextBox 106">
            <a:extLst>
              <a:ext uri="{FF2B5EF4-FFF2-40B4-BE49-F238E27FC236}">
                <a16:creationId xmlns:a16="http://schemas.microsoft.com/office/drawing/2014/main" id="{0E7CBADE-120B-6E49-8A8C-CCBFB53ED88D}"/>
              </a:ext>
            </a:extLst>
          </p:cNvPr>
          <p:cNvSpPr txBox="1"/>
          <p:nvPr/>
        </p:nvSpPr>
        <p:spPr>
          <a:xfrm>
            <a:off x="3643232" y="749952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1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51302B3F-7C70-0A48-831A-E80007AFDEEA}"/>
              </a:ext>
            </a:extLst>
          </p:cNvPr>
          <p:cNvCxnSpPr>
            <a:cxnSpLocks/>
          </p:cNvCxnSpPr>
          <p:nvPr/>
        </p:nvCxnSpPr>
        <p:spPr>
          <a:xfrm flipH="1">
            <a:off x="2848703" y="2365177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8100E269-ACD2-DF4A-81BF-B39B3F1240DC}"/>
              </a:ext>
            </a:extLst>
          </p:cNvPr>
          <p:cNvCxnSpPr>
            <a:cxnSpLocks/>
          </p:cNvCxnSpPr>
          <p:nvPr/>
        </p:nvCxnSpPr>
        <p:spPr>
          <a:xfrm flipH="1">
            <a:off x="2848705" y="3366471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6E288D54-7724-2F47-B595-42E7298ED254}"/>
              </a:ext>
            </a:extLst>
          </p:cNvPr>
          <p:cNvCxnSpPr>
            <a:cxnSpLocks/>
          </p:cNvCxnSpPr>
          <p:nvPr/>
        </p:nvCxnSpPr>
        <p:spPr>
          <a:xfrm flipH="1">
            <a:off x="2848704" y="3526837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044E43DB-FBC2-A442-B88A-E1556E9260C5}"/>
              </a:ext>
            </a:extLst>
          </p:cNvPr>
          <p:cNvCxnSpPr>
            <a:cxnSpLocks/>
          </p:cNvCxnSpPr>
          <p:nvPr/>
        </p:nvCxnSpPr>
        <p:spPr>
          <a:xfrm flipH="1">
            <a:off x="2834428" y="4354943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594CF9A2-1C47-664B-A2FC-AE255F0FEE7F}"/>
              </a:ext>
            </a:extLst>
          </p:cNvPr>
          <p:cNvCxnSpPr>
            <a:cxnSpLocks/>
          </p:cNvCxnSpPr>
          <p:nvPr/>
        </p:nvCxnSpPr>
        <p:spPr>
          <a:xfrm flipH="1">
            <a:off x="2848703" y="4874173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714FE276-500C-0645-82CE-E36120AB5C72}"/>
              </a:ext>
            </a:extLst>
          </p:cNvPr>
          <p:cNvCxnSpPr>
            <a:cxnSpLocks/>
          </p:cNvCxnSpPr>
          <p:nvPr/>
        </p:nvCxnSpPr>
        <p:spPr>
          <a:xfrm flipH="1">
            <a:off x="2848703" y="3031498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E25A85A-F943-5846-BE87-21DAEA35EA31}"/>
              </a:ext>
            </a:extLst>
          </p:cNvPr>
          <p:cNvCxnSpPr>
            <a:cxnSpLocks/>
          </p:cNvCxnSpPr>
          <p:nvPr/>
        </p:nvCxnSpPr>
        <p:spPr>
          <a:xfrm flipH="1">
            <a:off x="768832" y="6674018"/>
            <a:ext cx="54925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970A33B7-1CDD-1740-BBBF-023D0AD19221}"/>
              </a:ext>
            </a:extLst>
          </p:cNvPr>
          <p:cNvSpPr txBox="1"/>
          <p:nvPr/>
        </p:nvSpPr>
        <p:spPr>
          <a:xfrm>
            <a:off x="76102" y="6546135"/>
            <a:ext cx="7216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sz="1000" dirty="0"/>
              <a:t>Deltar ej =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F16765B-602C-3046-BC59-F879209D53C6}"/>
              </a:ext>
            </a:extLst>
          </p:cNvPr>
          <p:cNvSpPr txBox="1"/>
          <p:nvPr/>
        </p:nvSpPr>
        <p:spPr>
          <a:xfrm>
            <a:off x="3641201" y="4416517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2D259C3-EC55-764F-BAE3-D482965787F9}"/>
              </a:ext>
            </a:extLst>
          </p:cNvPr>
          <p:cNvSpPr txBox="1"/>
          <p:nvPr/>
        </p:nvSpPr>
        <p:spPr>
          <a:xfrm>
            <a:off x="3641201" y="5899434"/>
            <a:ext cx="86606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E" sz="1000" dirty="0"/>
              <a:t>Reserv 2</a:t>
            </a:r>
          </a:p>
        </p:txBody>
      </p:sp>
    </p:spTree>
    <p:extLst>
      <p:ext uri="{BB962C8B-B14F-4D97-AF65-F5344CB8AC3E}">
        <p14:creationId xmlns:p14="http://schemas.microsoft.com/office/powerpoint/2010/main" val="1675985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587</TotalTime>
  <Words>64</Words>
  <Application>Microsoft Macintosh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Frenning, Mariam (M.F.)</dc:creator>
  <cp:lastModifiedBy>Frenning, Mariam (M.F.)</cp:lastModifiedBy>
  <cp:revision>1</cp:revision>
  <dcterms:created xsi:type="dcterms:W3CDTF">2022-04-04T11:50:54Z</dcterms:created>
  <dcterms:modified xsi:type="dcterms:W3CDTF">2022-05-14T18:44:57Z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2022-04-04T11:50:54Z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e0567132-7e95-47f3-8648-ad20f21f7d6b</vt:lpwstr>
  </property>
  <property fmtid="{D5CDD505-2E9C-101B-9397-08002B2CF9AE}" pid="8" name="MSIP_Label_7fea2623-af8f-4fb8-b1cf-b63cc8e496aa_ContentBits">
    <vt:lpwstr>0</vt:lpwstr>
  </property>
</Properties>
</file>