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878"/>
  </p:normalViewPr>
  <p:slideViewPr>
    <p:cSldViewPr snapToGrid="0" snapToObjects="1">
      <p:cViewPr varScale="1">
        <p:scale>
          <a:sx n="108" d="100"/>
          <a:sy n="108" d="100"/>
        </p:scale>
        <p:origin x="7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D390BB0C-BF1C-5482-D05E-FCA802A1ED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8789" y="-21436"/>
            <a:ext cx="6094354" cy="685800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70023E-4A5C-B040-83A8-78E7CA74FFF6}"/>
              </a:ext>
            </a:extLst>
          </p:cNvPr>
          <p:cNvSpPr txBox="1"/>
          <p:nvPr/>
        </p:nvSpPr>
        <p:spPr>
          <a:xfrm>
            <a:off x="66803" y="33292"/>
            <a:ext cx="11475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00" dirty="0">
                <a:solidFill>
                  <a:schemeClr val="accent1"/>
                </a:solidFill>
              </a:rPr>
              <a:t>Lag Blå: Marcus</a:t>
            </a:r>
          </a:p>
          <a:p>
            <a:r>
              <a:rPr lang="en-SE" sz="1000" dirty="0">
                <a:solidFill>
                  <a:schemeClr val="accent1"/>
                </a:solidFill>
              </a:rPr>
              <a:t>Leonard</a:t>
            </a:r>
          </a:p>
          <a:p>
            <a:r>
              <a:rPr lang="en-SE" sz="1000" dirty="0">
                <a:solidFill>
                  <a:schemeClr val="accent1"/>
                </a:solidFill>
              </a:rPr>
              <a:t>Alexander</a:t>
            </a:r>
          </a:p>
          <a:p>
            <a:r>
              <a:rPr lang="en-SE" sz="1000" dirty="0">
                <a:solidFill>
                  <a:schemeClr val="accent1"/>
                </a:solidFill>
              </a:rPr>
              <a:t>Ebbe</a:t>
            </a:r>
          </a:p>
          <a:p>
            <a:r>
              <a:rPr lang="en-SE" sz="1000" dirty="0">
                <a:solidFill>
                  <a:schemeClr val="accent1"/>
                </a:solidFill>
              </a:rPr>
              <a:t>Eron</a:t>
            </a:r>
          </a:p>
          <a:p>
            <a:r>
              <a:rPr lang="en-SE" sz="1000" dirty="0">
                <a:solidFill>
                  <a:schemeClr val="accent1"/>
                </a:solidFill>
              </a:rPr>
              <a:t>Joel</a:t>
            </a:r>
          </a:p>
          <a:p>
            <a:r>
              <a:rPr lang="en-SE" sz="1000" dirty="0">
                <a:solidFill>
                  <a:schemeClr val="accent1"/>
                </a:solidFill>
              </a:rPr>
              <a:t>Tim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7F1328-10F8-134F-9687-50FB7557033E}"/>
              </a:ext>
            </a:extLst>
          </p:cNvPr>
          <p:cNvSpPr txBox="1"/>
          <p:nvPr/>
        </p:nvSpPr>
        <p:spPr>
          <a:xfrm>
            <a:off x="1305625" y="1351445"/>
            <a:ext cx="125316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00" dirty="0"/>
              <a:t>Lag Svart: Antonio</a:t>
            </a:r>
          </a:p>
          <a:p>
            <a:r>
              <a:rPr lang="en-SE" sz="1000" dirty="0"/>
              <a:t>Martin</a:t>
            </a:r>
          </a:p>
          <a:p>
            <a:r>
              <a:rPr lang="en-SE" sz="1000" dirty="0"/>
              <a:t>Adam O</a:t>
            </a:r>
          </a:p>
          <a:p>
            <a:r>
              <a:rPr lang="en-SE" sz="1000" dirty="0"/>
              <a:t>Charlie S</a:t>
            </a:r>
          </a:p>
          <a:p>
            <a:r>
              <a:rPr lang="en-SE" sz="1000" dirty="0"/>
              <a:t>Elvin</a:t>
            </a:r>
          </a:p>
          <a:p>
            <a:r>
              <a:rPr lang="en-SE" sz="1000" dirty="0"/>
              <a:t>Ismar</a:t>
            </a:r>
          </a:p>
          <a:p>
            <a:r>
              <a:rPr lang="en-SE" sz="1000" dirty="0"/>
              <a:t>Leon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7EE4E2-A4F0-9348-B0E3-F2ED129AA4A0}"/>
              </a:ext>
            </a:extLst>
          </p:cNvPr>
          <p:cNvSpPr txBox="1"/>
          <p:nvPr/>
        </p:nvSpPr>
        <p:spPr>
          <a:xfrm>
            <a:off x="204053" y="2475299"/>
            <a:ext cx="16833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00" dirty="0">
                <a:solidFill>
                  <a:schemeClr val="accent6"/>
                </a:solidFill>
              </a:rPr>
              <a:t>Lag Grön: Patrik &amp; Robert</a:t>
            </a:r>
          </a:p>
          <a:p>
            <a:r>
              <a:rPr lang="en-SE" sz="1000" dirty="0">
                <a:solidFill>
                  <a:schemeClr val="accent6"/>
                </a:solidFill>
              </a:rPr>
              <a:t>Charlie L</a:t>
            </a:r>
          </a:p>
          <a:p>
            <a:r>
              <a:rPr lang="en-SE" sz="1000" dirty="0">
                <a:solidFill>
                  <a:schemeClr val="accent6"/>
                </a:solidFill>
              </a:rPr>
              <a:t>Mark</a:t>
            </a:r>
          </a:p>
          <a:p>
            <a:r>
              <a:rPr lang="en-SE" sz="1000" dirty="0">
                <a:solidFill>
                  <a:schemeClr val="accent6"/>
                </a:solidFill>
              </a:rPr>
              <a:t>Adrian</a:t>
            </a:r>
          </a:p>
          <a:p>
            <a:r>
              <a:rPr lang="en-SE" sz="1000" dirty="0">
                <a:solidFill>
                  <a:schemeClr val="accent6"/>
                </a:solidFill>
              </a:rPr>
              <a:t>Charlie Lilj</a:t>
            </a:r>
          </a:p>
          <a:p>
            <a:r>
              <a:rPr lang="en-SE" sz="1000" dirty="0">
                <a:solidFill>
                  <a:schemeClr val="accent6"/>
                </a:solidFill>
              </a:rPr>
              <a:t>Ethem</a:t>
            </a:r>
          </a:p>
          <a:p>
            <a:r>
              <a:rPr lang="en-SE" sz="1000" dirty="0">
                <a:solidFill>
                  <a:schemeClr val="accent6"/>
                </a:solidFill>
              </a:rPr>
              <a:t>Lian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777012-495E-6F43-BD8D-82C0D0DC57E8}"/>
              </a:ext>
            </a:extLst>
          </p:cNvPr>
          <p:cNvSpPr txBox="1"/>
          <p:nvPr/>
        </p:nvSpPr>
        <p:spPr>
          <a:xfrm>
            <a:off x="108155" y="3682044"/>
            <a:ext cx="12099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00" dirty="0">
                <a:solidFill>
                  <a:schemeClr val="accent2"/>
                </a:solidFill>
              </a:rPr>
              <a:t>Lag orange :Bassam</a:t>
            </a:r>
          </a:p>
          <a:p>
            <a:r>
              <a:rPr lang="en-SE" sz="1000" dirty="0">
                <a:solidFill>
                  <a:schemeClr val="accent2"/>
                </a:solidFill>
              </a:rPr>
              <a:t>Emanuel</a:t>
            </a:r>
          </a:p>
          <a:p>
            <a:r>
              <a:rPr lang="en-SE" sz="1000" dirty="0">
                <a:solidFill>
                  <a:schemeClr val="accent2"/>
                </a:solidFill>
              </a:rPr>
              <a:t>Adrian</a:t>
            </a:r>
          </a:p>
          <a:p>
            <a:r>
              <a:rPr lang="en-SE" sz="1000" dirty="0">
                <a:solidFill>
                  <a:schemeClr val="accent2"/>
                </a:solidFill>
              </a:rPr>
              <a:t>Axel</a:t>
            </a:r>
          </a:p>
          <a:p>
            <a:r>
              <a:rPr lang="en-SE" sz="1000" dirty="0">
                <a:solidFill>
                  <a:schemeClr val="accent2"/>
                </a:solidFill>
              </a:rPr>
              <a:t>Simon</a:t>
            </a:r>
          </a:p>
          <a:p>
            <a:r>
              <a:rPr lang="en-SE" sz="1000" dirty="0">
                <a:solidFill>
                  <a:schemeClr val="accent2"/>
                </a:solidFill>
              </a:rPr>
              <a:t>Adam</a:t>
            </a:r>
          </a:p>
          <a:p>
            <a:r>
              <a:rPr lang="en-SE" sz="1000" dirty="0">
                <a:solidFill>
                  <a:schemeClr val="accent2"/>
                </a:solidFill>
              </a:rPr>
              <a:t>Loui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CCD5420-02D2-E145-AF9D-2E179FEC597B}"/>
              </a:ext>
            </a:extLst>
          </p:cNvPr>
          <p:cNvSpPr txBox="1"/>
          <p:nvPr/>
        </p:nvSpPr>
        <p:spPr>
          <a:xfrm>
            <a:off x="754575" y="5271952"/>
            <a:ext cx="11327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00" dirty="0">
                <a:solidFill>
                  <a:srgbClr val="FF0000"/>
                </a:solidFill>
              </a:rPr>
              <a:t>Lag röd:  Sher</a:t>
            </a:r>
          </a:p>
          <a:p>
            <a:r>
              <a:rPr lang="en-SE" sz="1000" dirty="0">
                <a:solidFill>
                  <a:srgbClr val="FF0000"/>
                </a:solidFill>
              </a:rPr>
              <a:t>Marwin</a:t>
            </a:r>
          </a:p>
          <a:p>
            <a:r>
              <a:rPr lang="en-SE" sz="1000" dirty="0">
                <a:solidFill>
                  <a:srgbClr val="FF0000"/>
                </a:solidFill>
              </a:rPr>
              <a:t>Oskar</a:t>
            </a:r>
          </a:p>
          <a:p>
            <a:r>
              <a:rPr lang="en-SE" sz="1000" dirty="0">
                <a:solidFill>
                  <a:srgbClr val="FF0000"/>
                </a:solidFill>
              </a:rPr>
              <a:t>Theo</a:t>
            </a:r>
          </a:p>
          <a:p>
            <a:r>
              <a:rPr lang="en-SE" sz="1000" dirty="0">
                <a:solidFill>
                  <a:srgbClr val="FF0000"/>
                </a:solidFill>
              </a:rPr>
              <a:t>Oliver</a:t>
            </a:r>
          </a:p>
          <a:p>
            <a:r>
              <a:rPr lang="en-SE" sz="1000" dirty="0">
                <a:solidFill>
                  <a:srgbClr val="FF0000"/>
                </a:solidFill>
              </a:rPr>
              <a:t>Saad</a:t>
            </a:r>
          </a:p>
          <a:p>
            <a:r>
              <a:rPr lang="en-SE" sz="1000" dirty="0">
                <a:solidFill>
                  <a:srgbClr val="FF0000"/>
                </a:solidFill>
              </a:rPr>
              <a:t>Folke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70943E-938B-9B47-90E9-57403D769579}"/>
              </a:ext>
            </a:extLst>
          </p:cNvPr>
          <p:cNvCxnSpPr>
            <a:cxnSpLocks/>
          </p:cNvCxnSpPr>
          <p:nvPr/>
        </p:nvCxnSpPr>
        <p:spPr>
          <a:xfrm flipH="1" flipV="1">
            <a:off x="632178" y="288485"/>
            <a:ext cx="2009736" cy="21951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73B44F8-5AB5-1F49-9D48-402477E9C11A}"/>
              </a:ext>
            </a:extLst>
          </p:cNvPr>
          <p:cNvCxnSpPr>
            <a:cxnSpLocks/>
          </p:cNvCxnSpPr>
          <p:nvPr/>
        </p:nvCxnSpPr>
        <p:spPr>
          <a:xfrm flipH="1" flipV="1">
            <a:off x="754575" y="480136"/>
            <a:ext cx="1944433" cy="339109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9FC71FB-11EB-3D4B-AA53-4C29D136B7E4}"/>
              </a:ext>
            </a:extLst>
          </p:cNvPr>
          <p:cNvCxnSpPr>
            <a:cxnSpLocks/>
          </p:cNvCxnSpPr>
          <p:nvPr/>
        </p:nvCxnSpPr>
        <p:spPr>
          <a:xfrm flipH="1" flipV="1">
            <a:off x="487747" y="626842"/>
            <a:ext cx="2211261" cy="48064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2AF5C7-DED6-BD44-A1F8-5F3FFBAA4300}"/>
              </a:ext>
            </a:extLst>
          </p:cNvPr>
          <p:cNvCxnSpPr>
            <a:cxnSpLocks/>
          </p:cNvCxnSpPr>
          <p:nvPr/>
        </p:nvCxnSpPr>
        <p:spPr>
          <a:xfrm flipH="1" flipV="1">
            <a:off x="518072" y="787869"/>
            <a:ext cx="2314311" cy="49631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68B31AC-9FC5-B040-99A5-18B2AAB513B3}"/>
              </a:ext>
            </a:extLst>
          </p:cNvPr>
          <p:cNvCxnSpPr>
            <a:cxnSpLocks/>
          </p:cNvCxnSpPr>
          <p:nvPr/>
        </p:nvCxnSpPr>
        <p:spPr>
          <a:xfrm flipH="1" flipV="1">
            <a:off x="496311" y="932070"/>
            <a:ext cx="2266014" cy="49119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7CD2509-6590-244E-A2B1-62884FE52C55}"/>
              </a:ext>
            </a:extLst>
          </p:cNvPr>
          <p:cNvCxnSpPr>
            <a:cxnSpLocks/>
          </p:cNvCxnSpPr>
          <p:nvPr/>
        </p:nvCxnSpPr>
        <p:spPr>
          <a:xfrm flipH="1" flipV="1">
            <a:off x="487747" y="1084683"/>
            <a:ext cx="2344636" cy="49119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08CA46E-E7CB-8F44-98FC-7A29868869AC}"/>
              </a:ext>
            </a:extLst>
          </p:cNvPr>
          <p:cNvCxnSpPr>
            <a:cxnSpLocks/>
          </p:cNvCxnSpPr>
          <p:nvPr/>
        </p:nvCxnSpPr>
        <p:spPr>
          <a:xfrm flipH="1">
            <a:off x="1809668" y="691949"/>
            <a:ext cx="947256" cy="9676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5352B7F-14C2-2C4C-9889-C7A27DD71F12}"/>
              </a:ext>
            </a:extLst>
          </p:cNvPr>
          <p:cNvCxnSpPr>
            <a:cxnSpLocks/>
          </p:cNvCxnSpPr>
          <p:nvPr/>
        </p:nvCxnSpPr>
        <p:spPr>
          <a:xfrm flipH="1">
            <a:off x="1887353" y="1759089"/>
            <a:ext cx="922985" cy="221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EC82F66-0E59-FB4E-91FB-E163145FC432}"/>
              </a:ext>
            </a:extLst>
          </p:cNvPr>
          <p:cNvCxnSpPr>
            <a:cxnSpLocks/>
          </p:cNvCxnSpPr>
          <p:nvPr/>
        </p:nvCxnSpPr>
        <p:spPr>
          <a:xfrm flipH="1" flipV="1">
            <a:off x="1887353" y="1952466"/>
            <a:ext cx="874972" cy="1032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11CA613-1448-FC4B-8241-742D06FCD890}"/>
              </a:ext>
            </a:extLst>
          </p:cNvPr>
          <p:cNvCxnSpPr>
            <a:cxnSpLocks/>
          </p:cNvCxnSpPr>
          <p:nvPr/>
        </p:nvCxnSpPr>
        <p:spPr>
          <a:xfrm flipH="1" flipV="1">
            <a:off x="1837917" y="2067444"/>
            <a:ext cx="805227" cy="1549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D5BF42E-0799-014E-8E8D-2C9423618578}"/>
              </a:ext>
            </a:extLst>
          </p:cNvPr>
          <p:cNvCxnSpPr>
            <a:cxnSpLocks/>
          </p:cNvCxnSpPr>
          <p:nvPr/>
        </p:nvCxnSpPr>
        <p:spPr>
          <a:xfrm flipH="1" flipV="1">
            <a:off x="1765350" y="2249575"/>
            <a:ext cx="1061142" cy="4216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F0DE97D-4954-9444-85C2-2E7D6DF98DD0}"/>
              </a:ext>
            </a:extLst>
          </p:cNvPr>
          <p:cNvCxnSpPr>
            <a:cxnSpLocks/>
          </p:cNvCxnSpPr>
          <p:nvPr/>
        </p:nvCxnSpPr>
        <p:spPr>
          <a:xfrm flipH="1" flipV="1">
            <a:off x="1887353" y="2395085"/>
            <a:ext cx="840147" cy="443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2896B35-C64F-A446-8846-5000C2DF8453}"/>
              </a:ext>
            </a:extLst>
          </p:cNvPr>
          <p:cNvCxnSpPr>
            <a:cxnSpLocks/>
          </p:cNvCxnSpPr>
          <p:nvPr/>
        </p:nvCxnSpPr>
        <p:spPr>
          <a:xfrm flipH="1">
            <a:off x="797774" y="1910368"/>
            <a:ext cx="1856952" cy="848181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604DDC0-449E-DD4A-AF6E-ED1CA091E1E6}"/>
              </a:ext>
            </a:extLst>
          </p:cNvPr>
          <p:cNvCxnSpPr>
            <a:cxnSpLocks/>
          </p:cNvCxnSpPr>
          <p:nvPr/>
        </p:nvCxnSpPr>
        <p:spPr>
          <a:xfrm flipH="1" flipV="1">
            <a:off x="651034" y="2899928"/>
            <a:ext cx="2173646" cy="5770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3276576-F14D-0841-87FF-C6614EDDE757}"/>
              </a:ext>
            </a:extLst>
          </p:cNvPr>
          <p:cNvCxnSpPr>
            <a:cxnSpLocks/>
          </p:cNvCxnSpPr>
          <p:nvPr/>
        </p:nvCxnSpPr>
        <p:spPr>
          <a:xfrm flipH="1" flipV="1">
            <a:off x="871053" y="3243266"/>
            <a:ext cx="1765421" cy="50021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C851C77D-0B80-3F4E-A896-6DA544174A61}"/>
              </a:ext>
            </a:extLst>
          </p:cNvPr>
          <p:cNvCxnSpPr>
            <a:cxnSpLocks/>
          </p:cNvCxnSpPr>
          <p:nvPr/>
        </p:nvCxnSpPr>
        <p:spPr>
          <a:xfrm flipH="1" flipV="1">
            <a:off x="713123" y="3067044"/>
            <a:ext cx="2062349" cy="50834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9C47321C-38FB-8445-A69C-E59BAAA71197}"/>
              </a:ext>
            </a:extLst>
          </p:cNvPr>
          <p:cNvCxnSpPr>
            <a:cxnSpLocks/>
          </p:cNvCxnSpPr>
          <p:nvPr/>
        </p:nvCxnSpPr>
        <p:spPr>
          <a:xfrm flipH="1" flipV="1">
            <a:off x="709928" y="3372632"/>
            <a:ext cx="2080979" cy="532056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E7BB2BF-ED46-3E40-BE0E-F90F19F9501C}"/>
              </a:ext>
            </a:extLst>
          </p:cNvPr>
          <p:cNvCxnSpPr>
            <a:cxnSpLocks/>
          </p:cNvCxnSpPr>
          <p:nvPr/>
        </p:nvCxnSpPr>
        <p:spPr>
          <a:xfrm flipH="1" flipV="1">
            <a:off x="591878" y="3528923"/>
            <a:ext cx="2062848" cy="52104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962DF411-0367-4947-BB46-C55F4339F7F3}"/>
              </a:ext>
            </a:extLst>
          </p:cNvPr>
          <p:cNvCxnSpPr>
            <a:cxnSpLocks/>
          </p:cNvCxnSpPr>
          <p:nvPr/>
        </p:nvCxnSpPr>
        <p:spPr>
          <a:xfrm flipH="1">
            <a:off x="566369" y="2395085"/>
            <a:ext cx="2070105" cy="155497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FD51F754-753A-624C-B6A4-3C0A7BBD6D23}"/>
              </a:ext>
            </a:extLst>
          </p:cNvPr>
          <p:cNvCxnSpPr>
            <a:cxnSpLocks/>
          </p:cNvCxnSpPr>
          <p:nvPr/>
        </p:nvCxnSpPr>
        <p:spPr>
          <a:xfrm flipH="1" flipV="1">
            <a:off x="532634" y="4103257"/>
            <a:ext cx="2277704" cy="12301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7885A302-D334-CE48-8161-0CC5B45B953B}"/>
              </a:ext>
            </a:extLst>
          </p:cNvPr>
          <p:cNvCxnSpPr>
            <a:cxnSpLocks/>
          </p:cNvCxnSpPr>
          <p:nvPr/>
        </p:nvCxnSpPr>
        <p:spPr>
          <a:xfrm flipH="1" flipV="1">
            <a:off x="532634" y="4266819"/>
            <a:ext cx="2342291" cy="25744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47CFCFA-8E1A-8F4E-ACE1-39C674305822}"/>
              </a:ext>
            </a:extLst>
          </p:cNvPr>
          <p:cNvCxnSpPr>
            <a:cxnSpLocks/>
          </p:cNvCxnSpPr>
          <p:nvPr/>
        </p:nvCxnSpPr>
        <p:spPr>
          <a:xfrm flipH="1" flipV="1">
            <a:off x="640563" y="4428031"/>
            <a:ext cx="2052017" cy="57169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79AD7B49-0410-8E46-9A57-45B128073235}"/>
              </a:ext>
            </a:extLst>
          </p:cNvPr>
          <p:cNvCxnSpPr>
            <a:cxnSpLocks/>
          </p:cNvCxnSpPr>
          <p:nvPr/>
        </p:nvCxnSpPr>
        <p:spPr>
          <a:xfrm flipH="1" flipV="1">
            <a:off x="651034" y="4562302"/>
            <a:ext cx="2067952" cy="58281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9254A339-24B6-F743-BE86-C121437EA6B1}"/>
              </a:ext>
            </a:extLst>
          </p:cNvPr>
          <p:cNvCxnSpPr>
            <a:cxnSpLocks/>
          </p:cNvCxnSpPr>
          <p:nvPr/>
        </p:nvCxnSpPr>
        <p:spPr>
          <a:xfrm flipH="1" flipV="1">
            <a:off x="632178" y="4730391"/>
            <a:ext cx="2194314" cy="75165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BE9A609D-4B69-4F4A-ABD6-20FF76AB481C}"/>
              </a:ext>
            </a:extLst>
          </p:cNvPr>
          <p:cNvCxnSpPr>
            <a:cxnSpLocks/>
          </p:cNvCxnSpPr>
          <p:nvPr/>
        </p:nvCxnSpPr>
        <p:spPr>
          <a:xfrm flipH="1">
            <a:off x="1318091" y="3176185"/>
            <a:ext cx="1436433" cy="239227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3F29FA18-8868-804F-A6F7-1E18E0A674D2}"/>
              </a:ext>
            </a:extLst>
          </p:cNvPr>
          <p:cNvCxnSpPr>
            <a:cxnSpLocks/>
          </p:cNvCxnSpPr>
          <p:nvPr/>
        </p:nvCxnSpPr>
        <p:spPr>
          <a:xfrm flipH="1">
            <a:off x="1214324" y="5584290"/>
            <a:ext cx="1504662" cy="1077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2296DA26-7358-F144-BA76-DCFD8E202755}"/>
              </a:ext>
            </a:extLst>
          </p:cNvPr>
          <p:cNvCxnSpPr>
            <a:cxnSpLocks/>
          </p:cNvCxnSpPr>
          <p:nvPr/>
        </p:nvCxnSpPr>
        <p:spPr>
          <a:xfrm flipH="1">
            <a:off x="1165406" y="5773317"/>
            <a:ext cx="1661086" cy="1077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0A478111-DC84-C049-A7B5-03048024BEC4}"/>
              </a:ext>
            </a:extLst>
          </p:cNvPr>
          <p:cNvCxnSpPr>
            <a:cxnSpLocks/>
          </p:cNvCxnSpPr>
          <p:nvPr/>
        </p:nvCxnSpPr>
        <p:spPr>
          <a:xfrm flipH="1" flipV="1">
            <a:off x="1184082" y="6021841"/>
            <a:ext cx="1543418" cy="482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69195DCD-2440-604F-A793-000FEEC41F57}"/>
              </a:ext>
            </a:extLst>
          </p:cNvPr>
          <p:cNvCxnSpPr>
            <a:cxnSpLocks/>
          </p:cNvCxnSpPr>
          <p:nvPr/>
        </p:nvCxnSpPr>
        <p:spPr>
          <a:xfrm flipH="1" flipV="1">
            <a:off x="1183300" y="6185904"/>
            <a:ext cx="1691625" cy="1919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CBCDED85-9E4E-E346-8438-3C97436129AB}"/>
              </a:ext>
            </a:extLst>
          </p:cNvPr>
          <p:cNvCxnSpPr>
            <a:cxnSpLocks/>
          </p:cNvCxnSpPr>
          <p:nvPr/>
        </p:nvCxnSpPr>
        <p:spPr>
          <a:xfrm flipH="1" flipV="1">
            <a:off x="1183300" y="6302338"/>
            <a:ext cx="1509280" cy="2437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0E7CBADE-120B-6E49-8A8C-CCBFB53ED88D}"/>
              </a:ext>
            </a:extLst>
          </p:cNvPr>
          <p:cNvSpPr txBox="1"/>
          <p:nvPr/>
        </p:nvSpPr>
        <p:spPr>
          <a:xfrm>
            <a:off x="3444497" y="5787495"/>
            <a:ext cx="8660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00" dirty="0"/>
              <a:t>Reserv 1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51302B3F-7C70-0A48-831A-E80007AFDEEA}"/>
              </a:ext>
            </a:extLst>
          </p:cNvPr>
          <p:cNvCxnSpPr>
            <a:cxnSpLocks/>
          </p:cNvCxnSpPr>
          <p:nvPr/>
        </p:nvCxnSpPr>
        <p:spPr>
          <a:xfrm flipH="1">
            <a:off x="2727500" y="4377011"/>
            <a:ext cx="502588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8100E269-ACD2-DF4A-81BF-B39B3F1240DC}"/>
              </a:ext>
            </a:extLst>
          </p:cNvPr>
          <p:cNvCxnSpPr>
            <a:cxnSpLocks/>
          </p:cNvCxnSpPr>
          <p:nvPr/>
        </p:nvCxnSpPr>
        <p:spPr>
          <a:xfrm flipH="1">
            <a:off x="2641914" y="975819"/>
            <a:ext cx="58817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6E288D54-7724-2F47-B595-42E7298ED254}"/>
              </a:ext>
            </a:extLst>
          </p:cNvPr>
          <p:cNvCxnSpPr>
            <a:cxnSpLocks/>
          </p:cNvCxnSpPr>
          <p:nvPr/>
        </p:nvCxnSpPr>
        <p:spPr>
          <a:xfrm flipH="1">
            <a:off x="2778667" y="3282613"/>
            <a:ext cx="45142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044E43DB-FBC2-A442-B88A-E1556E9260C5}"/>
              </a:ext>
            </a:extLst>
          </p:cNvPr>
          <p:cNvCxnSpPr>
            <a:cxnSpLocks/>
          </p:cNvCxnSpPr>
          <p:nvPr/>
        </p:nvCxnSpPr>
        <p:spPr>
          <a:xfrm flipH="1">
            <a:off x="2800839" y="3436109"/>
            <a:ext cx="417374" cy="771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594CF9A2-1C47-664B-A2FC-AE255F0FEE7F}"/>
              </a:ext>
            </a:extLst>
          </p:cNvPr>
          <p:cNvCxnSpPr>
            <a:cxnSpLocks/>
          </p:cNvCxnSpPr>
          <p:nvPr/>
        </p:nvCxnSpPr>
        <p:spPr>
          <a:xfrm flipH="1">
            <a:off x="2800839" y="5302165"/>
            <a:ext cx="429249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714FE276-500C-0645-82CE-E36120AB5C72}"/>
              </a:ext>
            </a:extLst>
          </p:cNvPr>
          <p:cNvCxnSpPr>
            <a:cxnSpLocks/>
          </p:cNvCxnSpPr>
          <p:nvPr/>
        </p:nvCxnSpPr>
        <p:spPr>
          <a:xfrm flipH="1">
            <a:off x="2778667" y="6209654"/>
            <a:ext cx="451837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E25A85A-F943-5846-BE87-21DAEA35EA31}"/>
              </a:ext>
            </a:extLst>
          </p:cNvPr>
          <p:cNvCxnSpPr>
            <a:cxnSpLocks/>
          </p:cNvCxnSpPr>
          <p:nvPr/>
        </p:nvCxnSpPr>
        <p:spPr>
          <a:xfrm flipH="1">
            <a:off x="768832" y="6674018"/>
            <a:ext cx="549259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970A33B7-1CDD-1740-BBBF-023D0AD19221}"/>
              </a:ext>
            </a:extLst>
          </p:cNvPr>
          <p:cNvSpPr txBox="1"/>
          <p:nvPr/>
        </p:nvSpPr>
        <p:spPr>
          <a:xfrm>
            <a:off x="76102" y="6546135"/>
            <a:ext cx="7216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sz="1000" dirty="0"/>
              <a:t>Deltar ej =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F16765B-602C-3046-BC59-F879209D53C6}"/>
              </a:ext>
            </a:extLst>
          </p:cNvPr>
          <p:cNvSpPr txBox="1"/>
          <p:nvPr/>
        </p:nvSpPr>
        <p:spPr>
          <a:xfrm>
            <a:off x="3777760" y="4562302"/>
            <a:ext cx="8660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00" dirty="0"/>
              <a:t>Reserv 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2D259C3-EC55-764F-BAE3-D482965787F9}"/>
              </a:ext>
            </a:extLst>
          </p:cNvPr>
          <p:cNvSpPr txBox="1"/>
          <p:nvPr/>
        </p:nvSpPr>
        <p:spPr>
          <a:xfrm>
            <a:off x="3787845" y="2397885"/>
            <a:ext cx="8660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00" dirty="0"/>
              <a:t>Reserv 2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7EEA118-E936-86CD-A795-399FF3638E67}"/>
              </a:ext>
            </a:extLst>
          </p:cNvPr>
          <p:cNvSpPr txBox="1"/>
          <p:nvPr/>
        </p:nvSpPr>
        <p:spPr>
          <a:xfrm>
            <a:off x="3787845" y="4702527"/>
            <a:ext cx="8660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00" dirty="0"/>
              <a:t>Reserv 4</a:t>
            </a:r>
          </a:p>
        </p:txBody>
      </p:sp>
    </p:spTree>
    <p:extLst>
      <p:ext uri="{BB962C8B-B14F-4D97-AF65-F5344CB8AC3E}">
        <p14:creationId xmlns:p14="http://schemas.microsoft.com/office/powerpoint/2010/main" val="1675985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10315</TotalTime>
  <Words>67</Words>
  <Application>Microsoft Macintosh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Frenning, Mariam (M.F.)</dc:creator>
  <cp:lastModifiedBy>Frenning, Mariam (M.F.)</cp:lastModifiedBy>
  <cp:revision>2</cp:revision>
  <dcterms:created xsi:type="dcterms:W3CDTF">2022-04-04T11:50:54Z</dcterms:created>
  <dcterms:modified xsi:type="dcterms:W3CDTF">2022-05-14T18:35:50Z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ea2623-af8f-4fb8-b1cf-b63cc8e496aa_Enabled">
    <vt:lpwstr>true</vt:lpwstr>
  </property>
  <property fmtid="{D5CDD505-2E9C-101B-9397-08002B2CF9AE}" pid="3" name="MSIP_Label_7fea2623-af8f-4fb8-b1cf-b63cc8e496aa_SetDate">
    <vt:lpwstr>2022-04-04T11:50:54Z</vt:lpwstr>
  </property>
  <property fmtid="{D5CDD505-2E9C-101B-9397-08002B2CF9AE}" pid="4" name="MSIP_Label_7fea2623-af8f-4fb8-b1cf-b63cc8e496aa_Method">
    <vt:lpwstr>Standard</vt:lpwstr>
  </property>
  <property fmtid="{D5CDD505-2E9C-101B-9397-08002B2CF9AE}" pid="5" name="MSIP_Label_7fea2623-af8f-4fb8-b1cf-b63cc8e496aa_Name">
    <vt:lpwstr>Internal</vt:lpwstr>
  </property>
  <property fmtid="{D5CDD505-2E9C-101B-9397-08002B2CF9AE}" pid="6" name="MSIP_Label_7fea2623-af8f-4fb8-b1cf-b63cc8e496aa_SiteId">
    <vt:lpwstr>81fa766e-a349-4867-8bf4-ab35e250a08f</vt:lpwstr>
  </property>
  <property fmtid="{D5CDD505-2E9C-101B-9397-08002B2CF9AE}" pid="7" name="MSIP_Label_7fea2623-af8f-4fb8-b1cf-b63cc8e496aa_ActionId">
    <vt:lpwstr>e0567132-7e95-47f3-8648-ad20f21f7d6b</vt:lpwstr>
  </property>
  <property fmtid="{D5CDD505-2E9C-101B-9397-08002B2CF9AE}" pid="8" name="MSIP_Label_7fea2623-af8f-4fb8-b1cf-b63cc8e496aa_ContentBits">
    <vt:lpwstr>0</vt:lpwstr>
  </property>
</Properties>
</file>