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EB237-E9DE-3194-DEAA-29AAE30D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6CBF8F2-B5F1-B757-5BF8-74EDBF44C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1AB97D-374D-6371-8A16-9FF554CA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6BBD00-AF53-6024-DCFC-A98AE521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73AA4A-1AE2-2347-6912-B6548D10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27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378A4-CBFD-2520-5AAF-4E83C775E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40A6290-2669-1946-E68E-CF8349411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0269BD-98F0-8BD5-78D0-8ABE8BF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E9E125-EAE6-21F6-B1B7-07183854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8B8580-8C8E-0E20-B86E-F40570AA0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43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E12836-16C1-6C82-32EF-3EA0E199C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293673-A000-EAC4-27C9-EAF75614B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B29E08-86CA-14AF-F4DD-2D9BE67A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048A95-8768-33C9-DF2E-39EB9C61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99FEDB-4A82-1EE5-FCA6-068F89A3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07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3826CB-561A-3C49-B74C-EF7B7461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D10027-7002-1F01-8924-55332B5E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66E7D8-43C7-85F7-DD68-DE918ABC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C1C90D-B371-1DB9-2EA6-3D7434E8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6F4765-6E27-59F7-BB53-3A6128A4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36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149775-9A57-2584-2B7E-C8F8471B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638B27-97FA-4E45-76D2-2A47F2580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29932E-E13C-305A-1D22-38997F39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97ECE4-603D-E86C-55A9-00C7E6CE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164F09-2E1B-77F7-B527-8D898DD2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39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55E836-986F-0964-56DE-141F26B0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6846A0-000C-B982-AB9E-B14F2EB2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DB231E-8511-8AEB-C51D-02BA6DE43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564A46-1734-0AD0-A84C-20C7DF6F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443152-2A97-C347-9710-E7AB8ECE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907E21-B165-397D-30EF-C5B4BDB1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3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86D5A-50EA-C678-D69A-A01DC4F2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209A88-CEB3-EFF9-490C-7DE867F3F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F91F4E7-A25E-791D-3CA8-107D1E435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D9F8F0-AF40-01B2-6F32-8365A6670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F2A1F7B-1469-026B-F727-42D612821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0CDEB2-8EA4-8DC5-EA75-14E706BD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B29A8F2-304F-B453-BD1E-757D411F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944A06D-82B1-010D-37FA-015716C9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97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9ECE7-572B-24A7-00C4-789FFEE4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28BE93B-26A9-D083-A737-966409AD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EA60C26-4497-9983-2D1B-EC3ECFC1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A7CAD3-3F0B-57B6-3558-0E5E227C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96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60527E4-F432-867A-DEC3-3268AB35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4C8151C-571C-9BA3-CEAC-739218EE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17DDDFA-DF4A-67C5-A468-EA19F2F5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339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7A0E0-43A9-6F6E-40CC-0E593E22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686A2D-206A-5AC5-B2BA-4D5D47DA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8BA8F7-B09A-64C3-ED9F-F76DADAEB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ED64A7-B0F4-23CA-2912-2CEABA44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83452C-A026-733F-7EDD-A362986F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8DE97-7F24-269A-E857-B1F487EE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55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39AD0-9330-7B01-3776-5BCD75A8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34AE846-EC4E-B303-0524-0918ADB0F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6CDC42-0B04-94F2-CBD4-62DB2BA03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A3CFE0-8667-187A-CEFC-B3B8CBF1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D32E8C-3039-788B-6ED5-5D86134D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521196-83D4-7AC4-B67A-2AD7CF71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3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4AA0778-3F45-11B3-8F11-EE1BFDEF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2BDAA2-4AFF-8DAF-9EBA-56EC0E36B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70AC01-2318-FAC4-5547-93256A47F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2974-6DA6-4991-A6BF-6101C904C1FA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E16181-5106-9A57-1A0F-28D427877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9814C5-BB82-0827-E440-C5F326933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77D6-890C-4CD8-9CAC-46B0024C61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55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3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44C01C3-683C-CF2F-9E54-E0CDE9390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6924" y="857675"/>
            <a:ext cx="4566230" cy="3847033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rgbClr val="FFFFFF"/>
                </a:solidFill>
              </a:rPr>
              <a:t>Välkomna tjejer födda 2016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5BF1CC-A6FB-891E-DC19-1D9C2164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6924" y="4832627"/>
            <a:ext cx="4825156" cy="1165717"/>
          </a:xfrm>
        </p:spPr>
        <p:txBody>
          <a:bodyPr>
            <a:noAutofit/>
          </a:bodyPr>
          <a:lstStyle/>
          <a:p>
            <a:r>
              <a:rPr lang="sv-SE" sz="1800" dirty="0">
                <a:solidFill>
                  <a:srgbClr val="FFFFFF"/>
                </a:solidFill>
              </a:rPr>
              <a:t>Från April 2023 kommer Flickor födda 2016 ha ett eget fotbollslag (F16) i Kärra KIF. Vi välkomnar alla tjejer till träningar med </a:t>
            </a:r>
            <a:r>
              <a:rPr lang="sv-SE" sz="1800" dirty="0">
                <a:solidFill>
                  <a:schemeClr val="bg1"/>
                </a:solidFill>
              </a:rPr>
              <a:t>start 16/4 kl. 12:00-13:00</a:t>
            </a:r>
          </a:p>
          <a:p>
            <a:r>
              <a:rPr lang="sv-SE" sz="1800" dirty="0">
                <a:solidFill>
                  <a:srgbClr val="FFFFFF"/>
                </a:solidFill>
              </a:rPr>
              <a:t>Mer info på https://www.laget.se/KarraKIF-F16/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B4EACA7-21BD-A309-0D4B-E7786002A6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786"/>
          <a:stretch/>
        </p:blipFill>
        <p:spPr>
          <a:xfrm>
            <a:off x="872064" y="857675"/>
            <a:ext cx="4593715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9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Välkomna tjejer födda 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tjejer födda 2016</dc:title>
  <dc:creator>Duzel Nermina</dc:creator>
  <cp:lastModifiedBy>Sofia Larsson Sundberg</cp:lastModifiedBy>
  <cp:revision>2</cp:revision>
  <dcterms:created xsi:type="dcterms:W3CDTF">2023-03-07T11:50:52Z</dcterms:created>
  <dcterms:modified xsi:type="dcterms:W3CDTF">2023-04-04T12:32:28Z</dcterms:modified>
</cp:coreProperties>
</file>