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BEB237-E9DE-3194-DEAA-29AAE30D3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6CBF8F2-B5F1-B757-5BF8-74EDBF44C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1AB97D-374D-6371-8A16-9FF554CA2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6BBD00-AF53-6024-DCFC-A98AE521D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73AA4A-1AE2-2347-6912-B6548D10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27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C378A4-CBFD-2520-5AAF-4E83C775E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40A6290-2669-1946-E68E-CF8349411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0269BD-98F0-8BD5-78D0-8ABE8BFE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E9E125-EAE6-21F6-B1B7-07183854A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8B8580-8C8E-0E20-B86E-F40570AA0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43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9E12836-16C1-6C82-32EF-3EA0E199C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A293673-A000-EAC4-27C9-EAF75614B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B29E08-86CA-14AF-F4DD-2D9BE67A7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048A95-8768-33C9-DF2E-39EB9C61E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99FEDB-4A82-1EE5-FCA6-068F89A3C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707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3826CB-561A-3C49-B74C-EF7B7461D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D10027-7002-1F01-8924-55332B5E7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66E7D8-43C7-85F7-DD68-DE918ABC9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BC1C90D-B371-1DB9-2EA6-3D7434E82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6F4765-6E27-59F7-BB53-3A6128A4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36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149775-9A57-2584-2B7E-C8F8471BE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638B27-97FA-4E45-76D2-2A47F2580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29932E-E13C-305A-1D22-38997F39E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297ECE4-603D-E86C-55A9-00C7E6CE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164F09-2E1B-77F7-B527-8D898DD2B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139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55E836-986F-0964-56DE-141F26B00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6846A0-000C-B982-AB9E-B14F2EB24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1DB231E-8511-8AEB-C51D-02BA6DE43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D564A46-1734-0AD0-A84C-20C7DF6F0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443152-2A97-C347-9710-E7AB8ECE3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907E21-B165-397D-30EF-C5B4BDB11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73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86D5A-50EA-C678-D69A-A01DC4F29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7209A88-CEB3-EFF9-490C-7DE867F3F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F91F4E7-A25E-791D-3CA8-107D1E435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8D9F8F0-AF40-01B2-6F32-8365A6670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F2A1F7B-1469-026B-F727-42D612821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40CDEB2-8EA4-8DC5-EA75-14E706BD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B29A8F2-304F-B453-BD1E-757D411F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944A06D-82B1-010D-37FA-015716C9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597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39ECE7-572B-24A7-00C4-789FFEE4E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28BE93B-26A9-D083-A737-966409ADF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EA60C26-4497-9983-2D1B-EC3ECFC11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A7CAD3-3F0B-57B6-3558-0E5E227C8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696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60527E4-F432-867A-DEC3-3268AB35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4C8151C-571C-9BA3-CEAC-739218EE4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17DDDFA-DF4A-67C5-A468-EA19F2F5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339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87A0E0-43A9-6F6E-40CC-0E593E22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686A2D-206A-5AC5-B2BA-4D5D47DAA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8BA8F7-B09A-64C3-ED9F-F76DADAEB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0ED64A7-B0F4-23CA-2912-2CEABA44E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283452C-A026-733F-7EDD-A362986F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8DE97-7F24-269A-E857-B1F487EE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555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C39AD0-9330-7B01-3776-5BCD75A88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34AE846-EC4E-B303-0524-0918ADB0F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6CDC42-0B04-94F2-CBD4-62DB2BA03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7A3CFE0-8667-187A-CEFC-B3B8CBF1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4D32E8C-3039-788B-6ED5-5D86134D4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3521196-83D4-7AC4-B67A-2AD7CF710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63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4AA0778-3F45-11B3-8F11-EE1BFDEF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D2BDAA2-4AFF-8DAF-9EBA-56EC0E36B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770AC01-2318-FAC4-5547-93256A47F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C2974-6DA6-4991-A6BF-6101C904C1FA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E16181-5106-9A57-1A0F-28D427877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9814C5-BB82-0827-E440-C5F3269337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D77D6-890C-4CD8-9CAC-46B0024C61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855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3">
            <a:extLst>
              <a:ext uri="{FF2B5EF4-FFF2-40B4-BE49-F238E27FC236}">
                <a16:creationId xmlns:a16="http://schemas.microsoft.com/office/drawing/2014/main" id="{7F357D35-3E3E-4EC7-B3AE-C106ABB7D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9334D921-DCE6-4D92-987F-D98C93F1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DE4D942F-489D-4A7B-8983-942543481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8F0F547-5526-40CC-8397-442101C26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768667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93BD913-0EB6-48A4-B22A-6A4DE0898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44C01C3-683C-CF2F-9E54-E0CDE9390D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6924" y="857675"/>
            <a:ext cx="4566230" cy="3847033"/>
          </a:xfrm>
        </p:spPr>
        <p:txBody>
          <a:bodyPr>
            <a:normAutofit/>
          </a:bodyPr>
          <a:lstStyle/>
          <a:p>
            <a:r>
              <a:rPr lang="sv-SE" sz="4800" dirty="0">
                <a:solidFill>
                  <a:srgbClr val="FFFFFF"/>
                </a:solidFill>
              </a:rPr>
              <a:t>Välkomna tjejer födda 2016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25BF1CC-A6FB-891E-DC19-1D9C21648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6924" y="4832627"/>
            <a:ext cx="4825156" cy="1165717"/>
          </a:xfrm>
        </p:spPr>
        <p:txBody>
          <a:bodyPr>
            <a:noAutofit/>
          </a:bodyPr>
          <a:lstStyle/>
          <a:p>
            <a:r>
              <a:rPr lang="sv-SE" sz="1800" dirty="0">
                <a:solidFill>
                  <a:srgbClr val="FFFFFF"/>
                </a:solidFill>
              </a:rPr>
              <a:t>Från April 2023 kommer Flickor födda 2016 ha ett eget fotbollslag (F16) i Kärra KIF. Vi välkomnar alla tjejer till träningar med </a:t>
            </a:r>
            <a:r>
              <a:rPr lang="sv-SE" sz="1800" dirty="0">
                <a:solidFill>
                  <a:schemeClr val="bg1"/>
                </a:solidFill>
              </a:rPr>
              <a:t>start 16/4 kl. 12:00-13:00</a:t>
            </a:r>
          </a:p>
          <a:p>
            <a:r>
              <a:rPr lang="sv-SE" sz="1800" dirty="0">
                <a:solidFill>
                  <a:srgbClr val="FFFFFF"/>
                </a:solidFill>
              </a:rPr>
              <a:t>Mer info på https://www.laget.se/KarraKIF-F16/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1B4EACA7-21BD-A309-0D4B-E7786002A6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4786"/>
          <a:stretch/>
        </p:blipFill>
        <p:spPr>
          <a:xfrm>
            <a:off x="872064" y="857675"/>
            <a:ext cx="4593715" cy="514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192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Bredbild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Välkomna tjejer födda 2016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tjejer födda 2016</dc:title>
  <dc:creator>Duzel Nermina</dc:creator>
  <cp:lastModifiedBy>Sofia Larsson Sundberg</cp:lastModifiedBy>
  <cp:revision>2</cp:revision>
  <dcterms:created xsi:type="dcterms:W3CDTF">2023-03-07T11:50:52Z</dcterms:created>
  <dcterms:modified xsi:type="dcterms:W3CDTF">2023-04-04T12:32:28Z</dcterms:modified>
</cp:coreProperties>
</file>