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9" r:id="rId4"/>
    <p:sldId id="261" r:id="rId5"/>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57613B1B-257A-4FD0-BA27-111FD712D464}" type="datetimeFigureOut">
              <a:rPr lang="sv-SE" smtClean="0"/>
              <a:t>2016-02-23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1052780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57613B1B-257A-4FD0-BA27-111FD712D464}" type="datetimeFigureOut">
              <a:rPr lang="sv-SE" smtClean="0"/>
              <a:t>2016-02-23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1877418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57613B1B-257A-4FD0-BA27-111FD712D464}" type="datetimeFigureOut">
              <a:rPr lang="sv-SE" smtClean="0"/>
              <a:t>2016-02-23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3769211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57613B1B-257A-4FD0-BA27-111FD712D464}" type="datetimeFigureOut">
              <a:rPr lang="sv-SE" smtClean="0"/>
              <a:t>2016-02-23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2307861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613B1B-257A-4FD0-BA27-111FD712D464}" type="datetimeFigureOut">
              <a:rPr lang="sv-SE" smtClean="0"/>
              <a:t>2016-02-23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4271995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57613B1B-257A-4FD0-BA27-111FD712D464}" type="datetimeFigureOut">
              <a:rPr lang="sv-SE" smtClean="0"/>
              <a:t>2016-02-23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1304976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57613B1B-257A-4FD0-BA27-111FD712D464}" type="datetimeFigureOut">
              <a:rPr lang="sv-SE" smtClean="0"/>
              <a:t>2016-02-23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201691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57613B1B-257A-4FD0-BA27-111FD712D464}" type="datetimeFigureOut">
              <a:rPr lang="sv-SE" smtClean="0"/>
              <a:t>2016-02-23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1671615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13B1B-257A-4FD0-BA27-111FD712D464}" type="datetimeFigureOut">
              <a:rPr lang="sv-SE" smtClean="0"/>
              <a:t>2016-02-23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3393745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13B1B-257A-4FD0-BA27-111FD712D464}" type="datetimeFigureOut">
              <a:rPr lang="sv-SE" smtClean="0"/>
              <a:t>2016-02-23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182344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13B1B-257A-4FD0-BA27-111FD712D464}" type="datetimeFigureOut">
              <a:rPr lang="sv-SE" smtClean="0"/>
              <a:t>2016-02-23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DCA03B9A-0C9F-4E11-8C38-BAC7C46AD2B5}" type="slidenum">
              <a:rPr lang="sv-SE" smtClean="0"/>
              <a:t>‹#›</a:t>
            </a:fld>
            <a:endParaRPr lang="sv-SE"/>
          </a:p>
        </p:txBody>
      </p:sp>
    </p:spTree>
    <p:extLst>
      <p:ext uri="{BB962C8B-B14F-4D97-AF65-F5344CB8AC3E}">
        <p14:creationId xmlns:p14="http://schemas.microsoft.com/office/powerpoint/2010/main" val="1656915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13B1B-257A-4FD0-BA27-111FD712D464}" type="datetimeFigureOut">
              <a:rPr lang="sv-SE" smtClean="0"/>
              <a:t>2016-02-23</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A03B9A-0C9F-4E11-8C38-BAC7C46AD2B5}" type="slidenum">
              <a:rPr lang="sv-SE" smtClean="0"/>
              <a:t>‹#›</a:t>
            </a:fld>
            <a:endParaRPr lang="sv-SE"/>
          </a:p>
        </p:txBody>
      </p:sp>
    </p:spTree>
    <p:extLst>
      <p:ext uri="{BB962C8B-B14F-4D97-AF65-F5344CB8AC3E}">
        <p14:creationId xmlns:p14="http://schemas.microsoft.com/office/powerpoint/2010/main" val="2524927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23528" y="1700808"/>
            <a:ext cx="8496944" cy="2123658"/>
          </a:xfrm>
          <a:prstGeom prst="rect">
            <a:avLst/>
          </a:prstGeom>
          <a:noFill/>
        </p:spPr>
        <p:txBody>
          <a:bodyPr wrap="square" rtlCol="0">
            <a:spAutoFit/>
          </a:bodyPr>
          <a:lstStyle/>
          <a:p>
            <a:r>
              <a:rPr lang="sv-SE" sz="3600" b="1" dirty="0" smtClean="0"/>
              <a:t>Verksamhetsidé:</a:t>
            </a:r>
            <a:endParaRPr lang="sv-SE" sz="3600" dirty="0" smtClean="0"/>
          </a:p>
          <a:p>
            <a:pPr lvl="0"/>
            <a:endParaRPr lang="en-US" sz="2000" i="1" dirty="0" smtClean="0">
              <a:latin typeface="Arial" pitchFamily="34" charset="0"/>
            </a:endParaRPr>
          </a:p>
          <a:p>
            <a:pPr lvl="0"/>
            <a:r>
              <a:rPr lang="en-US" sz="2000" i="1" dirty="0" err="1" smtClean="0">
                <a:latin typeface="Arial" pitchFamily="34" charset="0"/>
              </a:rPr>
              <a:t>Kareby</a:t>
            </a:r>
            <a:r>
              <a:rPr lang="en-US" sz="2000" i="1" dirty="0" smtClean="0">
                <a:latin typeface="Arial" pitchFamily="34" charset="0"/>
              </a:rPr>
              <a:t> </a:t>
            </a:r>
            <a:r>
              <a:rPr lang="en-US" sz="2000" i="1" dirty="0">
                <a:latin typeface="Arial" pitchFamily="34" charset="0"/>
              </a:rPr>
              <a:t>IS skall </a:t>
            </a:r>
            <a:r>
              <a:rPr lang="sv-SE" sz="2000" i="1" dirty="0" smtClean="0">
                <a:latin typeface="Arial" pitchFamily="34" charset="0"/>
              </a:rPr>
              <a:t>finnas till för alla </a:t>
            </a:r>
            <a:r>
              <a:rPr lang="sv-SE" sz="2000" i="1" dirty="0">
                <a:latin typeface="Arial" pitchFamily="34" charset="0"/>
              </a:rPr>
              <a:t>barn och vuxna, såväl motionär som elit, </a:t>
            </a:r>
            <a:r>
              <a:rPr lang="sv-SE" sz="2000" i="1" dirty="0" smtClean="0">
                <a:latin typeface="Arial" pitchFamily="34" charset="0"/>
              </a:rPr>
              <a:t>som vill </a:t>
            </a:r>
            <a:r>
              <a:rPr lang="sv-SE" sz="2000" i="1" dirty="0">
                <a:latin typeface="Arial" pitchFamily="34" charset="0"/>
              </a:rPr>
              <a:t>aktivera sig året runt i en trygg miljö och få möjlighet att utvecklas.</a:t>
            </a:r>
          </a:p>
          <a:p>
            <a:pPr marL="285750" indent="-285750">
              <a:buFont typeface="Arial" pitchFamily="34" charset="0"/>
              <a:buChar char="•"/>
            </a:pPr>
            <a:endParaRPr lang="sv-SE" sz="1400" dirty="0"/>
          </a:p>
        </p:txBody>
      </p:sp>
      <p:sp>
        <p:nvSpPr>
          <p:cNvPr id="6" name="TextBox 5"/>
          <p:cNvSpPr txBox="1"/>
          <p:nvPr/>
        </p:nvSpPr>
        <p:spPr>
          <a:xfrm>
            <a:off x="4802234" y="462123"/>
            <a:ext cx="4332297" cy="461665"/>
          </a:xfrm>
          <a:prstGeom prst="rect">
            <a:avLst/>
          </a:prstGeom>
          <a:noFill/>
        </p:spPr>
        <p:txBody>
          <a:bodyPr wrap="square" rtlCol="0">
            <a:spAutoFit/>
          </a:bodyPr>
          <a:lstStyle/>
          <a:p>
            <a:r>
              <a:rPr lang="sv-SE" sz="2400" i="1" dirty="0" smtClean="0">
                <a:solidFill>
                  <a:schemeClr val="bg1"/>
                </a:solidFill>
              </a:rPr>
              <a:t>Föreningens </a:t>
            </a:r>
            <a:r>
              <a:rPr lang="sv-SE" sz="2400" i="1" dirty="0" smtClean="0">
                <a:solidFill>
                  <a:schemeClr val="bg1"/>
                </a:solidFill>
              </a:rPr>
              <a:t>verksamhetsidé</a:t>
            </a:r>
            <a:endParaRPr lang="sv-SE" sz="2400" i="1" dirty="0">
              <a:solidFill>
                <a:schemeClr val="bg1"/>
              </a:solidFill>
            </a:endParaRPr>
          </a:p>
        </p:txBody>
      </p:sp>
    </p:spTree>
    <p:extLst>
      <p:ext uri="{BB962C8B-B14F-4D97-AF65-F5344CB8AC3E}">
        <p14:creationId xmlns:p14="http://schemas.microsoft.com/office/powerpoint/2010/main" val="1249429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77513" y="1460988"/>
            <a:ext cx="8496944" cy="2154436"/>
          </a:xfrm>
          <a:prstGeom prst="rect">
            <a:avLst/>
          </a:prstGeom>
          <a:noFill/>
        </p:spPr>
        <p:txBody>
          <a:bodyPr wrap="square" rtlCol="0">
            <a:spAutoFit/>
          </a:bodyPr>
          <a:lstStyle/>
          <a:p>
            <a:endParaRPr lang="sv-SE" sz="2400" b="1" dirty="0" smtClean="0"/>
          </a:p>
          <a:p>
            <a:endParaRPr lang="sv-SE" sz="2400" b="1" dirty="0" smtClean="0"/>
          </a:p>
          <a:p>
            <a:pPr lvl="0"/>
            <a:endParaRPr lang="sv-SE" sz="16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
        <p:nvSpPr>
          <p:cNvPr id="6" name="textruta 5"/>
          <p:cNvSpPr txBox="1"/>
          <p:nvPr/>
        </p:nvSpPr>
        <p:spPr>
          <a:xfrm>
            <a:off x="5121726" y="1452104"/>
            <a:ext cx="3766463" cy="261610"/>
          </a:xfrm>
          <a:prstGeom prst="rect">
            <a:avLst/>
          </a:prstGeom>
          <a:noFill/>
        </p:spPr>
        <p:txBody>
          <a:bodyPr wrap="square" rtlCol="0">
            <a:spAutoFit/>
          </a:bodyPr>
          <a:lstStyle/>
          <a:p>
            <a:endParaRPr lang="sv-SE" sz="1100" dirty="0"/>
          </a:p>
        </p:txBody>
      </p:sp>
      <p:sp>
        <p:nvSpPr>
          <p:cNvPr id="7" name="Ellips 6"/>
          <p:cNvSpPr/>
          <p:nvPr/>
        </p:nvSpPr>
        <p:spPr>
          <a:xfrm>
            <a:off x="2884714" y="1643737"/>
            <a:ext cx="2111829" cy="1338943"/>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b="1" dirty="0" smtClean="0">
                <a:solidFill>
                  <a:schemeClr val="tx1"/>
                </a:solidFill>
              </a:rPr>
              <a:t>Glädje</a:t>
            </a:r>
            <a:endParaRPr lang="sv-SE" sz="2000" b="1" dirty="0">
              <a:solidFill>
                <a:schemeClr val="tx1"/>
              </a:solidFill>
            </a:endParaRPr>
          </a:p>
        </p:txBody>
      </p:sp>
      <p:sp>
        <p:nvSpPr>
          <p:cNvPr id="8" name="Ellips 7"/>
          <p:cNvSpPr/>
          <p:nvPr/>
        </p:nvSpPr>
        <p:spPr>
          <a:xfrm>
            <a:off x="2884714" y="3243939"/>
            <a:ext cx="2111829" cy="1338943"/>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b="1" dirty="0">
                <a:solidFill>
                  <a:schemeClr val="tx1"/>
                </a:solidFill>
              </a:rPr>
              <a:t>Gemenskap</a:t>
            </a:r>
            <a:endParaRPr lang="sv-SE" sz="2000" b="1" dirty="0">
              <a:solidFill>
                <a:schemeClr val="tx1"/>
              </a:solidFill>
            </a:endParaRPr>
          </a:p>
        </p:txBody>
      </p:sp>
      <p:sp>
        <p:nvSpPr>
          <p:cNvPr id="9" name="Ellips 8"/>
          <p:cNvSpPr/>
          <p:nvPr/>
        </p:nvSpPr>
        <p:spPr>
          <a:xfrm>
            <a:off x="609600" y="4517570"/>
            <a:ext cx="2162200" cy="1338943"/>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2000" b="1" dirty="0" smtClean="0">
                <a:solidFill>
                  <a:schemeClr val="tx1"/>
                </a:solidFill>
              </a:rPr>
              <a:t>Utveckling</a:t>
            </a:r>
            <a:endParaRPr lang="sv-SE" sz="2000" b="1" dirty="0">
              <a:solidFill>
                <a:schemeClr val="tx1"/>
              </a:solidFill>
            </a:endParaRPr>
          </a:p>
        </p:txBody>
      </p:sp>
      <p:cxnSp>
        <p:nvCxnSpPr>
          <p:cNvPr id="10" name="Rak 9"/>
          <p:cNvCxnSpPr/>
          <p:nvPr/>
        </p:nvCxnSpPr>
        <p:spPr>
          <a:xfrm>
            <a:off x="1883229" y="2862943"/>
            <a:ext cx="1164771" cy="6204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Rak 10"/>
          <p:cNvCxnSpPr>
            <a:endCxn id="7" idx="2"/>
          </p:cNvCxnSpPr>
          <p:nvPr/>
        </p:nvCxnSpPr>
        <p:spPr>
          <a:xfrm>
            <a:off x="2079171" y="2313209"/>
            <a:ext cx="80554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1300843" y="3430807"/>
            <a:ext cx="234043" cy="10994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ruta 12"/>
          <p:cNvSpPr txBox="1"/>
          <p:nvPr/>
        </p:nvSpPr>
        <p:spPr>
          <a:xfrm>
            <a:off x="3015689" y="4839528"/>
            <a:ext cx="4076591" cy="1815882"/>
          </a:xfrm>
          <a:prstGeom prst="rect">
            <a:avLst/>
          </a:prstGeom>
          <a:noFill/>
        </p:spPr>
        <p:txBody>
          <a:bodyPr wrap="square" rtlCol="0">
            <a:spAutoFit/>
          </a:bodyPr>
          <a:lstStyle/>
          <a:p>
            <a:r>
              <a:rPr lang="sv-SE" sz="1400" i="1" dirty="0"/>
              <a:t>Kareby IS utvecklar individ, grupp och organisation. Föreningen erbjuder möjlighet till utveckling utifrån allas förutsättningar och mål. Vi erbjuder utmaningar där chansen är stor att lyckas och berömmer framgångar. </a:t>
            </a:r>
            <a:r>
              <a:rPr lang="sv-SE" sz="1400" i="1" dirty="0" smtClean="0"/>
              <a:t>Vi </a:t>
            </a:r>
            <a:r>
              <a:rPr lang="sv-SE" sz="1400" i="1" dirty="0"/>
              <a:t>söker aktivt de utbildningar som hjälper verksamheten. Vi uppmanar deltagande i utbildningar.</a:t>
            </a:r>
            <a:endParaRPr lang="sv-SE" sz="1400" dirty="0"/>
          </a:p>
          <a:p>
            <a:endParaRPr lang="sv-SE" sz="1400" dirty="0"/>
          </a:p>
        </p:txBody>
      </p:sp>
      <p:sp>
        <p:nvSpPr>
          <p:cNvPr id="14" name="Rektangel 13"/>
          <p:cNvSpPr/>
          <p:nvPr/>
        </p:nvSpPr>
        <p:spPr>
          <a:xfrm>
            <a:off x="5121726" y="1713714"/>
            <a:ext cx="3635829" cy="1169551"/>
          </a:xfrm>
          <a:prstGeom prst="rect">
            <a:avLst/>
          </a:prstGeom>
        </p:spPr>
        <p:txBody>
          <a:bodyPr wrap="square">
            <a:spAutoFit/>
          </a:bodyPr>
          <a:lstStyle/>
          <a:p>
            <a:r>
              <a:rPr lang="sv-SE" sz="1400" i="1" dirty="0" smtClean="0"/>
              <a:t>Glädje handlar om att aktiviteten är veckans höjdpunkt.  Det skall vara roligt både på och vid sidan om planen. I Kareby IS känner man sig alltid välkommen och föreningen förknippas med något positivt, överallt och i alla led. </a:t>
            </a:r>
            <a:endParaRPr lang="sv-SE" sz="1400" dirty="0"/>
          </a:p>
        </p:txBody>
      </p:sp>
      <p:sp>
        <p:nvSpPr>
          <p:cNvPr id="16" name="textruta 15"/>
          <p:cNvSpPr txBox="1"/>
          <p:nvPr/>
        </p:nvSpPr>
        <p:spPr>
          <a:xfrm>
            <a:off x="4996543" y="3113191"/>
            <a:ext cx="4147457" cy="1600438"/>
          </a:xfrm>
          <a:prstGeom prst="rect">
            <a:avLst/>
          </a:prstGeom>
          <a:noFill/>
        </p:spPr>
        <p:txBody>
          <a:bodyPr wrap="square" rtlCol="0">
            <a:spAutoFit/>
          </a:bodyPr>
          <a:lstStyle/>
          <a:p>
            <a:r>
              <a:rPr lang="sv-SE" sz="1400" i="1" dirty="0"/>
              <a:t>I Kareby IS är alla välkomna. Vi samverkar över sektionsgränserna och med andra föreningar och skapar gemenskap mellan föräldrar. Vi strävar efter att alla får spela lika mycket och jobbar aktivt för att motverka mobbning. Vi är stolta att vara en del av Kareby IS.</a:t>
            </a:r>
            <a:endParaRPr lang="sv-SE" sz="1400" dirty="0"/>
          </a:p>
          <a:p>
            <a:endParaRPr lang="sv-SE" sz="1400" dirty="0"/>
          </a:p>
        </p:txBody>
      </p:sp>
      <p:pic>
        <p:nvPicPr>
          <p:cNvPr id="17" name="Picture 20" descr="KarebyI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6960" y="1633208"/>
            <a:ext cx="2430038" cy="1360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4770664" y="462124"/>
            <a:ext cx="4332297" cy="461665"/>
          </a:xfrm>
          <a:prstGeom prst="rect">
            <a:avLst/>
          </a:prstGeom>
          <a:noFill/>
        </p:spPr>
        <p:txBody>
          <a:bodyPr wrap="square" rtlCol="0">
            <a:spAutoFit/>
          </a:bodyPr>
          <a:lstStyle/>
          <a:p>
            <a:r>
              <a:rPr lang="sv-SE" sz="2400" i="1" dirty="0" smtClean="0">
                <a:solidFill>
                  <a:schemeClr val="bg1"/>
                </a:solidFill>
              </a:rPr>
              <a:t>Föreningens värdegrund</a:t>
            </a:r>
            <a:endParaRPr lang="sv-SE" sz="2400" i="1" dirty="0">
              <a:solidFill>
                <a:schemeClr val="bg1"/>
              </a:solidFill>
            </a:endParaRPr>
          </a:p>
        </p:txBody>
      </p:sp>
    </p:spTree>
    <p:extLst>
      <p:ext uri="{BB962C8B-B14F-4D97-AF65-F5344CB8AC3E}">
        <p14:creationId xmlns:p14="http://schemas.microsoft.com/office/powerpoint/2010/main" val="34559629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23528" y="1700808"/>
            <a:ext cx="8496944" cy="2616101"/>
          </a:xfrm>
          <a:prstGeom prst="rect">
            <a:avLst/>
          </a:prstGeom>
          <a:noFill/>
        </p:spPr>
        <p:txBody>
          <a:bodyPr wrap="square" rtlCol="0">
            <a:spAutoFit/>
          </a:bodyPr>
          <a:lstStyle/>
          <a:p>
            <a:r>
              <a:rPr lang="sv-SE" sz="3600" b="1" dirty="0" smtClean="0"/>
              <a:t>Vision:</a:t>
            </a:r>
          </a:p>
          <a:p>
            <a:pPr lvl="0"/>
            <a:endParaRPr lang="sv-SE" sz="2000" i="1" dirty="0" smtClean="0">
              <a:latin typeface="Arial" pitchFamily="34" charset="0"/>
            </a:endParaRPr>
          </a:p>
          <a:p>
            <a:pPr lvl="0"/>
            <a:r>
              <a:rPr lang="sv-SE" sz="2000" i="1" dirty="0" smtClean="0">
                <a:latin typeface="Arial" pitchFamily="34" charset="0"/>
              </a:rPr>
              <a:t>Kareby </a:t>
            </a:r>
            <a:r>
              <a:rPr lang="sv-SE" sz="2000" i="1" dirty="0">
                <a:latin typeface="Arial" pitchFamily="34" charset="0"/>
              </a:rPr>
              <a:t>IS – </a:t>
            </a:r>
            <a:r>
              <a:rPr lang="sv-SE" sz="2000" i="1" dirty="0" smtClean="0">
                <a:latin typeface="Arial" pitchFamily="34" charset="0"/>
              </a:rPr>
              <a:t>Största </a:t>
            </a:r>
            <a:r>
              <a:rPr lang="sv-SE" sz="2000" i="1" dirty="0">
                <a:latin typeface="Arial" pitchFamily="34" charset="0"/>
              </a:rPr>
              <a:t>och bredaste föreningen i kommunen, med verksamhet året runt!</a:t>
            </a:r>
          </a:p>
          <a:p>
            <a:endParaRPr lang="sv-SE" sz="2000" dirty="0" smtClean="0"/>
          </a:p>
          <a:p>
            <a:endParaRPr lang="sv-SE" sz="1400" dirty="0"/>
          </a:p>
          <a:p>
            <a:pPr marL="285750" indent="-285750">
              <a:buFont typeface="Arial" pitchFamily="34" charset="0"/>
              <a:buChar char="•"/>
            </a:pPr>
            <a:endParaRPr lang="sv-SE" sz="1400" dirty="0" smtClean="0"/>
          </a:p>
          <a:p>
            <a:pPr marL="285750" indent="-285750">
              <a:buFont typeface="Arial" pitchFamily="34" charset="0"/>
              <a:buChar char="•"/>
            </a:pPr>
            <a:endParaRPr lang="sv-SE" sz="1400" dirty="0"/>
          </a:p>
        </p:txBody>
      </p:sp>
      <p:sp>
        <p:nvSpPr>
          <p:cNvPr id="4" name="TextBox 3"/>
          <p:cNvSpPr txBox="1"/>
          <p:nvPr/>
        </p:nvSpPr>
        <p:spPr>
          <a:xfrm>
            <a:off x="4802234" y="462123"/>
            <a:ext cx="4332297" cy="461665"/>
          </a:xfrm>
          <a:prstGeom prst="rect">
            <a:avLst/>
          </a:prstGeom>
          <a:noFill/>
        </p:spPr>
        <p:txBody>
          <a:bodyPr wrap="square" rtlCol="0">
            <a:spAutoFit/>
          </a:bodyPr>
          <a:lstStyle/>
          <a:p>
            <a:r>
              <a:rPr lang="sv-SE" sz="2400" i="1" dirty="0" smtClean="0">
                <a:solidFill>
                  <a:schemeClr val="bg1"/>
                </a:solidFill>
              </a:rPr>
              <a:t>Föreningens </a:t>
            </a:r>
            <a:r>
              <a:rPr lang="sv-SE" sz="2400" i="1" dirty="0" smtClean="0">
                <a:solidFill>
                  <a:schemeClr val="bg1"/>
                </a:solidFill>
              </a:rPr>
              <a:t>vision</a:t>
            </a:r>
            <a:endParaRPr lang="sv-SE" sz="2400" i="1" dirty="0">
              <a:solidFill>
                <a:schemeClr val="bg1"/>
              </a:solidFill>
            </a:endParaRPr>
          </a:p>
        </p:txBody>
      </p:sp>
    </p:spTree>
    <p:extLst>
      <p:ext uri="{BB962C8B-B14F-4D97-AF65-F5344CB8AC3E}">
        <p14:creationId xmlns:p14="http://schemas.microsoft.com/office/powerpoint/2010/main" val="1932074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4" y="0"/>
            <a:ext cx="9167634" cy="13859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323528" y="1700808"/>
            <a:ext cx="8496944" cy="5355312"/>
          </a:xfrm>
          <a:prstGeom prst="rect">
            <a:avLst/>
          </a:prstGeom>
          <a:noFill/>
        </p:spPr>
        <p:txBody>
          <a:bodyPr wrap="square" rtlCol="0">
            <a:spAutoFit/>
          </a:bodyPr>
          <a:lstStyle/>
          <a:p>
            <a:r>
              <a:rPr lang="sv-SE" sz="2000" b="1" dirty="0"/>
              <a:t>Verksamhetsidé:</a:t>
            </a:r>
            <a:endParaRPr lang="sv-SE" sz="2000" dirty="0"/>
          </a:p>
          <a:p>
            <a:pPr lvl="0"/>
            <a:r>
              <a:rPr lang="en-US" i="1" dirty="0" err="1" smtClean="0">
                <a:latin typeface="Arial" pitchFamily="34" charset="0"/>
              </a:rPr>
              <a:t>Kareby</a:t>
            </a:r>
            <a:r>
              <a:rPr lang="en-US" i="1" dirty="0" smtClean="0">
                <a:latin typeface="Arial" pitchFamily="34" charset="0"/>
              </a:rPr>
              <a:t> </a:t>
            </a:r>
            <a:r>
              <a:rPr lang="en-US" i="1" dirty="0">
                <a:latin typeface="Arial" pitchFamily="34" charset="0"/>
              </a:rPr>
              <a:t>IS </a:t>
            </a:r>
            <a:r>
              <a:rPr lang="en-US" i="1" dirty="0" err="1">
                <a:latin typeface="Arial" pitchFamily="34" charset="0"/>
              </a:rPr>
              <a:t>skall</a:t>
            </a:r>
            <a:r>
              <a:rPr lang="en-US" i="1" dirty="0">
                <a:latin typeface="Arial" pitchFamily="34" charset="0"/>
              </a:rPr>
              <a:t> </a:t>
            </a:r>
            <a:r>
              <a:rPr lang="sv-SE" i="1" dirty="0">
                <a:latin typeface="Arial" pitchFamily="34" charset="0"/>
              </a:rPr>
              <a:t>finnas till för alla barn och vuxna, såväl motionär som elit, som vill aktivera sig året runt i en trygg miljö och få möjlighet att utvecklas.</a:t>
            </a:r>
          </a:p>
          <a:p>
            <a:endParaRPr lang="sv-SE" b="1" dirty="0" smtClean="0"/>
          </a:p>
          <a:p>
            <a:r>
              <a:rPr lang="sv-SE" sz="2000" b="1" dirty="0"/>
              <a:t>Värdegrund:</a:t>
            </a:r>
          </a:p>
          <a:p>
            <a:pPr marL="457200" indent="-457200">
              <a:buFont typeface="Arial" pitchFamily="34" charset="0"/>
              <a:buChar char="•"/>
            </a:pPr>
            <a:r>
              <a:rPr lang="sv-SE" i="1" dirty="0" smtClean="0">
                <a:latin typeface="Arial" pitchFamily="34" charset="0"/>
              </a:rPr>
              <a:t>Glädje</a:t>
            </a:r>
            <a:endParaRPr lang="sv-SE" i="1" dirty="0">
              <a:latin typeface="Arial" pitchFamily="34" charset="0"/>
            </a:endParaRPr>
          </a:p>
          <a:p>
            <a:pPr marL="457200" indent="-457200">
              <a:buFont typeface="Arial" pitchFamily="34" charset="0"/>
              <a:buChar char="•"/>
            </a:pPr>
            <a:r>
              <a:rPr lang="sv-SE" i="1" dirty="0">
                <a:latin typeface="Arial" pitchFamily="34" charset="0"/>
              </a:rPr>
              <a:t>Utveckling</a:t>
            </a:r>
          </a:p>
          <a:p>
            <a:pPr marL="457200" indent="-457200">
              <a:buFont typeface="Arial" pitchFamily="34" charset="0"/>
              <a:buChar char="•"/>
            </a:pPr>
            <a:r>
              <a:rPr lang="sv-SE" i="1" dirty="0">
                <a:latin typeface="Arial" pitchFamily="34" charset="0"/>
              </a:rPr>
              <a:t>Gemenskap</a:t>
            </a:r>
          </a:p>
          <a:p>
            <a:endParaRPr lang="sv-SE" b="1" dirty="0"/>
          </a:p>
          <a:p>
            <a:r>
              <a:rPr lang="sv-SE" sz="2000" b="1" dirty="0" smtClean="0"/>
              <a:t>Vision:</a:t>
            </a:r>
          </a:p>
          <a:p>
            <a:pPr lvl="0"/>
            <a:r>
              <a:rPr lang="sv-SE" sz="1600" i="1" dirty="0" smtClean="0">
                <a:latin typeface="Arial" pitchFamily="34" charset="0"/>
              </a:rPr>
              <a:t>Kareby </a:t>
            </a:r>
            <a:r>
              <a:rPr lang="sv-SE" sz="1600" i="1" dirty="0">
                <a:latin typeface="Arial" pitchFamily="34" charset="0"/>
              </a:rPr>
              <a:t>IS – S</a:t>
            </a:r>
            <a:r>
              <a:rPr lang="sv-SE" sz="1600" i="1" dirty="0" smtClean="0">
                <a:latin typeface="Arial" pitchFamily="34" charset="0"/>
              </a:rPr>
              <a:t>törsta </a:t>
            </a:r>
            <a:r>
              <a:rPr lang="sv-SE" sz="1600" i="1" dirty="0">
                <a:latin typeface="Arial" pitchFamily="34" charset="0"/>
              </a:rPr>
              <a:t>och bredaste föreningen i kommunen, med verksamhet året runt!</a:t>
            </a:r>
          </a:p>
          <a:p>
            <a:endParaRPr lang="sv-SE" b="1" dirty="0" smtClean="0"/>
          </a:p>
          <a:p>
            <a:r>
              <a:rPr lang="sv-SE" sz="2000" b="1" dirty="0" smtClean="0"/>
              <a:t>Slogan (För tryck på kläder och andra sammanhang): </a:t>
            </a:r>
            <a:endParaRPr lang="sv-SE" sz="2000" b="1" dirty="0"/>
          </a:p>
          <a:p>
            <a:r>
              <a:rPr lang="sv-SE" sz="1600" i="1" dirty="0" smtClean="0">
                <a:latin typeface="Arial" pitchFamily="34" charset="0"/>
              </a:rPr>
              <a:t>Kareby </a:t>
            </a:r>
            <a:r>
              <a:rPr lang="sv-SE" sz="1600" i="1" dirty="0">
                <a:latin typeface="Arial" pitchFamily="34" charset="0"/>
              </a:rPr>
              <a:t>IS – Det självklara valet året runt!</a:t>
            </a:r>
          </a:p>
          <a:p>
            <a:pPr lvl="0"/>
            <a:endParaRPr lang="sv-SE" sz="1600" b="1" dirty="0" smtClean="0">
              <a:latin typeface="Arial" pitchFamily="34" charset="0"/>
            </a:endParaRPr>
          </a:p>
          <a:p>
            <a:endParaRPr lang="sv-SE" sz="1600" dirty="0" smtClean="0"/>
          </a:p>
          <a:p>
            <a:endParaRPr lang="sv-SE" dirty="0"/>
          </a:p>
          <a:p>
            <a:pPr marL="285750" indent="-285750">
              <a:buFont typeface="Arial" pitchFamily="34" charset="0"/>
              <a:buChar char="•"/>
            </a:pPr>
            <a:endParaRPr lang="sv-SE" dirty="0" smtClean="0"/>
          </a:p>
          <a:p>
            <a:pPr marL="285750" indent="-285750">
              <a:buFont typeface="Arial" pitchFamily="34" charset="0"/>
              <a:buChar char="•"/>
            </a:pPr>
            <a:endParaRPr lang="sv-SE" dirty="0"/>
          </a:p>
        </p:txBody>
      </p:sp>
    </p:spTree>
    <p:extLst>
      <p:ext uri="{BB962C8B-B14F-4D97-AF65-F5344CB8AC3E}">
        <p14:creationId xmlns:p14="http://schemas.microsoft.com/office/powerpoint/2010/main" val="1834752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241</Words>
  <Application>Microsoft Office PowerPoint</Application>
  <PresentationFormat>On-screen Show (4:3)</PresentationFormat>
  <Paragraphs>38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Volvo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Anna-Karin Larsson</dc:creator>
  <cp:lastModifiedBy>Larsson Anna-Karin</cp:lastModifiedBy>
  <cp:revision>9</cp:revision>
  <cp:lastPrinted>2014-01-08T15:45:10Z</cp:lastPrinted>
  <dcterms:created xsi:type="dcterms:W3CDTF">2013-11-11T15:20:48Z</dcterms:created>
  <dcterms:modified xsi:type="dcterms:W3CDTF">2016-02-23T15:06:48Z</dcterms:modified>
</cp:coreProperties>
</file>