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1566" y="-91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6035-2695-4513-8A70-56FCFE78E3F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04E-CBA0-4849-AFDD-D4225031C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5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6035-2695-4513-8A70-56FCFE78E3F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04E-CBA0-4849-AFDD-D4225031C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70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6035-2695-4513-8A70-56FCFE78E3F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04E-CBA0-4849-AFDD-D4225031C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6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6035-2695-4513-8A70-56FCFE78E3F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04E-CBA0-4849-AFDD-D4225031C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1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6035-2695-4513-8A70-56FCFE78E3F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04E-CBA0-4849-AFDD-D4225031C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0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6035-2695-4513-8A70-56FCFE78E3F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04E-CBA0-4849-AFDD-D4225031C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45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6035-2695-4513-8A70-56FCFE78E3F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04E-CBA0-4849-AFDD-D4225031C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1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6035-2695-4513-8A70-56FCFE78E3F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04E-CBA0-4849-AFDD-D4225031C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4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6035-2695-4513-8A70-56FCFE78E3F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04E-CBA0-4849-AFDD-D4225031C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52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6035-2695-4513-8A70-56FCFE78E3F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04E-CBA0-4849-AFDD-D4225031C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5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36035-2695-4513-8A70-56FCFE78E3F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04E-CBA0-4849-AFDD-D4225031C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9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36035-2695-4513-8A70-56FCFE78E3F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504E-CBA0-4849-AFDD-D4225031C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734406"/>
              </p:ext>
            </p:extLst>
          </p:nvPr>
        </p:nvGraphicFramePr>
        <p:xfrm>
          <a:off x="479327" y="3966626"/>
          <a:ext cx="5337767" cy="2716604"/>
        </p:xfrm>
        <a:graphic>
          <a:graphicData uri="http://schemas.openxmlformats.org/drawingml/2006/table">
            <a:tbl>
              <a:tblPr/>
              <a:tblGrid>
                <a:gridCol w="7885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07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68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473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26470">
                <a:tc>
                  <a:txBody>
                    <a:bodyPr/>
                    <a:lstStyle/>
                    <a:p>
                      <a:pPr algn="ctr"/>
                      <a:endParaRPr lang="en-US" sz="900" dirty="0"/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rgbClr val="000000"/>
                          </a:solidFill>
                          <a:effectLst/>
                        </a:rPr>
                        <a:t>Plan 1</a:t>
                      </a:r>
                      <a:endParaRPr lang="en-US" sz="900" b="0" dirty="0"/>
                    </a:p>
                  </a:txBody>
                  <a:tcPr marL="85396" marR="85396" marT="42698" marB="4269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Plan</a:t>
                      </a:r>
                      <a:r>
                        <a:rPr lang="en-US" sz="900" b="0" baseline="0" dirty="0"/>
                        <a:t> 2</a:t>
                      </a:r>
                      <a:endParaRPr lang="en-US" sz="900" b="0" dirty="0"/>
                    </a:p>
                  </a:txBody>
                  <a:tcPr marL="85396" marR="85396" marT="42698" marB="42698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09.00</a:t>
                      </a:r>
                      <a:endParaRPr lang="en-US" sz="1050" dirty="0"/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050" dirty="0"/>
                        <a:t>Höjden 1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dirty="0"/>
                        <a:t>Mölndal</a:t>
                      </a:r>
                    </a:p>
                  </a:txBody>
                  <a:tcPr marL="85396" marR="85396" marT="42698" marB="42698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050" dirty="0" smtClean="0"/>
                        <a:t>Surte/Kareby</a:t>
                      </a:r>
                      <a:endParaRPr lang="sv-SE" sz="1050" dirty="0"/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050" dirty="0"/>
                        <a:t>SSK/FBK 1</a:t>
                      </a:r>
                    </a:p>
                  </a:txBody>
                  <a:tcPr marL="85396" marR="85396" marT="42698" marB="42698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09.30</a:t>
                      </a:r>
                      <a:endParaRPr lang="en-US" sz="1050" dirty="0"/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50" dirty="0"/>
                        <a:t>SSK/FBK 2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50" b="0" dirty="0" smtClean="0"/>
                        <a:t>Oskarström</a:t>
                      </a:r>
                      <a:endParaRPr lang="sv-SE" sz="1050" b="0" dirty="0"/>
                    </a:p>
                  </a:txBody>
                  <a:tcPr marL="85396" marR="85396" marT="42698" marB="42698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dirty="0" smtClean="0"/>
                        <a:t>Höjden 2</a:t>
                      </a:r>
                      <a:endParaRPr lang="sv-SE" sz="1050" dirty="0"/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50" dirty="0" smtClean="0"/>
                        <a:t>Surte/Kareby </a:t>
                      </a:r>
                      <a:endParaRPr lang="sv-SE" sz="1050" dirty="0"/>
                    </a:p>
                  </a:txBody>
                  <a:tcPr marL="85396" marR="85396" marT="42698" marB="42698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sz="1050" dirty="0"/>
                        <a:t>10.00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050" baseline="0" dirty="0" smtClean="0"/>
                        <a:t>Mölndal</a:t>
                      </a:r>
                      <a:endParaRPr lang="sv-SE" sz="1050" dirty="0"/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050" dirty="0"/>
                        <a:t>SSK/FBK 2</a:t>
                      </a:r>
                    </a:p>
                  </a:txBody>
                  <a:tcPr marL="85396" marR="85396" marT="42698" marB="42698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dirty="0"/>
                        <a:t>Höjden </a:t>
                      </a:r>
                      <a:r>
                        <a:rPr lang="sv-SE" sz="1050" dirty="0" smtClean="0"/>
                        <a:t>1</a:t>
                      </a:r>
                      <a:endParaRPr lang="sv-SE" sz="1050" dirty="0"/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dirty="0" smtClean="0"/>
                        <a:t>SSK/FBK</a:t>
                      </a:r>
                      <a:r>
                        <a:rPr lang="sv-SE" sz="1050" baseline="0" dirty="0" smtClean="0"/>
                        <a:t> 1</a:t>
                      </a:r>
                      <a:endParaRPr lang="sv-SE" sz="1050" dirty="0"/>
                    </a:p>
                  </a:txBody>
                  <a:tcPr marL="85396" marR="85396" marT="42698" marB="42698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1546">
                <a:tc>
                  <a:txBody>
                    <a:bodyPr/>
                    <a:lstStyle/>
                    <a:p>
                      <a:r>
                        <a:rPr lang="en-US" sz="1050" b="0" dirty="0">
                          <a:solidFill>
                            <a:schemeClr val="tx1"/>
                          </a:solidFill>
                          <a:effectLst/>
                        </a:rPr>
                        <a:t>10:30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50" b="1" dirty="0" err="1">
                          <a:solidFill>
                            <a:schemeClr val="bg1"/>
                          </a:solidFill>
                          <a:effectLst/>
                        </a:rPr>
                        <a:t>Isvård</a:t>
                      </a:r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en-US" sz="1050" b="1" dirty="0" err="1">
                          <a:solidFill>
                            <a:schemeClr val="bg1"/>
                          </a:solidFill>
                          <a:effectLst/>
                        </a:rPr>
                        <a:t>Paus</a:t>
                      </a:r>
                      <a:r>
                        <a:rPr lang="en-US" sz="105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4518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</a:rPr>
                        <a:t>11.00</a:t>
                      </a:r>
                      <a:endParaRPr lang="en-US" sz="1050" dirty="0"/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050" dirty="0"/>
                        <a:t>Oskarström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050" dirty="0" smtClean="0"/>
                        <a:t>Höjden</a:t>
                      </a:r>
                      <a:r>
                        <a:rPr lang="sv-SE" sz="1050" baseline="0" dirty="0" smtClean="0"/>
                        <a:t> 2</a:t>
                      </a:r>
                      <a:endParaRPr lang="sv-SE" sz="1050" dirty="0"/>
                    </a:p>
                  </a:txBody>
                  <a:tcPr marL="85396" marR="85396" marT="42698" marB="42698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Surte/Kareby</a:t>
                      </a:r>
                      <a:endParaRPr lang="sv-S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0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Höjden</a:t>
                      </a:r>
                      <a:r>
                        <a:rPr lang="sv-SE" sz="105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endParaRPr lang="sv-S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396" marR="85396" marT="42698" marB="42698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en-US" sz="1050" dirty="0"/>
                        <a:t>11.30 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50" b="0" dirty="0" smtClean="0"/>
                        <a:t>Mölndal </a:t>
                      </a:r>
                      <a:endParaRPr lang="sv-SE" sz="1050" b="0" dirty="0"/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50" b="0" dirty="0" smtClean="0"/>
                        <a:t>SSK/FBK 1 </a:t>
                      </a:r>
                      <a:endParaRPr lang="sv-SE" sz="1050" b="0" dirty="0"/>
                    </a:p>
                  </a:txBody>
                  <a:tcPr marL="85396" marR="85396" marT="42698" marB="42698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50" dirty="0" smtClean="0"/>
                        <a:t>Höjden 2</a:t>
                      </a:r>
                      <a:endParaRPr lang="sv-SE" sz="1050" dirty="0"/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dirty="0"/>
                        <a:t>SSK/FBK 2</a:t>
                      </a:r>
                    </a:p>
                  </a:txBody>
                  <a:tcPr marL="85396" marR="85396" marT="42698" marB="42698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sv-SE" sz="1050" dirty="0"/>
                        <a:t>12:00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050" dirty="0" smtClean="0"/>
                        <a:t>Oskarström </a:t>
                      </a:r>
                      <a:endParaRPr lang="sv-SE" sz="1050" dirty="0"/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dirty="0" smtClean="0"/>
                        <a:t>Höjden 1</a:t>
                      </a:r>
                      <a:endParaRPr lang="sv-SE" sz="1050" dirty="0"/>
                    </a:p>
                  </a:txBody>
                  <a:tcPr marL="85396" marR="85396" marT="42698" marB="42698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0" dirty="0"/>
                        <a:t>Mölndal </a:t>
                      </a:r>
                    </a:p>
                  </a:txBody>
                  <a:tcPr marL="85396" marR="85396" marT="42698" marB="426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sv-SE" sz="1050" b="0" dirty="0" smtClean="0"/>
                        <a:t>Surte/Kareby</a:t>
                      </a:r>
                      <a:endParaRPr lang="sv-SE" sz="1050" b="0" dirty="0"/>
                    </a:p>
                  </a:txBody>
                  <a:tcPr marL="85396" marR="85396" marT="42698" marB="42698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72480" y="1052736"/>
            <a:ext cx="24765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v-SE" sz="1600" b="1" dirty="0"/>
              <a:t>Deltagarnde lag:</a:t>
            </a:r>
            <a:endParaRPr lang="en-US" sz="1600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 smtClean="0"/>
              <a:t>Sunvära</a:t>
            </a:r>
            <a:r>
              <a:rPr lang="en-US" sz="1600" smtClean="0"/>
              <a:t> Frillesås</a:t>
            </a:r>
            <a:r>
              <a:rPr lang="en-US" sz="1600" dirty="0" smtClean="0"/>
              <a:t> </a:t>
            </a:r>
            <a:r>
              <a:rPr lang="en-US" sz="1600" dirty="0"/>
              <a:t>1 &amp; 2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Surte</a:t>
            </a:r>
            <a:r>
              <a:rPr lang="en-US" sz="1600" dirty="0"/>
              <a:t>/</a:t>
            </a:r>
            <a:r>
              <a:rPr lang="en-US" sz="1600" dirty="0" err="1"/>
              <a:t>Kareby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Oskarström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Höjden</a:t>
            </a:r>
            <a:r>
              <a:rPr lang="en-US" sz="1600" dirty="0"/>
              <a:t> 1 &amp; 2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Mölndal</a:t>
            </a:r>
            <a:r>
              <a:rPr lang="en-US" sz="1600" dirty="0"/>
              <a:t>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22040" y="3501008"/>
            <a:ext cx="1297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/>
              <a:t>Spelschema :</a:t>
            </a:r>
            <a:endParaRPr lang="en-US" sz="1600" b="1" dirty="0"/>
          </a:p>
        </p:txBody>
      </p:sp>
      <p:sp>
        <p:nvSpPr>
          <p:cNvPr id="10" name="Rectangle 9"/>
          <p:cNvSpPr/>
          <p:nvPr/>
        </p:nvSpPr>
        <p:spPr>
          <a:xfrm>
            <a:off x="2576736" y="1052736"/>
            <a:ext cx="24765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v-SE" sz="1600" b="1" dirty="0"/>
              <a:t>Omklädning:</a:t>
            </a:r>
            <a:endParaRPr lang="en-US" sz="1600" b="1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Rum 1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Rum 2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Rum 3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Rum 13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Rum 11</a:t>
            </a:r>
          </a:p>
          <a:p>
            <a:endParaRPr lang="en-US" sz="1600" dirty="0"/>
          </a:p>
          <a:p>
            <a:r>
              <a:rPr lang="en-US" sz="1600" dirty="0"/>
              <a:t> 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2" t="29044" r="57350" b="10811"/>
          <a:stretch/>
        </p:blipFill>
        <p:spPr bwMode="auto">
          <a:xfrm rot="5400000">
            <a:off x="6556087" y="601776"/>
            <a:ext cx="1800200" cy="327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117922" y="1043444"/>
            <a:ext cx="759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Karta: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9273480" y="1542852"/>
            <a:ext cx="28803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5400000">
            <a:off x="8376457" y="2843064"/>
            <a:ext cx="28803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386192" y="2706001"/>
            <a:ext cx="288032" cy="7851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201472" y="148478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chemeClr val="bg1"/>
                </a:solidFill>
              </a:rPr>
              <a:t>10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01472" y="195515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chemeClr val="bg1"/>
                </a:solidFill>
              </a:rPr>
              <a:t>11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20473" y="319323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chemeClr val="bg1"/>
                </a:solidFill>
              </a:rPr>
              <a:t>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77336" y="3184170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chemeClr val="bg1"/>
                </a:solidFill>
              </a:rPr>
              <a:t>13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9244218" y="2978658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>
                <a:solidFill>
                  <a:schemeClr val="bg1"/>
                </a:solidFill>
              </a:rPr>
              <a:t>KAFÉ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rot="5400000">
            <a:off x="3865698" y="1862490"/>
            <a:ext cx="2058816" cy="892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4562747" y="2293580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>
                <a:solidFill>
                  <a:schemeClr val="bg1"/>
                </a:solidFill>
              </a:rPr>
              <a:t>ISHALL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93504" y="1484784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Plan 1</a:t>
            </a:r>
          </a:p>
          <a:p>
            <a:endParaRPr lang="en-US" sz="14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7149877" y="1340768"/>
            <a:ext cx="0" cy="169523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822742" y="1393250"/>
            <a:ext cx="0" cy="169523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0" y="3573016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6" name="Straight Connector 1025"/>
          <p:cNvCxnSpPr/>
          <p:nvPr/>
        </p:nvCxnSpPr>
        <p:spPr>
          <a:xfrm flipV="1">
            <a:off x="4232920" y="1103110"/>
            <a:ext cx="0" cy="2469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Straight Connector 1027"/>
          <p:cNvCxnSpPr/>
          <p:nvPr/>
        </p:nvCxnSpPr>
        <p:spPr>
          <a:xfrm>
            <a:off x="6105128" y="3573016"/>
            <a:ext cx="0" cy="32849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9" t="11952" r="20230" b="76096"/>
          <a:stretch/>
        </p:blipFill>
        <p:spPr bwMode="auto">
          <a:xfrm>
            <a:off x="0" y="-27385"/>
            <a:ext cx="9906000" cy="1094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029"/>
          <p:cNvSpPr/>
          <p:nvPr/>
        </p:nvSpPr>
        <p:spPr>
          <a:xfrm>
            <a:off x="6359381" y="3573016"/>
            <a:ext cx="354661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/>
              <a:t>Kontaktuppgifter:</a:t>
            </a:r>
          </a:p>
          <a:p>
            <a:r>
              <a:rPr lang="sv-SE" sz="1600" dirty="0"/>
              <a:t>Johan Selvén Tel: 0739-024159</a:t>
            </a:r>
          </a:p>
          <a:p>
            <a:r>
              <a:rPr lang="sv-SE" sz="1600" dirty="0"/>
              <a:t>Anders </a:t>
            </a:r>
            <a:r>
              <a:rPr lang="sv-SE" sz="1600" dirty="0" err="1"/>
              <a:t>Jonebring</a:t>
            </a:r>
            <a:r>
              <a:rPr lang="sv-SE" sz="1600" dirty="0"/>
              <a:t> Tel: 0706-974243</a:t>
            </a:r>
          </a:p>
          <a:p>
            <a:endParaRPr lang="sv-SE" sz="1600" dirty="0"/>
          </a:p>
          <a:p>
            <a:r>
              <a:rPr lang="sv-SE" sz="1600" dirty="0"/>
              <a:t>Speltid 1*25 min, 1 extra spelare vid underläge med 4 mål </a:t>
            </a:r>
          </a:p>
          <a:p>
            <a:endParaRPr lang="sv-SE" sz="1600" dirty="0"/>
          </a:p>
          <a:p>
            <a:r>
              <a:rPr lang="sv-SE" sz="1600" dirty="0"/>
              <a:t>Vi grillar hamburgare ute och kafét är öppet i klubbstugan </a:t>
            </a:r>
            <a:r>
              <a:rPr lang="sv-SE" sz="1600" dirty="0" err="1"/>
              <a:t>kl</a:t>
            </a:r>
            <a:r>
              <a:rPr lang="sv-SE" sz="1600" dirty="0"/>
              <a:t> 09-12:30 där vi  säljer korv, dricka, kaffe, kakor och godis.</a:t>
            </a:r>
          </a:p>
          <a:p>
            <a:r>
              <a:rPr lang="sv-SE" sz="1600" dirty="0"/>
              <a:t>Välkomna!  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6167286" y="1470966"/>
            <a:ext cx="631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/>
              <a:t>Plan 2</a:t>
            </a:r>
          </a:p>
          <a:p>
            <a:endParaRPr lang="en-US" sz="1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78373" y="3324433"/>
            <a:ext cx="5827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9024529" y="3485676"/>
            <a:ext cx="3882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69024" y="3296017"/>
            <a:ext cx="517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Entré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942039" y="3224009"/>
            <a:ext cx="4707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Entré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346488" y="1268760"/>
            <a:ext cx="276929" cy="351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369585" y="126876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chemeClr val="bg1"/>
                </a:solidFill>
              </a:rPr>
              <a:t>1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0450" y="126876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chemeClr val="bg1"/>
                </a:solidFill>
              </a:rPr>
              <a:t>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75946" y="126876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solidFill>
                  <a:schemeClr val="bg1"/>
                </a:solidFill>
              </a:rPr>
              <a:t>3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423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11779</TotalTime>
  <Words>147</Words>
  <Application>Microsoft Office PowerPoint</Application>
  <PresentationFormat>A4 Paper (210x297 mm)</PresentationFormat>
  <Paragraphs>71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Volvo Car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Axel Edh</dc:creator>
  <cp:lastModifiedBy>Selvén Johan</cp:lastModifiedBy>
  <cp:revision>85</cp:revision>
  <cp:lastPrinted>2017-11-27T06:32:08Z</cp:lastPrinted>
  <dcterms:created xsi:type="dcterms:W3CDTF">2014-12-26T18:54:22Z</dcterms:created>
  <dcterms:modified xsi:type="dcterms:W3CDTF">2017-11-29T12:29:55Z</dcterms:modified>
</cp:coreProperties>
</file>