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7104063" cy="102346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24" d="100"/>
          <a:sy n="124" d="100"/>
        </p:scale>
        <p:origin x="-72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E42A0FAF-BD02-98DB-E594-0463737560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xmlns="" id="{D664D06F-36C8-F96C-1384-9DD6888023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A6348B82-5B95-D488-661B-8679DBA7F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77CA5-4608-422C-A277-3D50F554E8A3}" type="datetimeFigureOut">
              <a:rPr lang="sv-SE" smtClean="0"/>
              <a:t>2024-08-01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DC24E6F4-40F9-3293-29AC-0F9E84D52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A9E1179E-015D-676B-5BFA-C21685F71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8B47-D96C-42A1-9929-64ECC1A9CF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9558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0900FA2A-B047-62C0-0E14-DD42C7430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xmlns="" id="{248CA8B1-E902-A437-4595-00801F360C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DC014919-F04B-A7D2-BCCB-9B9518683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77CA5-4608-422C-A277-3D50F554E8A3}" type="datetimeFigureOut">
              <a:rPr lang="sv-SE" smtClean="0"/>
              <a:t>2024-08-01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A44AA270-4C73-8DAC-1503-A30C2CA7D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4DDFEE3D-0494-C694-3BAC-B6D515AE2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8B47-D96C-42A1-9929-64ECC1A9CF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2913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xmlns="" id="{489A1082-03ED-E3AD-506A-469237EE47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xmlns="" id="{CA819AD3-F304-74D6-F2AC-456759B9B9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A7461DC4-4CD1-5400-2528-B66C0BE33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77CA5-4608-422C-A277-3D50F554E8A3}" type="datetimeFigureOut">
              <a:rPr lang="sv-SE" smtClean="0"/>
              <a:t>2024-08-01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1DC04A60-E1F1-1661-CB58-B2B3FADC5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5454031E-764E-59E5-3055-2C74DBDA1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8B47-D96C-42A1-9929-64ECC1A9CF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3515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C63DF448-4345-65C1-C4C3-F01AA2841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01C6596B-76BF-4535-3761-362837832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EBCB86DE-0F11-CEE6-88D3-F3139E55D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77CA5-4608-422C-A277-3D50F554E8A3}" type="datetimeFigureOut">
              <a:rPr lang="sv-SE" smtClean="0"/>
              <a:t>2024-08-01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8AB6BDE3-3118-3D4E-D130-BABC3C359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2D033CF8-EE45-A684-E98E-92EBA8BBB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8B47-D96C-42A1-9929-64ECC1A9CF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7380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C7583AF6-DC97-2D09-D572-B4EFE1E5B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xmlns="" id="{ED230DD4-6EE9-3C64-0E35-46B7DE2D9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19EFBE36-A9F2-A37C-3261-19A6CD12A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77CA5-4608-422C-A277-3D50F554E8A3}" type="datetimeFigureOut">
              <a:rPr lang="sv-SE" smtClean="0"/>
              <a:t>2024-08-01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6D89DD85-875A-5507-9799-D64CA04CB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A9CB00C7-0389-4104-CF90-70B12E104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8B47-D96C-42A1-9929-64ECC1A9CF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869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8B73A953-3922-1BFA-036A-8A3742DE8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3D997B70-F621-063D-5301-DA4777EABF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xmlns="" id="{20409877-9EDD-EE46-2297-568247607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xmlns="" id="{6F0D2437-2356-C45B-5FD6-98C027973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77CA5-4608-422C-A277-3D50F554E8A3}" type="datetimeFigureOut">
              <a:rPr lang="sv-SE" smtClean="0"/>
              <a:t>2024-08-01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xmlns="" id="{E780DF7E-3028-9652-F823-647A88BA8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xmlns="" id="{42968D5F-C2E3-9019-9D11-EDC1B80BA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8B47-D96C-42A1-9929-64ECC1A9CF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9160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A9863810-837E-682A-9899-561FBFB22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xmlns="" id="{B57AC01F-6438-4399-AF40-49D14B606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xmlns="" id="{D028DD71-BCD7-A8A2-AE1C-29D757A3F1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xmlns="" id="{A49A7D38-2836-CC22-C514-3C90D50772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xmlns="" id="{7F630659-ACBA-334D-28DA-6C80B65519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xmlns="" id="{1583ABEF-33B4-2011-C2AD-8CC2932F6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77CA5-4608-422C-A277-3D50F554E8A3}" type="datetimeFigureOut">
              <a:rPr lang="sv-SE" smtClean="0"/>
              <a:t>2024-08-01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xmlns="" id="{A741CEBE-C1A2-DDBF-40E1-2D79810BA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xmlns="" id="{A8FFDE03-41ED-7143-1B7B-FC6C14849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8B47-D96C-42A1-9929-64ECC1A9CF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9345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1C33FEEB-2922-0F8C-9ADB-8E052ED38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xmlns="" id="{B6230CD9-8EDA-3A00-24D2-4DB7B2442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77CA5-4608-422C-A277-3D50F554E8A3}" type="datetimeFigureOut">
              <a:rPr lang="sv-SE" smtClean="0"/>
              <a:t>2024-08-01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xmlns="" id="{924BF0AC-4246-A59B-CF30-EA4AA4515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xmlns="" id="{F35D66F8-1223-CFBD-4DEF-29F2459C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8B47-D96C-42A1-9929-64ECC1A9CF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3715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xmlns="" id="{CE460D7B-45FD-CAB2-FEC0-2CF0E86B6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77CA5-4608-422C-A277-3D50F554E8A3}" type="datetimeFigureOut">
              <a:rPr lang="sv-SE" smtClean="0"/>
              <a:t>2024-08-01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xmlns="" id="{03D65CF7-091E-099E-B4FA-95BEC42CB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xmlns="" id="{0EC36C4A-72B1-AE81-6F48-E261FF1C3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8B47-D96C-42A1-9929-64ECC1A9CF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288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1F05661C-0184-35F3-8B87-C178518BB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EE593B77-0F44-BAA4-4078-0554DFA69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xmlns="" id="{003533D3-9892-037F-F377-350D4B3B6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xmlns="" id="{2EC9A650-7C04-BE1D-8EE0-669373E06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77CA5-4608-422C-A277-3D50F554E8A3}" type="datetimeFigureOut">
              <a:rPr lang="sv-SE" smtClean="0"/>
              <a:t>2024-08-01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xmlns="" id="{8D23E6BE-C1EE-AFF9-786F-E83951DBE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xmlns="" id="{4DBC1151-F295-3C08-B852-31FB0F2AC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8B47-D96C-42A1-9929-64ECC1A9CF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1845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81003658-7172-24E8-D813-3E9245D19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xmlns="" id="{B1F5E90E-C4EF-5A1C-CAB8-C105D6F197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xmlns="" id="{42715CAB-C682-5926-F2C2-60052B98F5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xmlns="" id="{69D92B1A-175E-572A-4016-E43A2354C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77CA5-4608-422C-A277-3D50F554E8A3}" type="datetimeFigureOut">
              <a:rPr lang="sv-SE" smtClean="0"/>
              <a:t>2024-08-01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xmlns="" id="{B6342102-B2A7-DE94-FAC8-B1F9753ED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xmlns="" id="{736FAD0F-6AA9-B66D-2632-E25A42592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8B47-D96C-42A1-9929-64ECC1A9CF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2094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xmlns="" id="{4CB81ACF-3C02-9930-EEFB-086E4F12F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xmlns="" id="{796D32B4-7478-754B-6E35-083ED4279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A1D7C4AE-C909-DCF6-034A-50A0032D81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77CA5-4608-422C-A277-3D50F554E8A3}" type="datetimeFigureOut">
              <a:rPr lang="sv-SE" smtClean="0"/>
              <a:t>2024-08-01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E6B701F4-0CBD-F09C-8365-812053C53B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0E728F69-45AA-DC1E-90CC-D7A273006C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68B47-D96C-42A1-9929-64ECC1A9CFFD}" type="slidenum">
              <a:rPr lang="sv-SE" smtClean="0"/>
              <a:t>‹#›</a:t>
            </a:fld>
            <a:endParaRPr lang="sv-SE"/>
          </a:p>
        </p:txBody>
      </p:sp>
      <p:sp>
        <p:nvSpPr>
          <p:cNvPr id="7" name="MSIPCMContentMarking" descr="{&quot;HashCode&quot;:272324007,&quot;Placement&quot;:&quot;Footer&quot;,&quot;Top&quot;:522.0343,&quot;Left&quot;:438.840149,&quot;SlideWidth&quot;:960,&quot;SlideHeight&quot;:540}">
            <a:extLst>
              <a:ext uri="{FF2B5EF4-FFF2-40B4-BE49-F238E27FC236}">
                <a16:creationId xmlns:a16="http://schemas.microsoft.com/office/drawing/2014/main" xmlns="" id="{09441EBC-7AE0-16C2-0C02-FEEEEE853C90}"/>
              </a:ext>
            </a:extLst>
          </p:cNvPr>
          <p:cNvSpPr txBox="1"/>
          <p:nvPr userDrawn="1"/>
        </p:nvSpPr>
        <p:spPr>
          <a:xfrm>
            <a:off x="5573270" y="6629836"/>
            <a:ext cx="1045461" cy="2281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sv-SE" sz="800">
                <a:solidFill>
                  <a:srgbClr val="000000"/>
                </a:solidFill>
                <a:latin typeface="Calibri" panose="020F0502020204030204" pitchFamily="34" charset="0"/>
              </a:rPr>
              <a:t>Sensitivity: Internal</a:t>
            </a:r>
          </a:p>
        </p:txBody>
      </p:sp>
    </p:spTree>
    <p:extLst>
      <p:ext uri="{BB962C8B-B14F-4D97-AF65-F5344CB8AC3E}">
        <p14:creationId xmlns:p14="http://schemas.microsoft.com/office/powerpoint/2010/main" val="99578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xmlns="" id="{9B40B7D8-5FE8-071D-8718-EB38522839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6" r="1176"/>
          <a:stretch/>
        </p:blipFill>
        <p:spPr>
          <a:xfrm>
            <a:off x="0" y="511629"/>
            <a:ext cx="12192000" cy="6346371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xmlns="" id="{80633689-C24E-E0BF-30A7-CE1F8381F3DA}"/>
              </a:ext>
            </a:extLst>
          </p:cNvPr>
          <p:cNvSpPr/>
          <p:nvPr/>
        </p:nvSpPr>
        <p:spPr>
          <a:xfrm>
            <a:off x="7804338" y="2293494"/>
            <a:ext cx="1742433" cy="754507"/>
          </a:xfrm>
          <a:prstGeom prst="rect">
            <a:avLst/>
          </a:prstGeom>
          <a:solidFill>
            <a:srgbClr val="00B0F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/>
              <a:t>Huvudparkering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xmlns="" id="{9A1EE3E6-6E62-3FD6-97B2-E842516008BF}"/>
              </a:ext>
            </a:extLst>
          </p:cNvPr>
          <p:cNvSpPr/>
          <p:nvPr/>
        </p:nvSpPr>
        <p:spPr>
          <a:xfrm>
            <a:off x="978995" y="5820465"/>
            <a:ext cx="1742433" cy="754507"/>
          </a:xfrm>
          <a:prstGeom prst="rect">
            <a:avLst/>
          </a:prstGeom>
          <a:solidFill>
            <a:srgbClr val="00B0F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/>
              <a:t>Alternativ parkering</a:t>
            </a:r>
          </a:p>
        </p:txBody>
      </p:sp>
    </p:spTree>
    <p:extLst>
      <p:ext uri="{BB962C8B-B14F-4D97-AF65-F5344CB8AC3E}">
        <p14:creationId xmlns:p14="http://schemas.microsoft.com/office/powerpoint/2010/main" val="3186342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4922</TotalTime>
  <Words>3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Office-tema</vt:lpstr>
      <vt:lpstr>PowerPoint Presentation</vt:lpstr>
    </vt:vector>
  </TitlesOfParts>
  <Company>Telenor Sverige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Sundqvist Anders (Telenor Sverige AB)</dc:creator>
  <cp:lastModifiedBy>Maria Svantesson</cp:lastModifiedBy>
  <cp:revision>4</cp:revision>
  <dcterms:created xsi:type="dcterms:W3CDTF">2023-08-08T11:19:32Z</dcterms:created>
  <dcterms:modified xsi:type="dcterms:W3CDTF">2024-08-01T06:44:12Z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604d2c9-1577-460e-b668-57374a0216c3_Enabled">
    <vt:lpwstr>true</vt:lpwstr>
  </property>
  <property fmtid="{D5CDD505-2E9C-101B-9397-08002B2CF9AE}" pid="3" name="MSIP_Label_f604d2c9-1577-460e-b668-57374a0216c3_SetDate">
    <vt:lpwstr>2023-08-09T19:27:12Z</vt:lpwstr>
  </property>
  <property fmtid="{D5CDD505-2E9C-101B-9397-08002B2CF9AE}" pid="4" name="MSIP_Label_f604d2c9-1577-460e-b668-57374a0216c3_Method">
    <vt:lpwstr>Standard</vt:lpwstr>
  </property>
  <property fmtid="{D5CDD505-2E9C-101B-9397-08002B2CF9AE}" pid="5" name="MSIP_Label_f604d2c9-1577-460e-b668-57374a0216c3_Name">
    <vt:lpwstr>f604d2c9-1577-460e-b668-57374a0216c3</vt:lpwstr>
  </property>
  <property fmtid="{D5CDD505-2E9C-101B-9397-08002B2CF9AE}" pid="6" name="MSIP_Label_f604d2c9-1577-460e-b668-57374a0216c3_SiteId">
    <vt:lpwstr>1676489c-5c72-46b7-ba63-9ab90c4aad44</vt:lpwstr>
  </property>
  <property fmtid="{D5CDD505-2E9C-101B-9397-08002B2CF9AE}" pid="7" name="MSIP_Label_f604d2c9-1577-460e-b668-57374a0216c3_ActionId">
    <vt:lpwstr>6194b6a6-9b61-4bec-9c05-9bac10a5183c</vt:lpwstr>
  </property>
  <property fmtid="{D5CDD505-2E9C-101B-9397-08002B2CF9AE}" pid="8" name="MSIP_Label_f604d2c9-1577-460e-b668-57374a0216c3_ContentBits">
    <vt:lpwstr>2</vt:lpwstr>
  </property>
</Properties>
</file>