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323528" y="1052736"/>
          <a:ext cx="8640960" cy="1235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688"/>
                <a:gridCol w="3207570"/>
                <a:gridCol w="3763702"/>
              </a:tblGrid>
              <a:tr h="491819">
                <a:tc>
                  <a:txBody>
                    <a:bodyPr/>
                    <a:lstStyle/>
                    <a:p>
                      <a:r>
                        <a:rPr lang="sv-SE" dirty="0" smtClean="0"/>
                        <a:t>11:00-14:30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Jörgen Terner (070-2662706)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Linda Lindgren (073-8002995)</a:t>
                      </a:r>
                      <a:endParaRPr lang="sv-SE" dirty="0"/>
                    </a:p>
                  </a:txBody>
                  <a:tcPr/>
                </a:tc>
              </a:tr>
              <a:tr h="371879">
                <a:tc>
                  <a:txBody>
                    <a:bodyPr/>
                    <a:lstStyle/>
                    <a:p>
                      <a:r>
                        <a:rPr lang="sv-SE" dirty="0" smtClean="0"/>
                        <a:t>14:15-17:45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Pelle Danielsson (070-5223110)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Fred Jerkersson</a:t>
                      </a:r>
                      <a:endParaRPr lang="sv-SE" dirty="0"/>
                    </a:p>
                  </a:txBody>
                  <a:tcPr/>
                </a:tc>
              </a:tr>
              <a:tr h="371879">
                <a:tc>
                  <a:txBody>
                    <a:bodyPr/>
                    <a:lstStyle/>
                    <a:p>
                      <a:r>
                        <a:rPr lang="sv-SE" dirty="0" smtClean="0"/>
                        <a:t>17:30-21:00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mtClean="0"/>
                        <a:t>Robert Norlin (070-6595006)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Vilgot Westling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539552" y="188640"/>
            <a:ext cx="14294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Konstgräs</a:t>
            </a:r>
          </a:p>
          <a:p>
            <a:r>
              <a:rPr lang="sv-SE" dirty="0" smtClean="0"/>
              <a:t>  Fredag 8/8</a:t>
            </a:r>
            <a:endParaRPr lang="sv-SE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323528" y="2780928"/>
          <a:ext cx="8640959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688"/>
                <a:gridCol w="3207570"/>
                <a:gridCol w="3763701"/>
              </a:tblGrid>
              <a:tr h="414046">
                <a:tc>
                  <a:txBody>
                    <a:bodyPr/>
                    <a:lstStyle/>
                    <a:p>
                      <a:r>
                        <a:rPr lang="sv-SE" dirty="0" smtClean="0"/>
                        <a:t>07:00-10:45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Petra Nilsson (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076-8200525)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Pelle Danielsson (070-5223110)</a:t>
                      </a:r>
                      <a:endParaRPr lang="sv-SE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r>
                        <a:rPr lang="sv-SE" dirty="0" smtClean="0"/>
                        <a:t>10:30-14:15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rgbClr val="C00000"/>
                          </a:solidFill>
                        </a:rPr>
                        <a:t>Vakant</a:t>
                      </a:r>
                      <a:endParaRPr lang="sv-SE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Simon Söderberg</a:t>
                      </a:r>
                      <a:endParaRPr lang="sv-SE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r>
                        <a:rPr lang="sv-SE" dirty="0" smtClean="0"/>
                        <a:t>14:00-17:45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Anton </a:t>
                      </a:r>
                      <a:r>
                        <a:rPr lang="sv-SE" dirty="0" err="1" smtClean="0"/>
                        <a:t>Adra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Fred Jerkersson</a:t>
                      </a:r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r>
                        <a:rPr lang="sv-SE" dirty="0" smtClean="0"/>
                        <a:t>17:30-21:00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Filippa </a:t>
                      </a:r>
                      <a:r>
                        <a:rPr lang="sv-SE" dirty="0" err="1" smtClean="0"/>
                        <a:t>Önblad</a:t>
                      </a:r>
                      <a:r>
                        <a:rPr lang="sv-SE" baseline="0" dirty="0" smtClean="0"/>
                        <a:t> (070-5595908)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Teodor Köhn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323528" y="2483604"/>
            <a:ext cx="119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Lördag 9/8</a:t>
            </a:r>
            <a:endParaRPr lang="sv-SE" dirty="0"/>
          </a:p>
        </p:txBody>
      </p:sp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323528" y="4869162"/>
          <a:ext cx="8640959" cy="122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688"/>
                <a:gridCol w="3207570"/>
                <a:gridCol w="3763701"/>
              </a:tblGrid>
              <a:tr h="408045">
                <a:tc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07:00-10:15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Ville Boman Wicksell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>
                          <a:solidFill>
                            <a:schemeClr val="bg1"/>
                          </a:solidFill>
                        </a:rPr>
                        <a:t>Pernilla</a:t>
                      </a:r>
                      <a:r>
                        <a:rPr lang="sv-SE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sv-SE" baseline="0" dirty="0" err="1" smtClean="0">
                          <a:solidFill>
                            <a:schemeClr val="bg1"/>
                          </a:solidFill>
                        </a:rPr>
                        <a:t>Silfer</a:t>
                      </a:r>
                      <a:r>
                        <a:rPr lang="sv-SE" baseline="0" dirty="0" smtClean="0">
                          <a:solidFill>
                            <a:schemeClr val="bg1"/>
                          </a:solidFill>
                        </a:rPr>
                        <a:t> (070-6685420)</a:t>
                      </a:r>
                      <a:endParaRPr lang="sv-SE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sv-SE" dirty="0" smtClean="0"/>
                        <a:t>10:00-13:15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Teodor Köhn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smtClean="0">
                          <a:solidFill>
                            <a:schemeClr val="tx1"/>
                          </a:solidFill>
                        </a:rPr>
                        <a:t>Steve</a:t>
                      </a:r>
                      <a:r>
                        <a:rPr lang="sv-SE" b="0" baseline="0" smtClean="0">
                          <a:solidFill>
                            <a:schemeClr val="tx1"/>
                          </a:solidFill>
                        </a:rPr>
                        <a:t> (070-6680880)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sv-SE" smtClean="0"/>
                        <a:t>13:00-16:00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Petra Nilsson (</a:t>
                      </a: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076-8200525)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Jonas </a:t>
                      </a:r>
                      <a:r>
                        <a:rPr lang="sv-SE" dirty="0" err="1" smtClean="0"/>
                        <a:t>Hamlund</a:t>
                      </a:r>
                      <a:r>
                        <a:rPr lang="sv-SE" dirty="0" smtClean="0"/>
                        <a:t> (070-3325200)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ruta 8"/>
          <p:cNvSpPr txBox="1"/>
          <p:nvPr/>
        </p:nvSpPr>
        <p:spPr>
          <a:xfrm>
            <a:off x="323528" y="4499828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Söndag 10/8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90</Words>
  <Application>Microsoft Office PowerPoint</Application>
  <PresentationFormat>Bildspel på skärmen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Jorgen</dc:creator>
  <cp:lastModifiedBy>Jorgen</cp:lastModifiedBy>
  <cp:revision>36</cp:revision>
  <dcterms:created xsi:type="dcterms:W3CDTF">2013-08-05T09:22:14Z</dcterms:created>
  <dcterms:modified xsi:type="dcterms:W3CDTF">2014-08-07T20:10:08Z</dcterms:modified>
</cp:coreProperties>
</file>