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18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68EA8-8149-4404-8106-1185BC199F3A}" type="datetimeFigureOut">
              <a:rPr lang="sv-SE" smtClean="0"/>
              <a:pPr/>
              <a:t>2014-08-07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E04499-938C-44CF-A670-68E9F85A78B2}" type="slidenum">
              <a:rPr lang="sv-SE" smtClean="0"/>
              <a:pPr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 3"/>
          <p:cNvGraphicFramePr>
            <a:graphicFrameLocks noGrp="1"/>
          </p:cNvGraphicFramePr>
          <p:nvPr/>
        </p:nvGraphicFramePr>
        <p:xfrm>
          <a:off x="539552" y="881936"/>
          <a:ext cx="8352928" cy="890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14032"/>
                <a:gridCol w="3397966"/>
                <a:gridCol w="3340930"/>
              </a:tblGrid>
              <a:tr h="445440">
                <a:tc>
                  <a:txBody>
                    <a:bodyPr/>
                    <a:lstStyle/>
                    <a:p>
                      <a:r>
                        <a:rPr lang="sv-SE" dirty="0" smtClean="0"/>
                        <a:t>11:00-14:15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>
                          <a:solidFill>
                            <a:schemeClr val="bg1"/>
                          </a:solidFill>
                        </a:rPr>
                        <a:t>Annika</a:t>
                      </a:r>
                      <a:r>
                        <a:rPr lang="sv-SE" baseline="0" dirty="0" smtClean="0">
                          <a:solidFill>
                            <a:schemeClr val="bg1"/>
                          </a:solidFill>
                        </a:rPr>
                        <a:t>  Sundling (070-3156756)</a:t>
                      </a:r>
                      <a:endParaRPr lang="sv-SE" dirty="0" smtClean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  <a:tr h="445440">
                <a:tc>
                  <a:txBody>
                    <a:bodyPr/>
                    <a:lstStyle/>
                    <a:p>
                      <a:r>
                        <a:rPr lang="sv-SE" dirty="0" smtClean="0"/>
                        <a:t>14:00-17:00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Pernilla</a:t>
                      </a:r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sv-SE" baseline="0" dirty="0" err="1" smtClean="0">
                          <a:solidFill>
                            <a:schemeClr val="tx1"/>
                          </a:solidFill>
                        </a:rPr>
                        <a:t>Silfer</a:t>
                      </a:r>
                      <a:r>
                        <a:rPr lang="sv-SE" baseline="0" dirty="0" smtClean="0">
                          <a:solidFill>
                            <a:schemeClr val="tx1"/>
                          </a:solidFill>
                        </a:rPr>
                        <a:t> (070-6685420)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ruta 4"/>
          <p:cNvSpPr txBox="1"/>
          <p:nvPr/>
        </p:nvSpPr>
        <p:spPr>
          <a:xfrm>
            <a:off x="539552" y="188640"/>
            <a:ext cx="1597938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Backaplan</a:t>
            </a:r>
            <a:r>
              <a:rPr lang="sv-SE" dirty="0" smtClean="0"/>
              <a:t>  </a:t>
            </a:r>
          </a:p>
          <a:p>
            <a:r>
              <a:rPr lang="sv-SE" dirty="0" smtClean="0"/>
              <a:t>Fredag 8/8 </a:t>
            </a:r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/>
        </p:nvGraphicFramePr>
        <p:xfrm>
          <a:off x="539552" y="2420888"/>
          <a:ext cx="8280920" cy="159908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18"/>
                <a:gridCol w="3368673"/>
                <a:gridCol w="3312129"/>
              </a:tblGrid>
              <a:tr h="399771">
                <a:tc>
                  <a:txBody>
                    <a:bodyPr/>
                    <a:lstStyle/>
                    <a:p>
                      <a:r>
                        <a:rPr lang="sv-SE" dirty="0" smtClean="0"/>
                        <a:t>07:00-10:45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Peter Lindgren (070-2201834)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80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/>
                </a:tc>
              </a:tr>
              <a:tr h="399771">
                <a:tc>
                  <a:txBody>
                    <a:bodyPr/>
                    <a:lstStyle/>
                    <a:p>
                      <a:r>
                        <a:rPr lang="sv-SE" dirty="0" smtClean="0"/>
                        <a:t>10:30-14:00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Vilgot</a:t>
                      </a:r>
                      <a:r>
                        <a:rPr lang="sv-SE" baseline="0" dirty="0" smtClean="0"/>
                        <a:t> Westling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  <a:tr h="399771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13:45-17:15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Sara </a:t>
                      </a:r>
                      <a:r>
                        <a:rPr lang="sv-SE" dirty="0" err="1" smtClean="0"/>
                        <a:t>Hamlund</a:t>
                      </a:r>
                      <a:r>
                        <a:rPr lang="sv-SE" smtClean="0"/>
                        <a:t> (070-2271627)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  <a:tr h="399771">
                <a:tc>
                  <a:txBody>
                    <a:bodyPr/>
                    <a:lstStyle/>
                    <a:p>
                      <a:r>
                        <a:rPr lang="sv-SE" dirty="0" smtClean="0">
                          <a:solidFill>
                            <a:schemeClr val="tx1"/>
                          </a:solidFill>
                        </a:rPr>
                        <a:t>17:00-20:30</a:t>
                      </a:r>
                      <a:endParaRPr lang="sv-SE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Ville Boman Wicksell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539552" y="2123564"/>
            <a:ext cx="1252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Lördag 9/8 </a:t>
            </a:r>
            <a:endParaRPr lang="sv-SE" dirty="0"/>
          </a:p>
        </p:txBody>
      </p:sp>
      <p:graphicFrame>
        <p:nvGraphicFramePr>
          <p:cNvPr id="8" name="Tabell 7"/>
          <p:cNvGraphicFramePr>
            <a:graphicFrameLocks noGrp="1"/>
          </p:cNvGraphicFramePr>
          <p:nvPr/>
        </p:nvGraphicFramePr>
        <p:xfrm>
          <a:off x="539552" y="4725144"/>
          <a:ext cx="8280921" cy="15841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00118"/>
                <a:gridCol w="3368674"/>
                <a:gridCol w="3312129"/>
              </a:tblGrid>
              <a:tr h="396044">
                <a:tc>
                  <a:txBody>
                    <a:bodyPr/>
                    <a:lstStyle/>
                    <a:p>
                      <a:r>
                        <a:rPr lang="sv-SE" b="0" dirty="0" smtClean="0">
                          <a:solidFill>
                            <a:schemeClr val="tx1"/>
                          </a:solidFill>
                        </a:rPr>
                        <a:t>07:00-10:15</a:t>
                      </a:r>
                      <a:endParaRPr lang="sv-SE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dirty="0" smtClean="0"/>
                        <a:t>Simon Söderberg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sv-SE" dirty="0" smtClean="0"/>
                        <a:t>10:00-13:15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Anthony </a:t>
                      </a:r>
                      <a:r>
                        <a:rPr lang="sv-SE" dirty="0" err="1" smtClean="0"/>
                        <a:t>Igiraneza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sv-SE" dirty="0" smtClean="0"/>
                        <a:t>13.00-16:15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Anton </a:t>
                      </a:r>
                      <a:r>
                        <a:rPr lang="sv-SE" dirty="0" err="1" smtClean="0"/>
                        <a:t>Adra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-</a:t>
                      </a:r>
                      <a:endParaRPr lang="sv-SE" dirty="0"/>
                    </a:p>
                  </a:txBody>
                  <a:tcPr/>
                </a:tc>
              </a:tr>
              <a:tr h="396044">
                <a:tc>
                  <a:txBody>
                    <a:bodyPr/>
                    <a:lstStyle/>
                    <a:p>
                      <a:r>
                        <a:rPr lang="sv-SE" dirty="0" smtClean="0"/>
                        <a:t>16:00-19:00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Johan Hälleberg (070-0903970)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mtClean="0"/>
                        <a:t>Robert Norlin (070-6595006)</a:t>
                      </a:r>
                      <a:endParaRPr lang="sv-SE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textruta 8"/>
          <p:cNvSpPr txBox="1"/>
          <p:nvPr/>
        </p:nvSpPr>
        <p:spPr>
          <a:xfrm>
            <a:off x="539552" y="4437112"/>
            <a:ext cx="13692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Söndag 10/8</a:t>
            </a:r>
            <a:endParaRPr lang="sv-SE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67</Words>
  <Application>Microsoft Office PowerPoint</Application>
  <PresentationFormat>Bildspel på skärmen (4:3)</PresentationFormat>
  <Paragraphs>34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1</vt:i4>
      </vt:variant>
    </vt:vector>
  </HeadingPairs>
  <TitlesOfParts>
    <vt:vector size="2" baseType="lpstr">
      <vt:lpstr>Office-tema</vt:lpstr>
      <vt:lpstr>Bild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Bild 1</dc:title>
  <dc:creator>Jorgen</dc:creator>
  <cp:lastModifiedBy>Jorgen</cp:lastModifiedBy>
  <cp:revision>31</cp:revision>
  <dcterms:created xsi:type="dcterms:W3CDTF">2013-08-05T09:22:14Z</dcterms:created>
  <dcterms:modified xsi:type="dcterms:W3CDTF">2014-08-07T20:09:55Z</dcterms:modified>
</cp:coreProperties>
</file>