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30" r:id="rId2"/>
    <p:sldId id="331" r:id="rId3"/>
    <p:sldId id="332" r:id="rId4"/>
    <p:sldId id="333" r:id="rId5"/>
    <p:sldId id="334" r:id="rId6"/>
    <p:sldId id="335" r:id="rId7"/>
    <p:sldId id="337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3" autoAdjust="0"/>
    <p:restoredTop sz="94660"/>
  </p:normalViewPr>
  <p:slideViewPr>
    <p:cSldViewPr snapToGrid="0">
      <p:cViewPr varScale="1">
        <p:scale>
          <a:sx n="150" d="100"/>
          <a:sy n="150" d="100"/>
        </p:scale>
        <p:origin x="55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4A9E8C-0974-4719-9BD8-ED1BF2D6094A}" type="datetimeFigureOut">
              <a:rPr lang="sv-SE" smtClean="0"/>
              <a:t>2022-04-28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4BA10-CDDE-4F6D-B21D-8CFDFC9CA5F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106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Kallar 36 idag</a:t>
            </a:r>
          </a:p>
          <a:p>
            <a:r>
              <a:rPr lang="sv-SE" dirty="0"/>
              <a:t>Två matcher varje helg ibland samma dag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E4BA10-CDDE-4F6D-B21D-8CFDFC9CA5F7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6702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E4BA10-CDDE-4F6D-B21D-8CFDFC9CA5F7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51224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Kallar 36 idag</a:t>
            </a:r>
          </a:p>
          <a:p>
            <a:r>
              <a:rPr lang="sv-SE" dirty="0"/>
              <a:t>Två matcher varje helg ibland samma dag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E4BA10-CDDE-4F6D-B21D-8CFDFC9CA5F7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19530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Kallar 36 idag</a:t>
            </a:r>
          </a:p>
          <a:p>
            <a:r>
              <a:rPr lang="sv-SE" dirty="0"/>
              <a:t>Två matcher varje helg ibland samma dag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E4BA10-CDDE-4F6D-B21D-8CFDFC9CA5F7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58225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Kallar 36 idag</a:t>
            </a:r>
          </a:p>
          <a:p>
            <a:r>
              <a:rPr lang="sv-SE" dirty="0"/>
              <a:t>Två matcher varje helg ibland samma dag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E4BA10-CDDE-4F6D-B21D-8CFDFC9CA5F7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4951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3B17735-3230-483D-805A-9CF5F29614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B20A6E2-C740-4D7B-96C1-C8CFB4FB4D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BC3DC43-4B44-4199-94F2-BCC5353F8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ED976-DC6D-4872-AA84-1396C5C1F1FF}" type="datetimeFigureOut">
              <a:rPr lang="sv-SE" smtClean="0"/>
              <a:t>2022-04-28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19E147C-2926-4F0C-9E15-6521C8847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96C81FB-0291-4A81-A396-90DA56584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FF0C-F550-4783-919A-D45A9D3327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8279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29BCF7-380A-4523-981A-CF134801D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62D89DE-B0FC-4005-A682-BAF4A3CED6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4B1E0F2-3086-473B-88BF-8B6882F4E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ED976-DC6D-4872-AA84-1396C5C1F1FF}" type="datetimeFigureOut">
              <a:rPr lang="sv-SE" smtClean="0"/>
              <a:t>2022-04-28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B712AA9-740C-4B79-87F4-F1E5623B2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35FACA4-CF5D-4FC2-9FCE-112D1BFDE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FF0C-F550-4783-919A-D45A9D3327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5809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455B54CD-846F-40E1-911B-2BBDBAA517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67840EC-E348-4DDA-B7A0-4463BE2E5F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6C97C23-78A1-4838-BFA7-AC542D724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ED976-DC6D-4872-AA84-1396C5C1F1FF}" type="datetimeFigureOut">
              <a:rPr lang="sv-SE" smtClean="0"/>
              <a:t>2022-04-28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EFEF046-8FAD-4D4A-8B4C-5EF317B34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2FEB877-A54F-44D1-B75C-E0216F420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FF0C-F550-4783-919A-D45A9D3327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6696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D70418-EB1F-438F-9C61-805F40ADA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81A57A3-BC0A-4767-B7F5-437FE2231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15049D1-9B41-47A8-9DEA-022F94165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ED976-DC6D-4872-AA84-1396C5C1F1FF}" type="datetimeFigureOut">
              <a:rPr lang="sv-SE" smtClean="0"/>
              <a:t>2022-04-28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9C38AE3-275C-48CD-B30E-3DB4F4164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3C60447-5A03-4FEF-B205-533392A97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FF0C-F550-4783-919A-D45A9D3327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7840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D6328F1-40B4-4B7A-803E-F8C760B04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D0DFDCB-74D5-4448-9226-C5F10F90BE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7D3BF93-5315-454F-9275-A35F1CF30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ED976-DC6D-4872-AA84-1396C5C1F1FF}" type="datetimeFigureOut">
              <a:rPr lang="sv-SE" smtClean="0"/>
              <a:t>2022-04-28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FDBB872-475B-42AE-919F-AB88AE55B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87765CC-5532-4C54-B90C-919E62B49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FF0C-F550-4783-919A-D45A9D3327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8364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55602A-D78B-4E86-8614-0BABF29F8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C8EBA5D-C445-402F-97F6-0D67E58084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C75E970-EACA-4265-B451-0F2CDBB998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D9335C4-90C3-4276-8547-7F470B168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ED976-DC6D-4872-AA84-1396C5C1F1FF}" type="datetimeFigureOut">
              <a:rPr lang="sv-SE" smtClean="0"/>
              <a:t>2022-04-28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7E0878-47D9-4530-A4E9-D8F90EC78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71C9AD6-1D74-434D-82E0-EE8B4BA7D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FF0C-F550-4783-919A-D45A9D3327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1600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5F6C0D-F976-430F-8949-CDEDF75E9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88E8152-2040-458C-8877-4977C2761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B959E60-7AEC-4982-9213-F47E583800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42CB1B63-17DC-437A-9A31-90E351536B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DEEEFFF-3A90-4C0D-9494-4B8469F7F1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204047EA-F061-4B67-95FF-6CB1AA3D5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ED976-DC6D-4872-AA84-1396C5C1F1FF}" type="datetimeFigureOut">
              <a:rPr lang="sv-SE" smtClean="0"/>
              <a:t>2022-04-28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F51D65EA-5411-4AC3-895C-C8A000627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F50A4B9-0958-437B-B525-B871614A3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FF0C-F550-4783-919A-D45A9D3327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9810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1C786E-DCCB-4F0B-B282-6E77F3325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B08E047-6182-4AC3-BB6D-ECD61E430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ED976-DC6D-4872-AA84-1396C5C1F1FF}" type="datetimeFigureOut">
              <a:rPr lang="sv-SE" smtClean="0"/>
              <a:t>2022-04-28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CC56E10-7EED-417C-9E9B-9B389C5CD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A0DB008-67AE-4D49-BBFB-EDD40A815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FF0C-F550-4783-919A-D45A9D3327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0206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F5FC37C-93B7-4E31-ACA0-DB9770F29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ED976-DC6D-4872-AA84-1396C5C1F1FF}" type="datetimeFigureOut">
              <a:rPr lang="sv-SE" smtClean="0"/>
              <a:t>2022-04-28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12645396-2902-4283-9A34-B0A61D586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02D8F706-D405-4423-88A8-9FDF0B685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FF0C-F550-4783-919A-D45A9D3327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4606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E2A36E8-40C6-4D91-88F5-C44F1356E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04358F7-BBB3-4848-AC38-297DF50C36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1A5CF10-4356-498C-A26C-972A80706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3E36375-7BB1-46CE-878C-645B7C38F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ED976-DC6D-4872-AA84-1396C5C1F1FF}" type="datetimeFigureOut">
              <a:rPr lang="sv-SE" smtClean="0"/>
              <a:t>2022-04-28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5F3CEEC-5DE6-4D12-8954-F7913DBB1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D8F80F0-5DD6-4392-976B-6D2AA661A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FF0C-F550-4783-919A-D45A9D3327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4932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C09F7A-C1F0-4439-B087-DAA561528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794B3404-14D3-4444-98AB-B3CDDCAB4D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30AC898-8157-408A-BAA6-B5EFF3068F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D25359E-DC4C-477E-BCE5-3CA116F87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ED976-DC6D-4872-AA84-1396C5C1F1FF}" type="datetimeFigureOut">
              <a:rPr lang="sv-SE" smtClean="0"/>
              <a:t>2022-04-28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76DEFB8-F59D-4089-B828-5AC39F559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40736DE-FEF2-4FD1-9302-6D889DCB5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FF0C-F550-4783-919A-D45A9D3327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9294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BC276A8-7757-4760-A333-79C89EA66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4A75955-7A6D-44E8-91E5-61EEA4876E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00CBFC6-DFEE-42DD-8F17-2111AB74D2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ED976-DC6D-4872-AA84-1396C5C1F1FF}" type="datetimeFigureOut">
              <a:rPr lang="sv-SE" smtClean="0"/>
              <a:t>2022-04-28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C46B45-F37A-4181-B8AA-DE63F7A9F4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232E2B0-0D63-4416-950D-EE0F725A37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FFF0C-F550-4783-919A-D45A9D3327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2784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ED00E98A-8408-4F96-AA43-EE3C3757D5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5543" y="131210"/>
            <a:ext cx="4460913" cy="4422948"/>
          </a:xfrm>
          <a:prstGeom prst="rect">
            <a:avLst/>
          </a:prstGeom>
        </p:spPr>
      </p:pic>
      <p:sp>
        <p:nvSpPr>
          <p:cNvPr id="4" name="Underrubrik 3">
            <a:extLst>
              <a:ext uri="{FF2B5EF4-FFF2-40B4-BE49-F238E27FC236}">
                <a16:creationId xmlns:a16="http://schemas.microsoft.com/office/drawing/2014/main" id="{7F73443D-37D5-4DD2-A6B3-7DA2E4C875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endParaRPr lang="sv-SE" dirty="0"/>
          </a:p>
        </p:txBody>
      </p:sp>
      <p:sp>
        <p:nvSpPr>
          <p:cNvPr id="6" name="Underrubrik 2">
            <a:extLst>
              <a:ext uri="{FF2B5EF4-FFF2-40B4-BE49-F238E27FC236}">
                <a16:creationId xmlns:a16="http://schemas.microsoft.com/office/drawing/2014/main" id="{C115763F-AD75-44CF-B285-A0AA5B4529AB}"/>
              </a:ext>
            </a:extLst>
          </p:cNvPr>
          <p:cNvSpPr txBox="1">
            <a:spLocks/>
          </p:cNvSpPr>
          <p:nvPr/>
        </p:nvSpPr>
        <p:spPr>
          <a:xfrm>
            <a:off x="1656229" y="4554158"/>
            <a:ext cx="9144000" cy="7036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Föräldramöte p10 2022-05-03</a:t>
            </a:r>
          </a:p>
        </p:txBody>
      </p:sp>
    </p:spTree>
    <p:extLst>
      <p:ext uri="{BB962C8B-B14F-4D97-AF65-F5344CB8AC3E}">
        <p14:creationId xmlns:p14="http://schemas.microsoft.com/office/powerpoint/2010/main" val="27655070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 advClick="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5D2255-0D82-4673-8726-943DA2E56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C00000"/>
                </a:solidFill>
              </a:rPr>
              <a:t>Våra ledare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F20234-F475-44B0-9FBD-82D2AF7C2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Mohamad </a:t>
            </a:r>
            <a:r>
              <a:rPr lang="sv-SE" dirty="0" err="1"/>
              <a:t>Hashi</a:t>
            </a:r>
            <a:r>
              <a:rPr lang="sv-SE" dirty="0"/>
              <a:t> (</a:t>
            </a:r>
            <a:r>
              <a:rPr lang="sv-SE" dirty="0" err="1"/>
              <a:t>Pflud</a:t>
            </a:r>
            <a:r>
              <a:rPr lang="sv-SE" dirty="0"/>
              <a:t>) – Spelarutbildare/ Tränare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Ansvarar för fotbollsverksamheten och bygga ledarteamet</a:t>
            </a:r>
          </a:p>
          <a:p>
            <a:r>
              <a:rPr lang="sv-SE" dirty="0"/>
              <a:t>Simon Fornemyr – Kontaktledare/ Tränare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Kontakt mot föreningen kring administration, närvaroregistrering, bokning med  mera</a:t>
            </a:r>
          </a:p>
          <a:p>
            <a:r>
              <a:rPr lang="sv-SE" dirty="0"/>
              <a:t>Linn Benediktson – Föräldrakontakt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Kontakt mellan förening och föräldrar kring insatser som ska göras för föreningen</a:t>
            </a:r>
          </a:p>
          <a:p>
            <a:r>
              <a:rPr lang="sv-SE" dirty="0"/>
              <a:t>Noak Hurtig - Tränare</a:t>
            </a:r>
          </a:p>
          <a:p>
            <a:r>
              <a:rPr lang="sv-SE" dirty="0"/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3021809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5D2255-0D82-4673-8726-943DA2E56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C00000"/>
                </a:solidFill>
              </a:rPr>
              <a:t>Träningar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F20234-F475-44B0-9FBD-82D2AF7C2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Träningstider, B-plan tisdag och torsdag 18:30 till 20:00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Omklädnad?</a:t>
            </a:r>
          </a:p>
          <a:p>
            <a:r>
              <a:rPr lang="sv-SE" dirty="0"/>
              <a:t>Ledartäthet 1 på 10</a:t>
            </a:r>
          </a:p>
          <a:p>
            <a:r>
              <a:rPr lang="sv-SE" b="1" dirty="0"/>
              <a:t>Fokus</a:t>
            </a:r>
            <a:r>
              <a:rPr lang="sv-SE" dirty="0"/>
              <a:t> på att genom fotboll lär vi oss hantera kroppen, bollen, kompisar, motgångar och framgångar</a:t>
            </a:r>
          </a:p>
          <a:p>
            <a:r>
              <a:rPr lang="sv-SE" b="1" dirty="0"/>
              <a:t>Krav </a:t>
            </a:r>
            <a:r>
              <a:rPr lang="sv-SE" dirty="0"/>
              <a:t>att göra sitt bästa oavsett förutsättningar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I övningar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På samlingar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Mot varandra</a:t>
            </a:r>
          </a:p>
          <a:p>
            <a:r>
              <a:rPr lang="sv-SE" dirty="0"/>
              <a:t>Uppfyller vi det?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69021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5D2255-0D82-4673-8726-943DA2E56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C00000"/>
                </a:solidFill>
              </a:rPr>
              <a:t>Matcher/ Seriespel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F20234-F475-44B0-9FBD-82D2AF7C2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Seriespel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Två serier (Pojkar 12 Södermanland Gul </a:t>
            </a:r>
            <a:r>
              <a:rPr lang="sv-SE" dirty="0" err="1"/>
              <a:t>Grp</a:t>
            </a:r>
            <a:r>
              <a:rPr lang="sv-SE" dirty="0"/>
              <a:t> 2A och Pojkar 12 Södermanland Gul </a:t>
            </a:r>
            <a:r>
              <a:rPr lang="sv-SE" dirty="0" err="1"/>
              <a:t>Grp</a:t>
            </a:r>
            <a:r>
              <a:rPr lang="sv-SE" dirty="0"/>
              <a:t> 2B)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Spelarna uppdelade i fyra grupper ca åtta i varje grupp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Medlemsavgiften ska vara betald för att spela match.</a:t>
            </a:r>
          </a:p>
          <a:p>
            <a:r>
              <a:rPr lang="sv-SE" dirty="0"/>
              <a:t>Innan match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Svara på kallelse oavsett om spelaren ska vara med eller inte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Shorts och strumpor från ”</a:t>
            </a:r>
            <a:r>
              <a:rPr lang="sv-SE" dirty="0" err="1"/>
              <a:t>träningskit</a:t>
            </a:r>
            <a:r>
              <a:rPr lang="sv-SE" dirty="0"/>
              <a:t>”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Skjuts till borta matcher?</a:t>
            </a:r>
          </a:p>
          <a:p>
            <a:r>
              <a:rPr lang="sv-SE" dirty="0"/>
              <a:t>Under match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Spelare, ledare och föräldrar respekterar motståndare, domare, medspelare och publik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64193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5D2255-0D82-4673-8726-943DA2E56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C00000"/>
                </a:solidFill>
              </a:rPr>
              <a:t>Cuper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F20234-F475-44B0-9FBD-82D2AF7C2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Katrineholms cup 12-14 augusti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Två lag anmälda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Träna på att åka på cup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Arbetsuppgifter</a:t>
            </a:r>
          </a:p>
          <a:p>
            <a:r>
              <a:rPr lang="sv-SE" dirty="0" err="1"/>
              <a:t>Select</a:t>
            </a:r>
            <a:r>
              <a:rPr lang="sv-SE" dirty="0"/>
              <a:t> cup Örebro 14-16 oktober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Ej anmälda, förslag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9vs9</a:t>
            </a:r>
          </a:p>
          <a:p>
            <a:r>
              <a:rPr lang="sv-SE" dirty="0"/>
              <a:t>????</a:t>
            </a:r>
          </a:p>
        </p:txBody>
      </p:sp>
    </p:spTree>
    <p:extLst>
      <p:ext uri="{BB962C8B-B14F-4D97-AF65-F5344CB8AC3E}">
        <p14:creationId xmlns:p14="http://schemas.microsoft.com/office/powerpoint/2010/main" val="1324699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5D2255-0D82-4673-8726-943DA2E56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C00000"/>
                </a:solidFill>
              </a:rPr>
              <a:t>Övrigt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F20234-F475-44B0-9FBD-82D2AF7C2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Utlåning av spelare till 09 laget?</a:t>
            </a:r>
          </a:p>
          <a:p>
            <a:r>
              <a:rPr lang="sv-SE" dirty="0"/>
              <a:t>Övernattningsläger?</a:t>
            </a:r>
          </a:p>
          <a:p>
            <a:r>
              <a:rPr lang="sv-SE" dirty="0"/>
              <a:t>Insamlingar, lagkassa?</a:t>
            </a:r>
          </a:p>
          <a:p>
            <a:r>
              <a:rPr lang="sv-SE" dirty="0"/>
              <a:t>Ytterligare???</a:t>
            </a:r>
          </a:p>
        </p:txBody>
      </p:sp>
    </p:spTree>
    <p:extLst>
      <p:ext uri="{BB962C8B-B14F-4D97-AF65-F5344CB8AC3E}">
        <p14:creationId xmlns:p14="http://schemas.microsoft.com/office/powerpoint/2010/main" val="2683696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ED00E98A-8408-4F96-AA43-EE3C3757D5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5543" y="131210"/>
            <a:ext cx="4460913" cy="4422948"/>
          </a:xfrm>
          <a:prstGeom prst="rect">
            <a:avLst/>
          </a:prstGeom>
        </p:spPr>
      </p:pic>
      <p:sp>
        <p:nvSpPr>
          <p:cNvPr id="4" name="Underrubrik 3">
            <a:extLst>
              <a:ext uri="{FF2B5EF4-FFF2-40B4-BE49-F238E27FC236}">
                <a16:creationId xmlns:a16="http://schemas.microsoft.com/office/drawing/2014/main" id="{7F73443D-37D5-4DD2-A6B3-7DA2E4C875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754980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 advClick="0">
        <p:fade/>
      </p:transition>
    </mc:Fallback>
  </mc:AlternateContent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276</Words>
  <Application>Microsoft Office PowerPoint</Application>
  <PresentationFormat>Bredbild</PresentationFormat>
  <Paragraphs>58</Paragraphs>
  <Slides>7</Slides>
  <Notes>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Office-tema</vt:lpstr>
      <vt:lpstr>PowerPoint-presentation</vt:lpstr>
      <vt:lpstr>Våra ledare</vt:lpstr>
      <vt:lpstr>Träningar</vt:lpstr>
      <vt:lpstr>Matcher/ Seriespel</vt:lpstr>
      <vt:lpstr>Cuper</vt:lpstr>
      <vt:lpstr>Övrigt</vt:lpstr>
      <vt:lpstr>PowerPoint-presentation</vt:lpstr>
    </vt:vector>
  </TitlesOfParts>
  <Company>IAF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Simon Fornemyr</dc:creator>
  <cp:lastModifiedBy>Fornemyr Simon</cp:lastModifiedBy>
  <cp:revision>6</cp:revision>
  <dcterms:created xsi:type="dcterms:W3CDTF">2022-04-27T08:56:14Z</dcterms:created>
  <dcterms:modified xsi:type="dcterms:W3CDTF">2022-04-28T09:29:01Z</dcterms:modified>
</cp:coreProperties>
</file>