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330" r:id="rId2"/>
    <p:sldId id="331" r:id="rId3"/>
    <p:sldId id="338" r:id="rId4"/>
    <p:sldId id="339" r:id="rId5"/>
    <p:sldId id="341" r:id="rId6"/>
    <p:sldId id="333" r:id="rId7"/>
    <p:sldId id="340" r:id="rId8"/>
    <p:sldId id="334" r:id="rId9"/>
    <p:sldId id="343" r:id="rId10"/>
    <p:sldId id="335" r:id="rId11"/>
    <p:sldId id="342" r:id="rId12"/>
    <p:sldId id="344" r:id="rId13"/>
    <p:sldId id="337" r:id="rId14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309" autoAdjust="0"/>
    <p:restoredTop sz="94660"/>
  </p:normalViewPr>
  <p:slideViewPr>
    <p:cSldViewPr snapToGrid="0">
      <p:cViewPr varScale="1">
        <p:scale>
          <a:sx n="152" d="100"/>
          <a:sy n="152" d="100"/>
        </p:scale>
        <p:origin x="156" y="1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4A9E8C-0974-4719-9BD8-ED1BF2D6094A}" type="datetimeFigureOut">
              <a:rPr lang="sv-SE" smtClean="0"/>
              <a:t>2023-08-08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E4BA10-CDDE-4F6D-B21D-8CFDFC9CA5F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51069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BE4BA10-CDDE-4F6D-B21D-8CFDFC9CA5F7}" type="slidenum">
              <a:rPr lang="sv-SE" smtClean="0"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367022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BE4BA10-CDDE-4F6D-B21D-8CFDFC9CA5F7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517103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BE4BA10-CDDE-4F6D-B21D-8CFDFC9CA5F7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272623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BE4BA10-CDDE-4F6D-B21D-8CFDFC9CA5F7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019530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BE4BA10-CDDE-4F6D-B21D-8CFDFC9CA5F7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158225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BE4BA10-CDDE-4F6D-B21D-8CFDFC9CA5F7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9088567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BE4BA10-CDDE-4F6D-B21D-8CFDFC9CA5F7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9495133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BE4BA10-CDDE-4F6D-B21D-8CFDFC9CA5F7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5143358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BE4BA10-CDDE-4F6D-B21D-8CFDFC9CA5F7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68835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3B17735-3230-483D-805A-9CF5F296140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DB20A6E2-C740-4D7B-96C1-C8CFB4FB4D7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DBC3DC43-4B44-4199-94F2-BCC5353F83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ED976-DC6D-4872-AA84-1396C5C1F1FF}" type="datetimeFigureOut">
              <a:rPr lang="sv-SE" smtClean="0"/>
              <a:t>2023-08-08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19E147C-2926-4F0C-9E15-6521C88475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C96C81FB-0291-4A81-A396-90DA565848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FFF0C-F550-4783-919A-D45A9D33274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982791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429BCF7-380A-4523-981A-CF134801D0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762D89DE-B0FC-4005-A682-BAF4A3CED69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24B1E0F2-3086-473B-88BF-8B6882F4E9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ED976-DC6D-4872-AA84-1396C5C1F1FF}" type="datetimeFigureOut">
              <a:rPr lang="sv-SE" smtClean="0"/>
              <a:t>2023-08-08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B712AA9-740C-4B79-87F4-F1E5623B24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835FACA4-CF5D-4FC2-9FCE-112D1BFDE6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FFF0C-F550-4783-919A-D45A9D33274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758099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455B54CD-846F-40E1-911B-2BBDBAA517F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D67840EC-E348-4DDA-B7A0-4463BE2E5F0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26C97C23-78A1-4838-BFA7-AC542D7243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ED976-DC6D-4872-AA84-1396C5C1F1FF}" type="datetimeFigureOut">
              <a:rPr lang="sv-SE" smtClean="0"/>
              <a:t>2023-08-08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4EFEF046-8FAD-4D4A-8B4C-5EF317B340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92FEB877-A54F-44D1-B75C-E0216F4207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FFF0C-F550-4783-919A-D45A9D33274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766963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2D70418-EB1F-438F-9C61-805F40ADAC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B81A57A3-BC0A-4767-B7F5-437FE22316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A15049D1-9B41-47A8-9DEA-022F941652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ED976-DC6D-4872-AA84-1396C5C1F1FF}" type="datetimeFigureOut">
              <a:rPr lang="sv-SE" smtClean="0"/>
              <a:t>2023-08-08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A9C38AE3-275C-48CD-B30E-3DB4F4164D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A3C60447-5A03-4FEF-B205-533392A973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FFF0C-F550-4783-919A-D45A9D33274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378401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D6328F1-40B4-4B7A-803E-F8C760B046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DD0DFDCB-74D5-4448-9226-C5F10F90BE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17D3BF93-5315-454F-9275-A35F1CF30C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ED976-DC6D-4872-AA84-1396C5C1F1FF}" type="datetimeFigureOut">
              <a:rPr lang="sv-SE" smtClean="0"/>
              <a:t>2023-08-08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BFDBB872-475B-42AE-919F-AB88AE55B4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387765CC-5532-4C54-B90C-919E62B497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FFF0C-F550-4783-919A-D45A9D33274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083647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E55602A-D78B-4E86-8614-0BABF29F87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C8EBA5D-C445-402F-97F6-0D67E580848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CC75E970-EACA-4265-B451-0F2CDBB998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3D9335C4-90C3-4276-8547-7F470B168E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ED976-DC6D-4872-AA84-1396C5C1F1FF}" type="datetimeFigureOut">
              <a:rPr lang="sv-SE" smtClean="0"/>
              <a:t>2023-08-08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D17E0878-47D9-4530-A4E9-D8F90EC780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071C9AD6-1D74-434D-82E0-EE8B4BA7DE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FFF0C-F550-4783-919A-D45A9D33274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816009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C5F6C0D-F976-430F-8949-CDEDF75E97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388E8152-2040-458C-8877-4977C27611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4B959E60-7AEC-4982-9213-F47E5838000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42CB1B63-17DC-437A-9A31-90E351536B8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8DEEEFFF-3A90-4C0D-9494-4B8469F7F13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204047EA-F061-4B67-95FF-6CB1AA3D5F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ED976-DC6D-4872-AA84-1396C5C1F1FF}" type="datetimeFigureOut">
              <a:rPr lang="sv-SE" smtClean="0"/>
              <a:t>2023-08-08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F51D65EA-5411-4AC3-895C-C8A000627B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9F50A4B9-0958-437B-B525-B871614A37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FFF0C-F550-4783-919A-D45A9D33274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598100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F1C786E-DCCB-4F0B-B282-6E77F33258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1B08E047-6182-4AC3-BB6D-ECD61E430A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ED976-DC6D-4872-AA84-1396C5C1F1FF}" type="datetimeFigureOut">
              <a:rPr lang="sv-SE" smtClean="0"/>
              <a:t>2023-08-08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4CC56E10-7EED-417C-9E9B-9B389C5CDB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FA0DB008-67AE-4D49-BBFB-EDD40A8153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FFF0C-F550-4783-919A-D45A9D33274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002068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3F5FC37C-93B7-4E31-ACA0-DB9770F293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ED976-DC6D-4872-AA84-1396C5C1F1FF}" type="datetimeFigureOut">
              <a:rPr lang="sv-SE" smtClean="0"/>
              <a:t>2023-08-08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12645396-2902-4283-9A34-B0A61D586B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02D8F706-D405-4423-88A8-9FDF0B685A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FFF0C-F550-4783-919A-D45A9D33274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46064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E2A36E8-40C6-4D91-88F5-C44F1356EB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E04358F7-BBB3-4848-AC38-297DF50C36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F1A5CF10-4356-498C-A26C-972A80706B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83E36375-7BB1-46CE-878C-645B7C38F5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ED976-DC6D-4872-AA84-1396C5C1F1FF}" type="datetimeFigureOut">
              <a:rPr lang="sv-SE" smtClean="0"/>
              <a:t>2023-08-08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35F3CEEC-5DE6-4D12-8954-F7913DBB12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2D8F80F0-5DD6-4392-976B-6D2AA661AC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FFF0C-F550-4783-919A-D45A9D33274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549323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8C09F7A-C1F0-4439-B087-DAA5615280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794B3404-14D3-4444-98AB-B3CDDCAB4D6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730AC898-8157-408A-BAA6-B5EFF3068F5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8D25359E-DC4C-477E-BCE5-3CA116F873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ED976-DC6D-4872-AA84-1396C5C1F1FF}" type="datetimeFigureOut">
              <a:rPr lang="sv-SE" smtClean="0"/>
              <a:t>2023-08-08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476DEFB8-F59D-4089-B828-5AC39F5598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B40736DE-FEF2-4FD1-9302-6D889DCB53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FFF0C-F550-4783-919A-D45A9D33274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892943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8BC276A8-7757-4760-A333-79C89EA661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A4A75955-7A6D-44E8-91E5-61EEA4876E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200CBFC6-DFEE-42DD-8F17-2111AB74D28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3ED976-DC6D-4872-AA84-1396C5C1F1FF}" type="datetimeFigureOut">
              <a:rPr lang="sv-SE" smtClean="0"/>
              <a:t>2023-08-08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2C46B45-F37A-4181-B8AA-DE63F7A9F4E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C232E2B0-0D63-4416-950D-EE0F725A37E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3FFF0C-F550-4783-919A-D45A9D33274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527847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objekt 4">
            <a:extLst>
              <a:ext uri="{FF2B5EF4-FFF2-40B4-BE49-F238E27FC236}">
                <a16:creationId xmlns:a16="http://schemas.microsoft.com/office/drawing/2014/main" id="{ED00E98A-8408-4F96-AA43-EE3C3757D5B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5543" y="131210"/>
            <a:ext cx="4460913" cy="4422948"/>
          </a:xfrm>
          <a:prstGeom prst="rect">
            <a:avLst/>
          </a:prstGeom>
        </p:spPr>
      </p:pic>
      <p:sp>
        <p:nvSpPr>
          <p:cNvPr id="4" name="Underrubrik 3">
            <a:extLst>
              <a:ext uri="{FF2B5EF4-FFF2-40B4-BE49-F238E27FC236}">
                <a16:creationId xmlns:a16="http://schemas.microsoft.com/office/drawing/2014/main" id="{7F73443D-37D5-4DD2-A6B3-7DA2E4C8755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ln>
            <a:solidFill>
              <a:schemeClr val="bg1"/>
            </a:solidFill>
          </a:ln>
        </p:spPr>
        <p:txBody>
          <a:bodyPr/>
          <a:lstStyle/>
          <a:p>
            <a:endParaRPr lang="sv-SE" dirty="0"/>
          </a:p>
        </p:txBody>
      </p:sp>
      <p:sp>
        <p:nvSpPr>
          <p:cNvPr id="6" name="Underrubrik 2">
            <a:extLst>
              <a:ext uri="{FF2B5EF4-FFF2-40B4-BE49-F238E27FC236}">
                <a16:creationId xmlns:a16="http://schemas.microsoft.com/office/drawing/2014/main" id="{C115763F-AD75-44CF-B285-A0AA5B4529AB}"/>
              </a:ext>
            </a:extLst>
          </p:cNvPr>
          <p:cNvSpPr txBox="1">
            <a:spLocks/>
          </p:cNvSpPr>
          <p:nvPr/>
        </p:nvSpPr>
        <p:spPr>
          <a:xfrm>
            <a:off x="1656229" y="4554158"/>
            <a:ext cx="9144000" cy="70364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dirty="0">
                <a:solidFill>
                  <a:schemeClr val="bg1">
                    <a:lumMod val="50000"/>
                  </a:schemeClr>
                </a:solidFill>
              </a:rPr>
              <a:t>Föräldramöte p10 2023-08-07</a:t>
            </a:r>
          </a:p>
        </p:txBody>
      </p:sp>
    </p:spTree>
    <p:extLst>
      <p:ext uri="{BB962C8B-B14F-4D97-AF65-F5344CB8AC3E}">
        <p14:creationId xmlns:p14="http://schemas.microsoft.com/office/powerpoint/2010/main" val="276550706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 advClick="0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75D2255-0D82-4673-8726-943DA2E567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solidFill>
                  <a:srgbClr val="C00000"/>
                </a:solidFill>
              </a:rPr>
              <a:t>Vårsäsongen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B7F20234-F475-44B0-9FBD-82D2AF7C20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dirty="0"/>
              <a:t>Vad har fungerat bra?</a:t>
            </a:r>
          </a:p>
          <a:p>
            <a:r>
              <a:rPr lang="sv-SE" dirty="0"/>
              <a:t>Vad har fungerat mindre bra?</a:t>
            </a:r>
          </a:p>
          <a:p>
            <a:pPr lvl="1"/>
            <a:r>
              <a:rPr lang="sv-SE" dirty="0"/>
              <a:t>Hur gör vi det bättre?</a:t>
            </a:r>
          </a:p>
        </p:txBody>
      </p:sp>
    </p:spTree>
    <p:extLst>
      <p:ext uri="{BB962C8B-B14F-4D97-AF65-F5344CB8AC3E}">
        <p14:creationId xmlns:p14="http://schemas.microsoft.com/office/powerpoint/2010/main" val="26836965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75D2255-0D82-4673-8726-943DA2E567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solidFill>
                  <a:srgbClr val="C00000"/>
                </a:solidFill>
              </a:rPr>
              <a:t>Insamlingar till lagkassan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B7F20234-F475-44B0-9FBD-82D2AF7C20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dirty="0"/>
              <a:t>Olika engagemang?</a:t>
            </a:r>
          </a:p>
          <a:p>
            <a:pPr algn="l"/>
            <a:r>
              <a:rPr lang="sv-SE" dirty="0">
                <a:solidFill>
                  <a:srgbClr val="000000"/>
                </a:solidFill>
                <a:latin typeface="Times New Roman" panose="02020603050405020304" pitchFamily="18" charset="0"/>
              </a:rPr>
              <a:t>F</a:t>
            </a:r>
            <a:r>
              <a:rPr lang="sv-SE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örslag på aktiviteter</a:t>
            </a:r>
          </a:p>
          <a:p>
            <a:pPr lvl="1"/>
            <a:r>
              <a:rPr lang="sv-SE" sz="2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Newbody</a:t>
            </a:r>
            <a:endParaRPr lang="sv-SE" sz="2000" b="0" i="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lvl="1"/>
            <a:r>
              <a:rPr lang="sv-SE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Kakor</a:t>
            </a:r>
          </a:p>
          <a:p>
            <a:pPr lvl="1"/>
            <a:r>
              <a:rPr lang="sv-SE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Potatis till jul</a:t>
            </a:r>
          </a:p>
          <a:p>
            <a:pPr lvl="1"/>
            <a:r>
              <a:rPr lang="sv-SE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Bingolotter – även till andra helger än jul</a:t>
            </a:r>
          </a:p>
          <a:p>
            <a:pPr lvl="1"/>
            <a:r>
              <a:rPr lang="sv-SE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Megaloppis i Duveholmshallen</a:t>
            </a:r>
          </a:p>
          <a:p>
            <a:pPr lvl="1"/>
            <a:r>
              <a:rPr lang="sv-SE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Inventering/packning</a:t>
            </a:r>
          </a:p>
          <a:p>
            <a:pPr lvl="1"/>
            <a:r>
              <a:rPr lang="sv-SE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Panta mera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1999348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75D2255-0D82-4673-8726-943DA2E567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solidFill>
                  <a:srgbClr val="C00000"/>
                </a:solidFill>
              </a:rPr>
              <a:t>Övrigt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B7F20234-F475-44B0-9FBD-82D2AF7C20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dirty="0"/>
              <a:t>Svenska cupen KSK vs Degerfors 22/8</a:t>
            </a:r>
          </a:p>
          <a:p>
            <a:pPr lvl="1"/>
            <a:r>
              <a:rPr lang="sv-SE" dirty="0"/>
              <a:t>Alla spelare tittar gemensamt, samling 17:30 vi B-plan</a:t>
            </a:r>
          </a:p>
          <a:p>
            <a:pPr lvl="1"/>
            <a:r>
              <a:rPr lang="sv-SE" dirty="0"/>
              <a:t>Vårt lag bollkallar (8st + 1 vuxen) gemensamt klädda (KSK Overall alt KSK tröja shorts)</a:t>
            </a:r>
          </a:p>
          <a:p>
            <a:pPr lvl="1"/>
            <a:r>
              <a:rPr lang="sv-SE" dirty="0"/>
              <a:t>2 vuxna tillgängliga för ev. uppgifter.</a:t>
            </a:r>
          </a:p>
          <a:p>
            <a:r>
              <a:rPr lang="sv-SE" dirty="0"/>
              <a:t>Träning med 09 laget</a:t>
            </a:r>
          </a:p>
          <a:p>
            <a:pPr lvl="1"/>
            <a:r>
              <a:rPr lang="sv-SE" dirty="0"/>
              <a:t>Sony och Jonas</a:t>
            </a:r>
          </a:p>
          <a:p>
            <a:pPr lvl="1"/>
            <a:r>
              <a:rPr lang="sv-SE" dirty="0"/>
              <a:t>En vecka åt gången</a:t>
            </a:r>
          </a:p>
          <a:p>
            <a:r>
              <a:rPr lang="sv-SE" dirty="0"/>
              <a:t>Testa andra idrotter?</a:t>
            </a:r>
          </a:p>
          <a:p>
            <a:pPr lvl="1"/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749162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objekt 4">
            <a:extLst>
              <a:ext uri="{FF2B5EF4-FFF2-40B4-BE49-F238E27FC236}">
                <a16:creationId xmlns:a16="http://schemas.microsoft.com/office/drawing/2014/main" id="{ED00E98A-8408-4F96-AA43-EE3C3757D5B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5543" y="131210"/>
            <a:ext cx="4460913" cy="4422948"/>
          </a:xfrm>
          <a:prstGeom prst="rect">
            <a:avLst/>
          </a:prstGeom>
        </p:spPr>
      </p:pic>
      <p:sp>
        <p:nvSpPr>
          <p:cNvPr id="4" name="Underrubrik 3">
            <a:extLst>
              <a:ext uri="{FF2B5EF4-FFF2-40B4-BE49-F238E27FC236}">
                <a16:creationId xmlns:a16="http://schemas.microsoft.com/office/drawing/2014/main" id="{7F73443D-37D5-4DD2-A6B3-7DA2E4C8755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ln>
            <a:solidFill>
              <a:schemeClr val="bg1"/>
            </a:solidFill>
          </a:ln>
        </p:spPr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17549805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 advClick="0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75D2255-0D82-4673-8726-943DA2E567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solidFill>
                  <a:srgbClr val="C00000"/>
                </a:solidFill>
              </a:rPr>
              <a:t>Våra ledare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B7F20234-F475-44B0-9FBD-82D2AF7C20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sv-SE" dirty="0"/>
              <a:t>?? – Spelarutbildare/ Tränare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sv-SE" dirty="0"/>
              <a:t>Ansvarar för fotbollsverksamheten och bygga ledarteamet</a:t>
            </a:r>
          </a:p>
          <a:p>
            <a:r>
              <a:rPr lang="sv-SE" dirty="0"/>
              <a:t>Simon Fornemyr – Kontaktledare/ Tränare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sv-SE" dirty="0"/>
              <a:t>Kontakt mot föreningen kring administration, närvaroregistrering, bokning med  mera</a:t>
            </a:r>
          </a:p>
          <a:p>
            <a:r>
              <a:rPr lang="sv-SE" dirty="0"/>
              <a:t>Annica Öhrn – Föräldrakontakt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sv-SE" dirty="0"/>
              <a:t>Kontakt mellan förening och föräldrar kring insatser som ska göras för föreningen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sv-SE" dirty="0"/>
              <a:t>Ansvarar för ej direkt fotbollsrelaterade aktiviteter</a:t>
            </a:r>
          </a:p>
          <a:p>
            <a:r>
              <a:rPr lang="sv-SE" dirty="0"/>
              <a:t>Ahmed </a:t>
            </a:r>
            <a:r>
              <a:rPr lang="sv-SE" dirty="0" err="1"/>
              <a:t>Bakr</a:t>
            </a:r>
            <a:r>
              <a:rPr lang="sv-SE" dirty="0"/>
              <a:t> </a:t>
            </a:r>
            <a:r>
              <a:rPr lang="sv-SE" dirty="0" err="1"/>
              <a:t>Hamada</a:t>
            </a:r>
            <a:r>
              <a:rPr lang="sv-SE" dirty="0"/>
              <a:t> – Tränare</a:t>
            </a:r>
          </a:p>
          <a:p>
            <a:r>
              <a:rPr lang="sv-SE" dirty="0"/>
              <a:t>Fredrik Strandlund - Tränare</a:t>
            </a:r>
          </a:p>
          <a:p>
            <a:r>
              <a:rPr lang="sv-SE" dirty="0"/>
              <a:t>Noak Hurtig – Tränare</a:t>
            </a:r>
          </a:p>
          <a:p>
            <a:r>
              <a:rPr lang="sv-SE" dirty="0"/>
              <a:t>Anna Lindström - Tränare</a:t>
            </a:r>
          </a:p>
          <a:p>
            <a:r>
              <a:rPr lang="sv-SE" dirty="0" err="1"/>
              <a:t>Amiin</a:t>
            </a:r>
            <a:r>
              <a:rPr lang="sv-SE" dirty="0"/>
              <a:t> </a:t>
            </a:r>
            <a:r>
              <a:rPr lang="sv-SE" dirty="0" err="1"/>
              <a:t>Ismaail</a:t>
            </a:r>
            <a:r>
              <a:rPr lang="sv-SE" dirty="0"/>
              <a:t> - Tränare</a:t>
            </a:r>
          </a:p>
        </p:txBody>
      </p:sp>
    </p:spTree>
    <p:extLst>
      <p:ext uri="{BB962C8B-B14F-4D97-AF65-F5344CB8AC3E}">
        <p14:creationId xmlns:p14="http://schemas.microsoft.com/office/powerpoint/2010/main" val="30218090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75D2255-0D82-4673-8726-943DA2E567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solidFill>
                  <a:srgbClr val="C00000"/>
                </a:solidFill>
              </a:rPr>
              <a:t>Truppen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B7F20234-F475-44B0-9FBD-82D2AF7C20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dirty="0"/>
              <a:t>37 spelare</a:t>
            </a:r>
          </a:p>
          <a:p>
            <a:r>
              <a:rPr lang="sv-SE" dirty="0"/>
              <a:t>Fullt idag vi tar inte emot spelare just nu</a:t>
            </a:r>
          </a:p>
          <a:p>
            <a:r>
              <a:rPr lang="sv-SE" dirty="0"/>
              <a:t>Registrera mail och mobil för samtliga?</a:t>
            </a:r>
          </a:p>
          <a:p>
            <a:pPr lvl="1"/>
            <a:r>
              <a:rPr lang="sv-SE" dirty="0"/>
              <a:t>Spelarna kunna ta större ansvar själva för t.ex. kallelser</a:t>
            </a:r>
          </a:p>
          <a:p>
            <a:pPr lvl="1"/>
            <a:r>
              <a:rPr lang="sv-SE" dirty="0"/>
              <a:t>Kunna kontakta spelarna direkt</a:t>
            </a:r>
          </a:p>
          <a:p>
            <a:pPr lvl="1"/>
            <a:r>
              <a:rPr lang="sv-SE" dirty="0"/>
              <a:t>Ca 25st idag som registrerat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8183003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75D2255-0D82-4673-8726-943DA2E567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solidFill>
                  <a:srgbClr val="C00000"/>
                </a:solidFill>
              </a:rPr>
              <a:t>Träningar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B7F20234-F475-44B0-9FBD-82D2AF7C20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v-SE" dirty="0"/>
              <a:t>Träningstider, </a:t>
            </a:r>
          </a:p>
          <a:p>
            <a:pPr lvl="1"/>
            <a:r>
              <a:rPr lang="sv-SE" dirty="0"/>
              <a:t>V31 – 39 </a:t>
            </a:r>
          </a:p>
          <a:p>
            <a:pPr lvl="2"/>
            <a:r>
              <a:rPr lang="sv-SE" dirty="0"/>
              <a:t>måndagar 17:00 – 18:30 Konstgräset </a:t>
            </a:r>
          </a:p>
          <a:p>
            <a:pPr lvl="2"/>
            <a:r>
              <a:rPr lang="sv-SE" dirty="0"/>
              <a:t>Tisdag &amp; Torsdag 17:00 – 18:30</a:t>
            </a:r>
          </a:p>
          <a:p>
            <a:r>
              <a:rPr lang="sv-SE" b="1" dirty="0"/>
              <a:t>Träningsnärvaro </a:t>
            </a:r>
            <a:r>
              <a:rPr lang="sv-SE" dirty="0"/>
              <a:t>58% </a:t>
            </a:r>
            <a:r>
              <a:rPr lang="sv-SE" sz="2100" dirty="0"/>
              <a:t>(47%)</a:t>
            </a:r>
            <a:endParaRPr lang="sv-SE" sz="2100" b="1" dirty="0"/>
          </a:p>
          <a:p>
            <a:pPr lvl="1"/>
            <a:r>
              <a:rPr lang="sv-SE" dirty="0"/>
              <a:t>Krav för att spela match</a:t>
            </a:r>
          </a:p>
          <a:p>
            <a:r>
              <a:rPr lang="sv-SE" b="1" dirty="0"/>
              <a:t>Fokus</a:t>
            </a:r>
            <a:r>
              <a:rPr lang="sv-SE" dirty="0"/>
              <a:t> på att genom fotboll lär vi oss hantera spelet, kroppen, bollen, kompisar, motgångar och framgångar</a:t>
            </a:r>
          </a:p>
          <a:p>
            <a:r>
              <a:rPr lang="sv-SE" b="1" dirty="0"/>
              <a:t>Krav </a:t>
            </a:r>
            <a:r>
              <a:rPr lang="sv-SE" dirty="0"/>
              <a:t>att göra sitt bästa utifrån sina egna förutsättningar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sv-SE" dirty="0"/>
              <a:t>I övningar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sv-SE" dirty="0"/>
              <a:t>På samlingar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sv-SE" dirty="0"/>
              <a:t>Mot varandra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8668965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643E31C-DBC4-8B3F-63E2-278AC90D74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solidFill>
                  <a:srgbClr val="C00000"/>
                </a:solidFill>
              </a:rPr>
              <a:t>Träningar</a:t>
            </a:r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EDD423AF-FBB7-DAE3-D9B8-A0731D2969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>
                <a:solidFill>
                  <a:srgbClr val="000000"/>
                </a:solidFill>
                <a:latin typeface="ProximaNova"/>
              </a:rPr>
              <a:t>Målvaktsträning torsdagar ?? </a:t>
            </a:r>
          </a:p>
          <a:p>
            <a:pPr lvl="1"/>
            <a:r>
              <a:rPr lang="sv-SE" dirty="0">
                <a:solidFill>
                  <a:srgbClr val="000000"/>
                </a:solidFill>
                <a:latin typeface="ProximaNova"/>
              </a:rPr>
              <a:t>Isak </a:t>
            </a:r>
            <a:r>
              <a:rPr lang="sv-SE" dirty="0" err="1">
                <a:solidFill>
                  <a:srgbClr val="000000"/>
                </a:solidFill>
                <a:latin typeface="ProximaNova"/>
              </a:rPr>
              <a:t>Innocenti</a:t>
            </a:r>
            <a:r>
              <a:rPr lang="sv-SE" dirty="0">
                <a:solidFill>
                  <a:srgbClr val="000000"/>
                </a:solidFill>
                <a:latin typeface="ProximaNova"/>
              </a:rPr>
              <a:t> och </a:t>
            </a:r>
            <a:r>
              <a:rPr lang="sv-SE" dirty="0" err="1">
                <a:solidFill>
                  <a:srgbClr val="000000"/>
                </a:solidFill>
                <a:latin typeface="ProximaNova"/>
              </a:rPr>
              <a:t>Neo</a:t>
            </a:r>
            <a:r>
              <a:rPr lang="sv-SE" dirty="0">
                <a:solidFill>
                  <a:srgbClr val="000000"/>
                </a:solidFill>
                <a:latin typeface="ProximaNova"/>
              </a:rPr>
              <a:t> Grimborg</a:t>
            </a:r>
          </a:p>
          <a:p>
            <a:r>
              <a:rPr lang="sv-SE" b="0" i="0" dirty="0">
                <a:solidFill>
                  <a:srgbClr val="000000"/>
                </a:solidFill>
                <a:effectLst/>
                <a:latin typeface="ProximaNova"/>
              </a:rPr>
              <a:t>Sörmlands fotbollsförbund s</a:t>
            </a:r>
            <a:r>
              <a:rPr lang="sv-SE" dirty="0"/>
              <a:t>pelarutbildningsläger</a:t>
            </a:r>
          </a:p>
          <a:p>
            <a:pPr lvl="1"/>
            <a:r>
              <a:rPr lang="sv-SE" b="0" i="0" dirty="0">
                <a:solidFill>
                  <a:srgbClr val="000000"/>
                </a:solidFill>
                <a:effectLst/>
                <a:latin typeface="ProximaNova"/>
              </a:rPr>
              <a:t> 2/9 </a:t>
            </a:r>
            <a:r>
              <a:rPr lang="sv-SE" b="0" i="0" dirty="0" err="1">
                <a:solidFill>
                  <a:srgbClr val="000000"/>
                </a:solidFill>
                <a:effectLst/>
                <a:latin typeface="ProximaNova"/>
              </a:rPr>
              <a:t>Rosvalla</a:t>
            </a:r>
            <a:r>
              <a:rPr lang="sv-SE" b="0" i="0" dirty="0">
                <a:solidFill>
                  <a:srgbClr val="000000"/>
                </a:solidFill>
                <a:effectLst/>
                <a:latin typeface="ProximaNova"/>
              </a:rPr>
              <a:t> IP, Nyköping</a:t>
            </a:r>
          </a:p>
          <a:p>
            <a:pPr lvl="1"/>
            <a:r>
              <a:rPr lang="sv-SE" dirty="0">
                <a:solidFill>
                  <a:srgbClr val="000000"/>
                </a:solidFill>
                <a:latin typeface="ProximaNova"/>
              </a:rPr>
              <a:t>Sista anmälan 10/8 föreningen står för avgiften</a:t>
            </a:r>
            <a:endParaRPr lang="sv-SE" b="0" i="0" dirty="0">
              <a:solidFill>
                <a:srgbClr val="000000"/>
              </a:solidFill>
              <a:effectLst/>
              <a:latin typeface="ProximaNova"/>
            </a:endParaRPr>
          </a:p>
        </p:txBody>
      </p:sp>
    </p:spTree>
    <p:extLst>
      <p:ext uri="{BB962C8B-B14F-4D97-AF65-F5344CB8AC3E}">
        <p14:creationId xmlns:p14="http://schemas.microsoft.com/office/powerpoint/2010/main" val="23661834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75D2255-0D82-4673-8726-943DA2E567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solidFill>
                  <a:srgbClr val="C00000"/>
                </a:solidFill>
              </a:rPr>
              <a:t>Matcher/ Seriespel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B7F20234-F475-44B0-9FBD-82D2AF7C20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sv-SE" dirty="0"/>
              <a:t>Seriespel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sv-SE" dirty="0"/>
              <a:t>Två serier (p13-14 nivå blå)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sv-SE" dirty="0"/>
              <a:t>Spelarna uppdelade i fyra grupper ca 10 i varje grupp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sv-SE" dirty="0"/>
              <a:t>Medlemsavgiften ska vara betald för att spela match.</a:t>
            </a:r>
          </a:p>
          <a:p>
            <a:r>
              <a:rPr lang="sv-SE" dirty="0"/>
              <a:t>13 spelar kallas</a:t>
            </a:r>
          </a:p>
          <a:p>
            <a:pPr lvl="1"/>
            <a:r>
              <a:rPr lang="sv-SE" dirty="0"/>
              <a:t>Varje spelare spelar två perioder</a:t>
            </a:r>
          </a:p>
          <a:p>
            <a:pPr lvl="1"/>
            <a:r>
              <a:rPr lang="sv-SE" dirty="0"/>
              <a:t>Målsättning att testa olika positioner</a:t>
            </a:r>
          </a:p>
          <a:p>
            <a:pPr lvl="1"/>
            <a:r>
              <a:rPr lang="sv-SE" dirty="0"/>
              <a:t>Träningsnärvaro</a:t>
            </a:r>
          </a:p>
          <a:p>
            <a:r>
              <a:rPr lang="sv-SE" dirty="0"/>
              <a:t>Innan match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sv-SE" dirty="0"/>
              <a:t>Svara på kallelse så snart som möjligt oavsett om spelaren kan vara med eller inte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sv-SE" dirty="0"/>
              <a:t>Matchtröja, shorts och strumpor som ingår i medlemsavgiften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sv-SE" dirty="0"/>
              <a:t>Skjuts till borta matcher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sv-SE" dirty="0"/>
              <a:t>Matchvärdar hemmamatch</a:t>
            </a:r>
          </a:p>
          <a:p>
            <a:r>
              <a:rPr lang="sv-SE" dirty="0"/>
              <a:t>Vid match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sv-SE" dirty="0"/>
              <a:t>Spelare, ledare och föräldrar respekterar motståndare, domare, medspelare och publik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sv-SE" dirty="0"/>
              <a:t>Inga andra än spelare som spelar matchen vid avbytarbänken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sv-SE" dirty="0"/>
              <a:t>Vi byter om och duschar (Endast bortamatcher?)</a:t>
            </a:r>
          </a:p>
          <a:p>
            <a:pPr marL="0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641930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530CA46-21F3-6456-DF42-4C598ADE83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3253" y="109631"/>
            <a:ext cx="10515600" cy="1325563"/>
          </a:xfrm>
        </p:spPr>
        <p:txBody>
          <a:bodyPr/>
          <a:lstStyle/>
          <a:p>
            <a:r>
              <a:rPr lang="sv-SE" dirty="0">
                <a:solidFill>
                  <a:srgbClr val="C00000"/>
                </a:solidFill>
              </a:rPr>
              <a:t>Seriespel</a:t>
            </a:r>
            <a:endParaRPr lang="sv-SE" dirty="0"/>
          </a:p>
        </p:txBody>
      </p:sp>
      <p:graphicFrame>
        <p:nvGraphicFramePr>
          <p:cNvPr id="3" name="Tabell 2">
            <a:extLst>
              <a:ext uri="{FF2B5EF4-FFF2-40B4-BE49-F238E27FC236}">
                <a16:creationId xmlns:a16="http://schemas.microsoft.com/office/drawing/2014/main" id="{774A0997-622B-E628-D674-C549FCCD1FF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5648241"/>
              </p:ext>
            </p:extLst>
          </p:nvPr>
        </p:nvGraphicFramePr>
        <p:xfrm>
          <a:off x="2530715" y="864337"/>
          <a:ext cx="6146800" cy="36290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44707">
                  <a:extLst>
                    <a:ext uri="{9D8B030D-6E8A-4147-A177-3AD203B41FA5}">
                      <a16:colId xmlns:a16="http://schemas.microsoft.com/office/drawing/2014/main" val="1163183013"/>
                    </a:ext>
                  </a:extLst>
                </a:gridCol>
                <a:gridCol w="2028856">
                  <a:extLst>
                    <a:ext uri="{9D8B030D-6E8A-4147-A177-3AD203B41FA5}">
                      <a16:colId xmlns:a16="http://schemas.microsoft.com/office/drawing/2014/main" val="2558968890"/>
                    </a:ext>
                  </a:extLst>
                </a:gridCol>
                <a:gridCol w="1169762">
                  <a:extLst>
                    <a:ext uri="{9D8B030D-6E8A-4147-A177-3AD203B41FA5}">
                      <a16:colId xmlns:a16="http://schemas.microsoft.com/office/drawing/2014/main" val="1915447459"/>
                    </a:ext>
                  </a:extLst>
                </a:gridCol>
                <a:gridCol w="903475">
                  <a:extLst>
                    <a:ext uri="{9D8B030D-6E8A-4147-A177-3AD203B41FA5}">
                      <a16:colId xmlns:a16="http://schemas.microsoft.com/office/drawing/2014/main" val="2757858534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 dirty="0">
                          <a:effectLst/>
                        </a:rPr>
                        <a:t>Hemma</a:t>
                      </a:r>
                      <a:endParaRPr lang="sv-SE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Borta</a:t>
                      </a:r>
                      <a:endParaRPr lang="sv-SE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Datum</a:t>
                      </a:r>
                      <a:endParaRPr lang="sv-SE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Lag</a:t>
                      </a:r>
                      <a:endParaRPr lang="sv-SE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638073632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Järna SK P09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u="none" strike="noStrike">
                          <a:effectLst/>
                        </a:rPr>
                        <a:t>Katrineholms SK FK 2010 Röd</a:t>
                      </a:r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u="none" strike="noStrike">
                          <a:effectLst/>
                        </a:rPr>
                        <a:t>2023-08-19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 dirty="0" err="1">
                          <a:effectLst/>
                        </a:rPr>
                        <a:t>Röd+Vit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61449700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u="none" strike="noStrike">
                          <a:effectLst/>
                        </a:rPr>
                        <a:t>Katrineholms SK FK 2010 Vit</a:t>
                      </a:r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Pershagens SK P10 Grön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u="none" strike="noStrike">
                          <a:effectLst/>
                        </a:rPr>
                        <a:t>2023-08-20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Svart+Grön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873736206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IFK Nyköping P09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u="none" strike="noStrike">
                          <a:effectLst/>
                        </a:rPr>
                        <a:t>Katrineholms SK FK 2010 Vit</a:t>
                      </a:r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u="none" strike="noStrike">
                          <a:effectLst/>
                        </a:rPr>
                        <a:t>2023-08-23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vit+svart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31772423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u="none" strike="noStrike">
                          <a:effectLst/>
                        </a:rPr>
                        <a:t>Katrineholms SK FK 2010 Röd</a:t>
                      </a:r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Torshälla-Nyby IS P09 Svart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u="none" strike="noStrike">
                          <a:effectLst/>
                        </a:rPr>
                        <a:t>2023-08-27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Röd+Svart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690597550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u="none" strike="noStrike">
                          <a:effectLst/>
                        </a:rPr>
                        <a:t>Katrineholms SK FK 2010 Vit</a:t>
                      </a:r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Trosa-Vagnhärad SK svart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u="none" strike="noStrike">
                          <a:effectLst/>
                        </a:rPr>
                        <a:t>2023-08-26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Vit+Grön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409627860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Södertälje FK P2010 Röd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u="none" strike="noStrike">
                          <a:effectLst/>
                        </a:rPr>
                        <a:t>Katrineholms SK FK 2010 Röd</a:t>
                      </a:r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u="none" strike="noStrike">
                          <a:effectLst/>
                        </a:rPr>
                        <a:t>2023-08-30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Röd+Svart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632921463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Oxelösunds IK P-10 gul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u="none" strike="noStrike">
                          <a:effectLst/>
                        </a:rPr>
                        <a:t>Katrineholms SK FK 2010 Vit</a:t>
                      </a:r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u="none" strike="noStrike">
                          <a:effectLst/>
                        </a:rPr>
                        <a:t>2023-08-30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Vit+Grön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761864700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u="none" strike="noStrike">
                          <a:effectLst/>
                        </a:rPr>
                        <a:t>Katrineholms SK FK 2010 Vit</a:t>
                      </a:r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Vingåkers IF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u="none" strike="noStrike">
                          <a:effectLst/>
                        </a:rPr>
                        <a:t>2023-09-09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Röd+Grön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930652944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u="none" strike="noStrike">
                          <a:effectLst/>
                        </a:rPr>
                        <a:t>Katrineholms SK FK 2010 Röd</a:t>
                      </a:r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Hargs BK P -10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u="none" strike="noStrike">
                          <a:effectLst/>
                        </a:rPr>
                        <a:t>2023-09-09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Vit+Svart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999210352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FC Kallfors P10/11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u="none" strike="noStrike">
                          <a:effectLst/>
                        </a:rPr>
                        <a:t>Katrineholms SK FK 2010 Vit</a:t>
                      </a:r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u="none" strike="noStrike">
                          <a:effectLst/>
                        </a:rPr>
                        <a:t>2023-09-10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Svart+Grön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4261086244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Södertälje FK P2011 Röd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u="none" strike="noStrike">
                          <a:effectLst/>
                        </a:rPr>
                        <a:t>Katrineholms SK FK 2010 Vit</a:t>
                      </a:r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u="none" strike="noStrike">
                          <a:effectLst/>
                        </a:rPr>
                        <a:t>2023-09-16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Röd+Grön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830949409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Triangelns IK P2010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u="none" strike="noStrike">
                          <a:effectLst/>
                        </a:rPr>
                        <a:t>Katrineholms SK FK 2010 Röd</a:t>
                      </a:r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u="none" strike="noStrike">
                          <a:effectLst/>
                        </a:rPr>
                        <a:t>2023-09-16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Vit+Svart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979113953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u="none" strike="noStrike">
                          <a:effectLst/>
                        </a:rPr>
                        <a:t>Katrineholms SK FK 2010 Vit</a:t>
                      </a:r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FC Somtuna P2010/2011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u="none" strike="noStrike">
                          <a:effectLst/>
                        </a:rPr>
                        <a:t>2023-09-23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Röd+Vit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577132803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u="none" strike="noStrike">
                          <a:effectLst/>
                        </a:rPr>
                        <a:t>Katrineholms SK FK 2010 Röd</a:t>
                      </a:r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Gnesta FF P10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u="none" strike="noStrike">
                          <a:effectLst/>
                        </a:rPr>
                        <a:t>2023-09-24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Svart+Grön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928303992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Torshälla-Nyby IS P10 Svart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u="none" strike="noStrike">
                          <a:effectLst/>
                        </a:rPr>
                        <a:t>Katrineholms SK FK 2010 Vit</a:t>
                      </a:r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u="none" strike="noStrike">
                          <a:effectLst/>
                        </a:rPr>
                        <a:t>2023-09-30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Röd+Vit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018643376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Eskilstuna City FK P10 Vit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u="none" strike="noStrike">
                          <a:effectLst/>
                        </a:rPr>
                        <a:t>Katrineholms SK FK 2010 Röd</a:t>
                      </a:r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u="none" strike="noStrike">
                          <a:effectLst/>
                        </a:rPr>
                        <a:t>2023-10-01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Svart+Grön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4019932804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Stigtomta IF p-09/10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u="none" strike="noStrike">
                          <a:effectLst/>
                        </a:rPr>
                        <a:t>Katrineholms SK FK 2010 Röd</a:t>
                      </a:r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u="none" strike="noStrike">
                          <a:effectLst/>
                        </a:rPr>
                        <a:t>2023-10-07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Vit+Grön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097804482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u="none" strike="noStrike">
                          <a:effectLst/>
                        </a:rPr>
                        <a:t>Katrineholms SK FK 2010 Röd</a:t>
                      </a:r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Stallarholmens SK P10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u="none" strike="noStrike">
                          <a:effectLst/>
                        </a:rPr>
                        <a:t>2023-10-14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Röd+Vit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415331222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u="none" strike="noStrike">
                          <a:effectLst/>
                        </a:rPr>
                        <a:t>Katrineholms SK FK 2010 Vit</a:t>
                      </a:r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Södertälje FF P2011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u="none" strike="noStrike">
                          <a:effectLst/>
                        </a:rPr>
                        <a:t>2023-10-15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 dirty="0" err="1">
                          <a:effectLst/>
                        </a:rPr>
                        <a:t>Röd+Svart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448559767"/>
                  </a:ext>
                </a:extLst>
              </a:tr>
            </a:tbl>
          </a:graphicData>
        </a:graphic>
      </p:graphicFrame>
      <p:graphicFrame>
        <p:nvGraphicFramePr>
          <p:cNvPr id="4" name="Tabell 3">
            <a:extLst>
              <a:ext uri="{FF2B5EF4-FFF2-40B4-BE49-F238E27FC236}">
                <a16:creationId xmlns:a16="http://schemas.microsoft.com/office/drawing/2014/main" id="{076A942F-A7C9-631C-6663-65D000E9799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2614869"/>
              </p:ext>
            </p:extLst>
          </p:nvPr>
        </p:nvGraphicFramePr>
        <p:xfrm>
          <a:off x="2357557" y="4681444"/>
          <a:ext cx="6985001" cy="20669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56531">
                  <a:extLst>
                    <a:ext uri="{9D8B030D-6E8A-4147-A177-3AD203B41FA5}">
                      <a16:colId xmlns:a16="http://schemas.microsoft.com/office/drawing/2014/main" val="78188043"/>
                    </a:ext>
                  </a:extLst>
                </a:gridCol>
                <a:gridCol w="1421754">
                  <a:extLst>
                    <a:ext uri="{9D8B030D-6E8A-4147-A177-3AD203B41FA5}">
                      <a16:colId xmlns:a16="http://schemas.microsoft.com/office/drawing/2014/main" val="2739179252"/>
                    </a:ext>
                  </a:extLst>
                </a:gridCol>
                <a:gridCol w="1688333">
                  <a:extLst>
                    <a:ext uri="{9D8B030D-6E8A-4147-A177-3AD203B41FA5}">
                      <a16:colId xmlns:a16="http://schemas.microsoft.com/office/drawing/2014/main" val="939960302"/>
                    </a:ext>
                  </a:extLst>
                </a:gridCol>
                <a:gridCol w="2018383">
                  <a:extLst>
                    <a:ext uri="{9D8B030D-6E8A-4147-A177-3AD203B41FA5}">
                      <a16:colId xmlns:a16="http://schemas.microsoft.com/office/drawing/2014/main" val="4001243698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Röd</a:t>
                      </a:r>
                      <a:endParaRPr lang="sv-SE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 dirty="0">
                          <a:effectLst/>
                        </a:rPr>
                        <a:t>Vit</a:t>
                      </a:r>
                      <a:endParaRPr lang="sv-SE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Svart</a:t>
                      </a:r>
                      <a:endParaRPr lang="sv-SE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Grön</a:t>
                      </a:r>
                      <a:endParaRPr lang="sv-SE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14522767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Abdullahi Ismaail Mahamed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Abdihakim Faysal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Anas Bashir Ahmad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Albin Krig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40911963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Ali Hamza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Abdulaziz Aldahi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David Mickelsson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Ayub Bashir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30303889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Elias Ardnell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Deeq Assad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Erik Persson Öhrn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Esey Andebrhan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47491885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Majed Hajabo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Dexter Kaettman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Hugo Åkerström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Marwan Ezira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65872910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Naif Omar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Emil Stanojkovic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Jonathan Haugen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Muscab Hassan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46937493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Nathan Mitchell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Leo Benediktson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Kalle Pettersson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Mustaf Mohamed Sheikh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959136396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Nino Miocic Sanderberg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Mohammed Aldhi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Nader Jamali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Noel Lindström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4012150660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Nobel Samson Mesfun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Najiib Hassan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Olle Göransson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Olle Fornemyr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525545818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Theo Bärlin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Selihom Gebremicael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Vilhelm Åkesson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Tim Heljedal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08891891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Zayd Haj-Awal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40340269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475592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75D2255-0D82-4673-8726-943DA2E567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solidFill>
                  <a:srgbClr val="C00000"/>
                </a:solidFill>
              </a:rPr>
              <a:t>Cuper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B7F20234-F475-44B0-9FBD-82D2AF7C20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dirty="0">
                <a:solidFill>
                  <a:schemeClr val="accent6"/>
                </a:solidFill>
              </a:rPr>
              <a:t>Klas Ingesson Minnes Cup </a:t>
            </a:r>
            <a:r>
              <a:rPr lang="sv-SE" b="0" i="0" dirty="0">
                <a:solidFill>
                  <a:schemeClr val="accent6"/>
                </a:solidFill>
                <a:effectLst/>
                <a:latin typeface="Roboto" panose="020B0604020202020204" pitchFamily="2" charset="0"/>
              </a:rPr>
              <a:t> 1-2 juli </a:t>
            </a:r>
            <a:endParaRPr lang="sv-SE" dirty="0">
              <a:solidFill>
                <a:schemeClr val="accent6"/>
              </a:solidFill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sv-SE" dirty="0">
                <a:solidFill>
                  <a:schemeClr val="accent6"/>
                </a:solidFill>
              </a:rPr>
              <a:t>1000kr/ lag, 800kr/spelare</a:t>
            </a:r>
          </a:p>
          <a:p>
            <a:r>
              <a:rPr lang="sv-SE" dirty="0"/>
              <a:t>Katrineholms cup 11-13 augusti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sv-SE" dirty="0"/>
              <a:t>Ingen kostnad</a:t>
            </a:r>
          </a:p>
          <a:p>
            <a:r>
              <a:rPr lang="sv-SE" dirty="0"/>
              <a:t>McDonald’s Cup 20-22/ 10</a:t>
            </a:r>
          </a:p>
          <a:p>
            <a:pPr lvl="1"/>
            <a:r>
              <a:rPr lang="sv-SE" dirty="0"/>
              <a:t>1000kr/ lag,  900kr/spelare</a:t>
            </a:r>
          </a:p>
          <a:p>
            <a:r>
              <a:rPr lang="sv-SE" b="0" i="0" dirty="0">
                <a:solidFill>
                  <a:srgbClr val="FFFFFF"/>
                </a:solidFill>
                <a:effectLst/>
                <a:latin typeface="DM Serif Display" panose="020B0604020202020204" pitchFamily="2" charset="0"/>
              </a:rPr>
              <a:t>DS CUP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3246990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75D2255-0D82-4673-8726-943DA2E567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solidFill>
                  <a:srgbClr val="C00000"/>
                </a:solidFill>
              </a:rPr>
              <a:t>Katrineholms Cup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B7F20234-F475-44B0-9FBD-82D2AF7C20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l"/>
            <a:r>
              <a:rPr lang="sv-SE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Matchvärdar luckor </a:t>
            </a:r>
          </a:p>
          <a:p>
            <a:pPr lvl="1"/>
            <a:r>
              <a:rPr lang="sv-SE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Lördag</a:t>
            </a:r>
          </a:p>
          <a:p>
            <a:pPr lvl="1"/>
            <a:r>
              <a:rPr lang="sv-SE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KG+B</a:t>
            </a:r>
          </a:p>
          <a:p>
            <a:pPr lvl="2"/>
            <a:r>
              <a:rPr lang="sv-SE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14:45-18</a:t>
            </a:r>
          </a:p>
          <a:p>
            <a:pPr lvl="1"/>
            <a:r>
              <a:rPr lang="sv-SE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C1+C2</a:t>
            </a:r>
          </a:p>
          <a:p>
            <a:pPr lvl="2"/>
            <a:r>
              <a:rPr lang="sv-SE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8:15-12</a:t>
            </a:r>
          </a:p>
          <a:p>
            <a:pPr lvl="2"/>
            <a:r>
              <a:rPr lang="sv-SE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11:45-15</a:t>
            </a:r>
          </a:p>
          <a:p>
            <a:pPr lvl="1"/>
            <a:r>
              <a:rPr lang="sv-SE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Söndag</a:t>
            </a:r>
          </a:p>
          <a:p>
            <a:pPr lvl="1"/>
            <a:r>
              <a:rPr lang="sv-SE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KG+B</a:t>
            </a:r>
          </a:p>
          <a:p>
            <a:pPr lvl="2"/>
            <a:r>
              <a:rPr lang="sv-SE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10:45-14</a:t>
            </a:r>
          </a:p>
          <a:p>
            <a:pPr lvl="1"/>
            <a:r>
              <a:rPr lang="sv-SE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C1+C2</a:t>
            </a:r>
          </a:p>
          <a:p>
            <a:pPr lvl="2"/>
            <a:r>
              <a:rPr lang="sv-SE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8:15-11</a:t>
            </a:r>
          </a:p>
          <a:p>
            <a:pPr lvl="2"/>
            <a:r>
              <a:rPr lang="sv-SE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10:45-14</a:t>
            </a:r>
          </a:p>
          <a:p>
            <a:endParaRPr lang="sv-SE" i="0" dirty="0">
              <a:effectLst/>
            </a:endParaRPr>
          </a:p>
          <a:p>
            <a:r>
              <a:rPr lang="sv-SE" i="0" dirty="0">
                <a:effectLst/>
              </a:rPr>
              <a:t>Andr</a:t>
            </a:r>
            <a:r>
              <a:rPr lang="sv-SE" dirty="0"/>
              <a:t>a f</a:t>
            </a:r>
            <a:r>
              <a:rPr lang="sv-SE" i="0" dirty="0">
                <a:effectLst/>
              </a:rPr>
              <a:t>rågor eller </a:t>
            </a:r>
            <a:r>
              <a:rPr lang="sv-SE" i="0" dirty="0" err="1">
                <a:effectLst/>
              </a:rPr>
              <a:t>funderingar?</a:t>
            </a:r>
            <a:r>
              <a:rPr lang="sv-SE" i="0" dirty="0" err="1">
                <a:solidFill>
                  <a:srgbClr val="FFFFFF"/>
                </a:solidFill>
                <a:effectLst/>
              </a:rPr>
              <a:t>S</a:t>
            </a:r>
            <a:r>
              <a:rPr lang="sv-SE" i="0" dirty="0">
                <a:solidFill>
                  <a:srgbClr val="FFFFFF"/>
                </a:solidFill>
                <a:effectLst/>
                <a:latin typeface="DM Serif Display" panose="020B0604020202020204" pitchFamily="2" charset="0"/>
              </a:rPr>
              <a:t> </a:t>
            </a:r>
            <a:r>
              <a:rPr lang="sv-SE" b="0" i="0" dirty="0">
                <a:solidFill>
                  <a:srgbClr val="FFFFFF"/>
                </a:solidFill>
                <a:effectLst/>
                <a:latin typeface="DM Serif Display" panose="020B0604020202020204" pitchFamily="2" charset="0"/>
              </a:rPr>
              <a:t>CUP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8162165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485</TotalTime>
  <Words>819</Words>
  <Application>Microsoft Office PowerPoint</Application>
  <PresentationFormat>Bredbild</PresentationFormat>
  <Paragraphs>235</Paragraphs>
  <Slides>13</Slides>
  <Notes>9</Notes>
  <HiddenSlides>0</HiddenSlides>
  <MMClips>0</MMClips>
  <ScaleCrop>false</ScaleCrop>
  <HeadingPairs>
    <vt:vector size="6" baseType="variant">
      <vt:variant>
        <vt:lpstr>Använt teckensnitt</vt:lpstr>
      </vt:variant>
      <vt:variant>
        <vt:i4>8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13</vt:i4>
      </vt:variant>
    </vt:vector>
  </HeadingPairs>
  <TitlesOfParts>
    <vt:vector size="22" baseType="lpstr">
      <vt:lpstr>Arial</vt:lpstr>
      <vt:lpstr>Calibri</vt:lpstr>
      <vt:lpstr>Calibri Light</vt:lpstr>
      <vt:lpstr>DM Serif Display</vt:lpstr>
      <vt:lpstr>ProximaNova</vt:lpstr>
      <vt:lpstr>Roboto</vt:lpstr>
      <vt:lpstr>Times New Roman</vt:lpstr>
      <vt:lpstr>Wingdings</vt:lpstr>
      <vt:lpstr>Office-tema</vt:lpstr>
      <vt:lpstr>PowerPoint-presentation</vt:lpstr>
      <vt:lpstr>Våra ledare</vt:lpstr>
      <vt:lpstr>Truppen</vt:lpstr>
      <vt:lpstr>Träningar</vt:lpstr>
      <vt:lpstr>Träningar</vt:lpstr>
      <vt:lpstr>Matcher/ Seriespel</vt:lpstr>
      <vt:lpstr>Seriespel</vt:lpstr>
      <vt:lpstr>Cuper</vt:lpstr>
      <vt:lpstr>Katrineholms Cup</vt:lpstr>
      <vt:lpstr>Vårsäsongen</vt:lpstr>
      <vt:lpstr>Insamlingar till lagkassan</vt:lpstr>
      <vt:lpstr>Övrigt</vt:lpstr>
      <vt:lpstr>PowerPoint-presentation</vt:lpstr>
    </vt:vector>
  </TitlesOfParts>
  <Company>IAF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Simon Fornemyr</dc:creator>
  <cp:lastModifiedBy>Fornemyr Simon</cp:lastModifiedBy>
  <cp:revision>35</cp:revision>
  <dcterms:created xsi:type="dcterms:W3CDTF">2022-04-27T08:56:14Z</dcterms:created>
  <dcterms:modified xsi:type="dcterms:W3CDTF">2023-08-08T07:21:43Z</dcterms:modified>
</cp:coreProperties>
</file>