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30" r:id="rId2"/>
    <p:sldId id="331" r:id="rId3"/>
    <p:sldId id="338" r:id="rId4"/>
    <p:sldId id="339" r:id="rId5"/>
    <p:sldId id="341" r:id="rId6"/>
    <p:sldId id="333" r:id="rId7"/>
    <p:sldId id="340" r:id="rId8"/>
    <p:sldId id="334" r:id="rId9"/>
    <p:sldId id="343" r:id="rId10"/>
    <p:sldId id="335" r:id="rId11"/>
    <p:sldId id="342" r:id="rId12"/>
    <p:sldId id="344" r:id="rId13"/>
    <p:sldId id="337" r:id="rId1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09" autoAdjust="0"/>
    <p:restoredTop sz="94660"/>
  </p:normalViewPr>
  <p:slideViewPr>
    <p:cSldViewPr snapToGrid="0">
      <p:cViewPr varScale="1">
        <p:scale>
          <a:sx n="152" d="100"/>
          <a:sy n="152" d="100"/>
        </p:scale>
        <p:origin x="15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4A9E8C-0974-4719-9BD8-ED1BF2D6094A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4BA10-CDDE-4F6D-B21D-8CFDFC9CA5F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106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E4BA10-CDDE-4F6D-B21D-8CFDFC9CA5F7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6702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7103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2623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1953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5822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0885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4951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14335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E4BA10-CDDE-4F6D-B21D-8CFDFC9CA5F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883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3B17735-3230-483D-805A-9CF5F2961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B20A6E2-C740-4D7B-96C1-C8CFB4FB4D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BC3DC43-4B44-4199-94F2-BCC5353F8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19E147C-2926-4F0C-9E15-6521C884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96C81FB-0291-4A81-A396-90DA56584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8279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9BCF7-380A-4523-981A-CF134801D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62D89DE-B0FC-4005-A682-BAF4A3CED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B1E0F2-3086-473B-88BF-8B6882F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B712AA9-740C-4B79-87F4-F1E5623B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35FACA4-CF5D-4FC2-9FCE-112D1BFD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5809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55B54CD-846F-40E1-911B-2BBDBAA517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67840EC-E348-4DDA-B7A0-4463BE2E5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6C97C23-78A1-4838-BFA7-AC542D72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FEF046-8FAD-4D4A-8B4C-5EF317B34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FEB877-A54F-44D1-B75C-E0216F42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669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70418-EB1F-438F-9C61-805F40AD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81A57A3-BC0A-4767-B7F5-437FE2231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15049D1-9B41-47A8-9DEA-022F94165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C38AE3-275C-48CD-B30E-3DB4F416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C60447-5A03-4FEF-B205-533392A9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784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6328F1-40B4-4B7A-803E-F8C760B04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0DFDCB-74D5-4448-9226-C5F10F90BE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7D3BF93-5315-454F-9275-A35F1CF30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FDBB872-475B-42AE-919F-AB88AE55B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7765CC-5532-4C54-B90C-919E62B4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836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55602A-D78B-4E86-8614-0BABF29F8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C8EBA5D-C445-402F-97F6-0D67E5808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C75E970-EACA-4265-B451-0F2CDBB998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9335C4-90C3-4276-8547-7F470B168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7E0878-47D9-4530-A4E9-D8F90EC7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1C9AD6-1D74-434D-82E0-EE8B4BA7D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600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5F6C0D-F976-430F-8949-CDEDF75E9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88E8152-2040-458C-8877-4977C2761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B959E60-7AEC-4982-9213-F47E58380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CB1B63-17DC-437A-9A31-90E351536B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8DEEEFFF-3A90-4C0D-9494-4B8469F7F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04047EA-F061-4B67-95FF-6CB1AA3D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51D65EA-5411-4AC3-895C-C8A000627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F50A4B9-0958-437B-B525-B871614A3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981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1C786E-DCCB-4F0B-B282-6E77F3325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08E047-6182-4AC3-BB6D-ECD61E430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CC56E10-7EED-417C-9E9B-9B389C5CD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A0DB008-67AE-4D49-BBFB-EDD40A815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0206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3F5FC37C-93B7-4E31-ACA0-DB9770F29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2645396-2902-4283-9A34-B0A61D58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2D8F706-D405-4423-88A8-9FDF0B685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606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2A36E8-40C6-4D91-88F5-C44F1356E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04358F7-BBB3-4848-AC38-297DF50C3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A5CF10-4356-498C-A26C-972A80706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E36375-7BB1-46CE-878C-645B7C38F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F3CEEC-5DE6-4D12-8954-F7913DBB1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D8F80F0-5DD6-4392-976B-6D2AA661A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932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C09F7A-C1F0-4439-B087-DAA56152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94B3404-14D3-4444-98AB-B3CDDCAB4D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30AC898-8157-408A-BAA6-B5EFF3068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D25359E-DC4C-477E-BCE5-3CA116F87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76DEFB8-F59D-4089-B828-5AC39F559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40736DE-FEF2-4FD1-9302-6D889DCB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294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BC276A8-7757-4760-A333-79C89EA66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4A75955-7A6D-44E8-91E5-61EEA4876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00CBFC6-DFEE-42DD-8F17-2111AB74D2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3ED976-DC6D-4872-AA84-1396C5C1F1FF}" type="datetimeFigureOut">
              <a:rPr lang="sv-SE" smtClean="0"/>
              <a:t>2023-08-08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C46B45-F37A-4181-B8AA-DE63F7A9F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232E2B0-0D63-4416-950D-EE0F725A37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FFF0C-F550-4783-919A-D45A9D33274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2784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D00E98A-8408-4F96-AA43-EE3C3757D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43" y="131210"/>
            <a:ext cx="4460913" cy="4422948"/>
          </a:xfrm>
          <a:prstGeom prst="rect">
            <a:avLst/>
          </a:prstGeom>
        </p:spPr>
      </p:pic>
      <p:sp>
        <p:nvSpPr>
          <p:cNvPr id="4" name="Underrubrik 3">
            <a:extLst>
              <a:ext uri="{FF2B5EF4-FFF2-40B4-BE49-F238E27FC236}">
                <a16:creationId xmlns:a16="http://schemas.microsoft.com/office/drawing/2014/main" id="{7F73443D-37D5-4DD2-A6B3-7DA2E4C87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sv-SE" dirty="0"/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C115763F-AD75-44CF-B285-A0AA5B4529AB}"/>
              </a:ext>
            </a:extLst>
          </p:cNvPr>
          <p:cNvSpPr txBox="1">
            <a:spLocks/>
          </p:cNvSpPr>
          <p:nvPr/>
        </p:nvSpPr>
        <p:spPr>
          <a:xfrm>
            <a:off x="1656229" y="4554158"/>
            <a:ext cx="9144000" cy="703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>
                <a:solidFill>
                  <a:schemeClr val="bg1">
                    <a:lumMod val="50000"/>
                  </a:schemeClr>
                </a:solidFill>
              </a:rPr>
              <a:t>Föräldramöte p10 2023-08-07</a:t>
            </a:r>
          </a:p>
        </p:txBody>
      </p:sp>
    </p:spTree>
    <p:extLst>
      <p:ext uri="{BB962C8B-B14F-4D97-AF65-F5344CB8AC3E}">
        <p14:creationId xmlns:p14="http://schemas.microsoft.com/office/powerpoint/2010/main" val="27655070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 advClick="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Vårsäsongen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Vad har fungerat bra?</a:t>
            </a:r>
          </a:p>
          <a:p>
            <a:r>
              <a:rPr lang="sv-SE" dirty="0"/>
              <a:t>Vad har fungerat mindre bra?</a:t>
            </a:r>
          </a:p>
          <a:p>
            <a:pPr lvl="1"/>
            <a:r>
              <a:rPr lang="sv-SE" dirty="0"/>
              <a:t>Hur gör vi det bättre?</a:t>
            </a:r>
          </a:p>
        </p:txBody>
      </p:sp>
    </p:spTree>
    <p:extLst>
      <p:ext uri="{BB962C8B-B14F-4D97-AF65-F5344CB8AC3E}">
        <p14:creationId xmlns:p14="http://schemas.microsoft.com/office/powerpoint/2010/main" val="2683696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Insamlingar till lagkassan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Olika engagemang?</a:t>
            </a:r>
          </a:p>
          <a:p>
            <a:pPr algn="l"/>
            <a:r>
              <a:rPr lang="sv-SE" dirty="0">
                <a:solidFill>
                  <a:srgbClr val="000000"/>
                </a:solidFill>
                <a:latin typeface="Times New Roman" panose="02020603050405020304" pitchFamily="18" charset="0"/>
              </a:rPr>
              <a:t>F</a:t>
            </a:r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örslag på aktiviteter</a:t>
            </a:r>
          </a:p>
          <a:p>
            <a:pPr lvl="1"/>
            <a:r>
              <a:rPr lang="sv-SE" sz="20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Newbody</a:t>
            </a:r>
            <a:endParaRPr lang="sv-SE" sz="2000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lvl="1"/>
            <a:r>
              <a:rPr lang="sv-S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Kakor</a:t>
            </a:r>
          </a:p>
          <a:p>
            <a:pPr lvl="1"/>
            <a:r>
              <a:rPr lang="sv-S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Potatis till jul</a:t>
            </a:r>
          </a:p>
          <a:p>
            <a:pPr lvl="1"/>
            <a:r>
              <a:rPr lang="sv-S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Bingolotter – även till andra helger än jul</a:t>
            </a:r>
          </a:p>
          <a:p>
            <a:pPr lvl="1"/>
            <a:r>
              <a:rPr lang="sv-S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Megaloppis i Duveholmshallen</a:t>
            </a:r>
          </a:p>
          <a:p>
            <a:pPr lvl="1"/>
            <a:r>
              <a:rPr lang="sv-S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Inventering/packning</a:t>
            </a:r>
          </a:p>
          <a:p>
            <a:pPr lvl="1"/>
            <a:r>
              <a:rPr lang="sv-SE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Panta mera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9934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Övrigt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Svenska cupen KSK vs Degerfors 22/8</a:t>
            </a:r>
          </a:p>
          <a:p>
            <a:pPr lvl="1"/>
            <a:r>
              <a:rPr lang="sv-SE" dirty="0"/>
              <a:t>Alla spelare tittar gemensamt, samling 17:30 vi B-plan</a:t>
            </a:r>
          </a:p>
          <a:p>
            <a:pPr lvl="1"/>
            <a:r>
              <a:rPr lang="sv-SE" dirty="0"/>
              <a:t>Vårt lag bollkallar (8st + 1 vuxen) gemensamt klädda (KSK Overall alt KSK tröja shorts)</a:t>
            </a:r>
          </a:p>
          <a:p>
            <a:pPr lvl="1"/>
            <a:r>
              <a:rPr lang="sv-SE" dirty="0"/>
              <a:t>2 vuxna tillgängliga för ev. uppgifter.</a:t>
            </a:r>
          </a:p>
          <a:p>
            <a:r>
              <a:rPr lang="sv-SE" dirty="0"/>
              <a:t>Träning med 09 laget</a:t>
            </a:r>
          </a:p>
          <a:p>
            <a:pPr lvl="1"/>
            <a:r>
              <a:rPr lang="sv-SE" dirty="0"/>
              <a:t>Sony och Jonas</a:t>
            </a:r>
          </a:p>
          <a:p>
            <a:pPr lvl="1"/>
            <a:r>
              <a:rPr lang="sv-SE" dirty="0"/>
              <a:t>En vecka åt gången</a:t>
            </a:r>
          </a:p>
          <a:p>
            <a:r>
              <a:rPr lang="sv-SE" dirty="0"/>
              <a:t>Testa andra idrotter?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4916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ED00E98A-8408-4F96-AA43-EE3C3757D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5543" y="131210"/>
            <a:ext cx="4460913" cy="4422948"/>
          </a:xfrm>
          <a:prstGeom prst="rect">
            <a:avLst/>
          </a:prstGeom>
        </p:spPr>
      </p:pic>
      <p:sp>
        <p:nvSpPr>
          <p:cNvPr id="4" name="Underrubrik 3">
            <a:extLst>
              <a:ext uri="{FF2B5EF4-FFF2-40B4-BE49-F238E27FC236}">
                <a16:creationId xmlns:a16="http://schemas.microsoft.com/office/drawing/2014/main" id="{7F73443D-37D5-4DD2-A6B3-7DA2E4C87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5498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 advClick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Våra ledare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?? – Spelarutbildare/ Tränare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Ansvarar för fotbollsverksamheten och bygga ledarteamet</a:t>
            </a:r>
          </a:p>
          <a:p>
            <a:r>
              <a:rPr lang="sv-SE" dirty="0"/>
              <a:t>Simon Fornemyr – Kontaktledare/ Tränare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Kontakt mot föreningen kring administration, närvaroregistrering, bokning med  mera</a:t>
            </a:r>
          </a:p>
          <a:p>
            <a:r>
              <a:rPr lang="sv-SE" dirty="0"/>
              <a:t>Annica Öhrn – Föräldrakontakt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Kontakt mellan förening och föräldrar kring insatser som ska göras för föreningen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Ansvarar för ej direkt fotbollsrelaterade aktiviteter</a:t>
            </a:r>
          </a:p>
          <a:p>
            <a:r>
              <a:rPr lang="sv-SE" dirty="0"/>
              <a:t>Ahmed </a:t>
            </a:r>
            <a:r>
              <a:rPr lang="sv-SE" dirty="0" err="1"/>
              <a:t>Bakr</a:t>
            </a:r>
            <a:r>
              <a:rPr lang="sv-SE" dirty="0"/>
              <a:t> </a:t>
            </a:r>
            <a:r>
              <a:rPr lang="sv-SE" dirty="0" err="1"/>
              <a:t>Hamada</a:t>
            </a:r>
            <a:r>
              <a:rPr lang="sv-SE" dirty="0"/>
              <a:t> – Tränare</a:t>
            </a:r>
          </a:p>
          <a:p>
            <a:r>
              <a:rPr lang="sv-SE" dirty="0"/>
              <a:t>Fredrik Strandlund - Tränare</a:t>
            </a:r>
          </a:p>
          <a:p>
            <a:r>
              <a:rPr lang="sv-SE" dirty="0"/>
              <a:t>Noak Hurtig – Tränare</a:t>
            </a:r>
          </a:p>
          <a:p>
            <a:r>
              <a:rPr lang="sv-SE" dirty="0"/>
              <a:t>Anna Lindström - Tränare</a:t>
            </a:r>
          </a:p>
          <a:p>
            <a:r>
              <a:rPr lang="sv-SE" dirty="0" err="1"/>
              <a:t>Amiin</a:t>
            </a:r>
            <a:r>
              <a:rPr lang="sv-SE" dirty="0"/>
              <a:t> </a:t>
            </a:r>
            <a:r>
              <a:rPr lang="sv-SE" dirty="0" err="1"/>
              <a:t>Ismaail</a:t>
            </a:r>
            <a:r>
              <a:rPr lang="sv-SE" dirty="0"/>
              <a:t> - Tränare</a:t>
            </a:r>
          </a:p>
        </p:txBody>
      </p:sp>
    </p:spTree>
    <p:extLst>
      <p:ext uri="{BB962C8B-B14F-4D97-AF65-F5344CB8AC3E}">
        <p14:creationId xmlns:p14="http://schemas.microsoft.com/office/powerpoint/2010/main" val="3021809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Truppen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37 spelare</a:t>
            </a:r>
          </a:p>
          <a:p>
            <a:r>
              <a:rPr lang="sv-SE" dirty="0"/>
              <a:t>Fullt idag vi tar inte emot spelare just nu</a:t>
            </a:r>
          </a:p>
          <a:p>
            <a:r>
              <a:rPr lang="sv-SE" dirty="0"/>
              <a:t>Registrera mail och mobil för samtliga?</a:t>
            </a:r>
          </a:p>
          <a:p>
            <a:pPr lvl="1"/>
            <a:r>
              <a:rPr lang="sv-SE" dirty="0"/>
              <a:t>Spelarna kunna ta större ansvar själva för t.ex. kallelser</a:t>
            </a:r>
          </a:p>
          <a:p>
            <a:pPr lvl="1"/>
            <a:r>
              <a:rPr lang="sv-SE" dirty="0"/>
              <a:t>Kunna kontakta spelarna direkt</a:t>
            </a:r>
          </a:p>
          <a:p>
            <a:pPr lvl="1"/>
            <a:r>
              <a:rPr lang="sv-SE" dirty="0"/>
              <a:t>Ca 25st idag som registrerat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8300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Träningar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Träningstider, </a:t>
            </a:r>
          </a:p>
          <a:p>
            <a:pPr lvl="1"/>
            <a:r>
              <a:rPr lang="sv-SE" dirty="0"/>
              <a:t>V31 – 39 </a:t>
            </a:r>
          </a:p>
          <a:p>
            <a:pPr lvl="2"/>
            <a:r>
              <a:rPr lang="sv-SE" dirty="0"/>
              <a:t>måndagar 17:00 – 18:30 Konstgräset </a:t>
            </a:r>
          </a:p>
          <a:p>
            <a:pPr lvl="2"/>
            <a:r>
              <a:rPr lang="sv-SE" dirty="0"/>
              <a:t>Tisdag &amp; Torsdag 17:00 – 18:30</a:t>
            </a:r>
          </a:p>
          <a:p>
            <a:r>
              <a:rPr lang="sv-SE" b="1" dirty="0"/>
              <a:t>Träningsnärvaro </a:t>
            </a:r>
            <a:r>
              <a:rPr lang="sv-SE" dirty="0"/>
              <a:t>58% </a:t>
            </a:r>
            <a:r>
              <a:rPr lang="sv-SE" sz="2100" dirty="0"/>
              <a:t>(47%)</a:t>
            </a:r>
            <a:endParaRPr lang="sv-SE" sz="2100" b="1" dirty="0"/>
          </a:p>
          <a:p>
            <a:pPr lvl="1"/>
            <a:r>
              <a:rPr lang="sv-SE" dirty="0"/>
              <a:t>Krav för att spela match</a:t>
            </a:r>
          </a:p>
          <a:p>
            <a:r>
              <a:rPr lang="sv-SE" b="1" dirty="0"/>
              <a:t>Fokus</a:t>
            </a:r>
            <a:r>
              <a:rPr lang="sv-SE" dirty="0"/>
              <a:t> på att genom fotboll lär vi oss hantera spelet, kroppen, bollen, kompisar, motgångar och framgångar</a:t>
            </a:r>
          </a:p>
          <a:p>
            <a:r>
              <a:rPr lang="sv-SE" b="1" dirty="0"/>
              <a:t>Krav </a:t>
            </a:r>
            <a:r>
              <a:rPr lang="sv-SE" dirty="0"/>
              <a:t>att göra sitt bästa utifrån sina egna förutsättningar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I övningar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På samlingar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Mot varandra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66896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43E31C-DBC4-8B3F-63E2-278AC90D7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Träningar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DD423AF-FBB7-DAE3-D9B8-A0731D296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000000"/>
                </a:solidFill>
                <a:latin typeface="ProximaNova"/>
              </a:rPr>
              <a:t>Målvaktsträning torsdagar ?? </a:t>
            </a:r>
          </a:p>
          <a:p>
            <a:pPr lvl="1"/>
            <a:r>
              <a:rPr lang="sv-SE" dirty="0">
                <a:solidFill>
                  <a:srgbClr val="000000"/>
                </a:solidFill>
                <a:latin typeface="ProximaNova"/>
              </a:rPr>
              <a:t>Isak </a:t>
            </a:r>
            <a:r>
              <a:rPr lang="sv-SE" dirty="0" err="1">
                <a:solidFill>
                  <a:srgbClr val="000000"/>
                </a:solidFill>
                <a:latin typeface="ProximaNova"/>
              </a:rPr>
              <a:t>Innocenti</a:t>
            </a:r>
            <a:r>
              <a:rPr lang="sv-SE" dirty="0">
                <a:solidFill>
                  <a:srgbClr val="000000"/>
                </a:solidFill>
                <a:latin typeface="ProximaNova"/>
              </a:rPr>
              <a:t> och </a:t>
            </a:r>
            <a:r>
              <a:rPr lang="sv-SE" dirty="0" err="1">
                <a:solidFill>
                  <a:srgbClr val="000000"/>
                </a:solidFill>
                <a:latin typeface="ProximaNova"/>
              </a:rPr>
              <a:t>Neo</a:t>
            </a:r>
            <a:r>
              <a:rPr lang="sv-SE" dirty="0">
                <a:solidFill>
                  <a:srgbClr val="000000"/>
                </a:solidFill>
                <a:latin typeface="ProximaNova"/>
              </a:rPr>
              <a:t> Grimborg</a:t>
            </a:r>
          </a:p>
          <a:p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Sörmlands fotbollsförbund s</a:t>
            </a:r>
            <a:r>
              <a:rPr lang="sv-SE" dirty="0"/>
              <a:t>pelarutbildningsläger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 2/9 </a:t>
            </a:r>
            <a:r>
              <a:rPr lang="sv-SE" b="0" i="0" dirty="0" err="1">
                <a:solidFill>
                  <a:srgbClr val="000000"/>
                </a:solidFill>
                <a:effectLst/>
                <a:latin typeface="ProximaNova"/>
              </a:rPr>
              <a:t>Rosvalla</a:t>
            </a:r>
            <a:r>
              <a:rPr lang="sv-SE" b="0" i="0" dirty="0">
                <a:solidFill>
                  <a:srgbClr val="000000"/>
                </a:solidFill>
                <a:effectLst/>
                <a:latin typeface="ProximaNova"/>
              </a:rPr>
              <a:t> IP, Nyköping</a:t>
            </a:r>
          </a:p>
          <a:p>
            <a:pPr lvl="1"/>
            <a:r>
              <a:rPr lang="sv-SE" dirty="0">
                <a:solidFill>
                  <a:srgbClr val="000000"/>
                </a:solidFill>
                <a:latin typeface="ProximaNova"/>
              </a:rPr>
              <a:t>Sista anmälan 10/8 föreningen står för avgiften</a:t>
            </a:r>
            <a:endParaRPr lang="sv-SE" b="0" i="0" dirty="0">
              <a:solidFill>
                <a:srgbClr val="000000"/>
              </a:solidFill>
              <a:effectLst/>
              <a:latin typeface="ProximaNova"/>
            </a:endParaRPr>
          </a:p>
        </p:txBody>
      </p:sp>
    </p:spTree>
    <p:extLst>
      <p:ext uri="{BB962C8B-B14F-4D97-AF65-F5344CB8AC3E}">
        <p14:creationId xmlns:p14="http://schemas.microsoft.com/office/powerpoint/2010/main" val="236618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Matcher/ 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sv-SE" dirty="0"/>
              <a:t>Seriespel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Två serier (p13-14 nivå blå)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Spelarna uppdelade i fyra grupper ca 10 i varje grupp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Medlemsavgiften ska vara betald för att spela match.</a:t>
            </a:r>
          </a:p>
          <a:p>
            <a:r>
              <a:rPr lang="sv-SE" dirty="0"/>
              <a:t>13 spelar kallas</a:t>
            </a:r>
          </a:p>
          <a:p>
            <a:pPr lvl="1"/>
            <a:r>
              <a:rPr lang="sv-SE" dirty="0"/>
              <a:t>Varje spelare spelar två perioder</a:t>
            </a:r>
          </a:p>
          <a:p>
            <a:pPr lvl="1"/>
            <a:r>
              <a:rPr lang="sv-SE" dirty="0"/>
              <a:t>Målsättning att testa olika positioner</a:t>
            </a:r>
          </a:p>
          <a:p>
            <a:pPr lvl="1"/>
            <a:r>
              <a:rPr lang="sv-SE" dirty="0"/>
              <a:t>Träningsnärvaro</a:t>
            </a:r>
          </a:p>
          <a:p>
            <a:r>
              <a:rPr lang="sv-SE" dirty="0"/>
              <a:t>Innan match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Svara på kallelse så snart som möjligt oavsett om spelaren kan vara med eller inte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Matchtröja, shorts och strumpor som ingår i medlemsavgiften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Skjuts till borta matcher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Matchvärdar hemmamatch</a:t>
            </a:r>
          </a:p>
          <a:p>
            <a:r>
              <a:rPr lang="sv-SE" dirty="0"/>
              <a:t>Vid match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Spelare, ledare och föräldrar respekterar motståndare, domare, medspelare och publik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Inga andra än spelare som spelar matchen vid avbytarbänken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Vi byter om och duschar (Endast bortamatcher?)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4193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30CA46-21F3-6456-DF42-4C598ADE8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53" y="109631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Seriespel</a:t>
            </a:r>
            <a:endParaRPr lang="sv-SE" dirty="0"/>
          </a:p>
        </p:txBody>
      </p:sp>
      <p:graphicFrame>
        <p:nvGraphicFramePr>
          <p:cNvPr id="3" name="Tabell 2">
            <a:extLst>
              <a:ext uri="{FF2B5EF4-FFF2-40B4-BE49-F238E27FC236}">
                <a16:creationId xmlns:a16="http://schemas.microsoft.com/office/drawing/2014/main" id="{774A0997-622B-E628-D674-C549FCCD1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648241"/>
              </p:ext>
            </p:extLst>
          </p:nvPr>
        </p:nvGraphicFramePr>
        <p:xfrm>
          <a:off x="2530715" y="864337"/>
          <a:ext cx="6146800" cy="3629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4707">
                  <a:extLst>
                    <a:ext uri="{9D8B030D-6E8A-4147-A177-3AD203B41FA5}">
                      <a16:colId xmlns:a16="http://schemas.microsoft.com/office/drawing/2014/main" val="1163183013"/>
                    </a:ext>
                  </a:extLst>
                </a:gridCol>
                <a:gridCol w="2028856">
                  <a:extLst>
                    <a:ext uri="{9D8B030D-6E8A-4147-A177-3AD203B41FA5}">
                      <a16:colId xmlns:a16="http://schemas.microsoft.com/office/drawing/2014/main" val="2558968890"/>
                    </a:ext>
                  </a:extLst>
                </a:gridCol>
                <a:gridCol w="1169762">
                  <a:extLst>
                    <a:ext uri="{9D8B030D-6E8A-4147-A177-3AD203B41FA5}">
                      <a16:colId xmlns:a16="http://schemas.microsoft.com/office/drawing/2014/main" val="1915447459"/>
                    </a:ext>
                  </a:extLst>
                </a:gridCol>
                <a:gridCol w="903475">
                  <a:extLst>
                    <a:ext uri="{9D8B030D-6E8A-4147-A177-3AD203B41FA5}">
                      <a16:colId xmlns:a16="http://schemas.microsoft.com/office/drawing/2014/main" val="275785853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Hemma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Borta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Datum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Lag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3807363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Järna SK P09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2023-08-19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 err="1">
                          <a:effectLst/>
                        </a:rPr>
                        <a:t>Röd+Vit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14497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Pershagens SK P10 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2023-08-20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Svart+Grön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737362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IFK Nyköping P09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2023-08-23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vit+svart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177242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Torshälla-Nyby IS P09 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2023-08-27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Röd+Svart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9059755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Trosa-Vagnhärad SK 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2023-08-26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Vit+Grön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962786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Södertälje FK P2010 Röd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2023-08-30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Röd+Svart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292146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Oxelösunds IK P-10 gul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2023-08-30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Vit+Grön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618647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Vingåkers IF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2023-09-09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3065294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Hargs BK P -10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2023-09-09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Vit+Svart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9921035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FC Kallfors P10/11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Svart+Grön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6108624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Södertälje FK P2011 Röd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2023-09-16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309494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Triangelns IK P2010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2023-09-16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Vit+Svart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7911395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FC Somtuna P2010/2011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2023-09-23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Röd+Vit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771328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Gnesta FF P10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2023-09-24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Svart+Grön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2830399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Torshälla-Nyby IS P10 Svart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2023-09-30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Röd+Vit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1864337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Eskilstuna City FK P10 Vit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2023-10-01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Svart+Grön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99328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Stigtomta IF p-09/10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2023-10-07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Vit+Grön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9780448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Röd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Stallarholmens SK P10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2023-10-14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Röd+Vit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1533122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da-DK" sz="1100" u="none" strike="noStrike">
                          <a:effectLst/>
                        </a:rPr>
                        <a:t>Katrineholms SK FK 2010 Vit</a:t>
                      </a:r>
                      <a:endParaRPr lang="da-DK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Södertälje FF P2011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2023-10-15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 err="1">
                          <a:effectLst/>
                        </a:rPr>
                        <a:t>Röd+Svart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48559767"/>
                  </a:ext>
                </a:extLst>
              </a:tr>
            </a:tbl>
          </a:graphicData>
        </a:graphic>
      </p:graphicFrame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076A942F-A7C9-631C-6663-65D000E979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614869"/>
              </p:ext>
            </p:extLst>
          </p:nvPr>
        </p:nvGraphicFramePr>
        <p:xfrm>
          <a:off x="2357557" y="4681444"/>
          <a:ext cx="6985001" cy="2066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6531">
                  <a:extLst>
                    <a:ext uri="{9D8B030D-6E8A-4147-A177-3AD203B41FA5}">
                      <a16:colId xmlns:a16="http://schemas.microsoft.com/office/drawing/2014/main" val="78188043"/>
                    </a:ext>
                  </a:extLst>
                </a:gridCol>
                <a:gridCol w="1421754">
                  <a:extLst>
                    <a:ext uri="{9D8B030D-6E8A-4147-A177-3AD203B41FA5}">
                      <a16:colId xmlns:a16="http://schemas.microsoft.com/office/drawing/2014/main" val="2739179252"/>
                    </a:ext>
                  </a:extLst>
                </a:gridCol>
                <a:gridCol w="1688333">
                  <a:extLst>
                    <a:ext uri="{9D8B030D-6E8A-4147-A177-3AD203B41FA5}">
                      <a16:colId xmlns:a16="http://schemas.microsoft.com/office/drawing/2014/main" val="939960302"/>
                    </a:ext>
                  </a:extLst>
                </a:gridCol>
                <a:gridCol w="2018383">
                  <a:extLst>
                    <a:ext uri="{9D8B030D-6E8A-4147-A177-3AD203B41FA5}">
                      <a16:colId xmlns:a16="http://schemas.microsoft.com/office/drawing/2014/main" val="4001243698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Röd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Vit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Svart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Grön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45227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Abdullahi Ismaail Mahamed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Abdihakim Faysal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Anas Bashir Ahmad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Albin Krig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09119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Ali Hamza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Abdulaziz Aldahi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David Mickelsson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Ayub Bashir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30388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Elias Ardnell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Deeq Assad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Erik Persson Öhrn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Esey Andebrhan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749188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Majed Hajabo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Dexter Kaettman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Hugo Åkerström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Marwan Ezira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587291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Naif Omar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Emil Stanojkovic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Jonathan Haugen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Muscab Hassan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93749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Nathan Mitchell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Leo Benediktson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Kalle Pettersson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Mustaf Mohamed Sheikh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5913639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Nino Miocic Sanderberg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Mohammed Aldhi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Nader Jamali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Noel Lindström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1215066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Nobel Samson Mesfun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Najiib Hassan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Olle Göransson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Olle Fornemyr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2554581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Theo Bärlin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Selihom Gebremicael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Vilhelm Åkesson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Tim Heljedal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0889189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Zayd Haj-Awal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034026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55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accent6"/>
                </a:solidFill>
              </a:rPr>
              <a:t>Klas Ingesson Minnes Cup </a:t>
            </a:r>
            <a:r>
              <a:rPr lang="sv-SE" b="0" i="0" dirty="0">
                <a:solidFill>
                  <a:schemeClr val="accent6"/>
                </a:solidFill>
                <a:effectLst/>
                <a:latin typeface="Roboto" panose="020B0604020202020204" pitchFamily="2" charset="0"/>
              </a:rPr>
              <a:t> 1-2 juli </a:t>
            </a:r>
            <a:endParaRPr lang="sv-SE" dirty="0">
              <a:solidFill>
                <a:schemeClr val="accent6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>
                <a:solidFill>
                  <a:schemeClr val="accent6"/>
                </a:solidFill>
              </a:rPr>
              <a:t>1000kr/ lag, 800kr/spelare</a:t>
            </a:r>
          </a:p>
          <a:p>
            <a:r>
              <a:rPr lang="sv-SE" dirty="0"/>
              <a:t>Katrineholms cup 11-13 augusti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dirty="0"/>
              <a:t>Ingen kostnad</a:t>
            </a:r>
          </a:p>
          <a:p>
            <a:r>
              <a:rPr lang="sv-SE" dirty="0"/>
              <a:t>McDonald’s Cup 20-22/ 10</a:t>
            </a:r>
          </a:p>
          <a:p>
            <a:pPr lvl="1"/>
            <a:r>
              <a:rPr lang="sv-SE" dirty="0"/>
              <a:t>1000kr/ lag,  900kr/spelare</a:t>
            </a:r>
          </a:p>
          <a:p>
            <a:r>
              <a:rPr lang="sv-SE" b="0" i="0" dirty="0">
                <a:solidFill>
                  <a:srgbClr val="FFFFFF"/>
                </a:solidFill>
                <a:effectLst/>
                <a:latin typeface="DM Serif Display" panose="020B0604020202020204" pitchFamily="2" charset="0"/>
              </a:rPr>
              <a:t>DS CUP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24699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5D2255-0D82-4673-8726-943DA2E56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C00000"/>
                </a:solidFill>
              </a:rPr>
              <a:t>Katrineholms Cup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F20234-F475-44B0-9FBD-82D2AF7C2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Matchvärdar luckor 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Lördag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KG+B</a:t>
            </a:r>
          </a:p>
          <a:p>
            <a:pPr lvl="2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14:45-18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C1+C2</a:t>
            </a:r>
          </a:p>
          <a:p>
            <a:pPr lvl="2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8:15-12</a:t>
            </a:r>
          </a:p>
          <a:p>
            <a:pPr lvl="2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11:45-15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Söndag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KG+B</a:t>
            </a:r>
          </a:p>
          <a:p>
            <a:pPr lvl="2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10:45-14</a:t>
            </a:r>
          </a:p>
          <a:p>
            <a:pPr lvl="1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C1+C2</a:t>
            </a:r>
          </a:p>
          <a:p>
            <a:pPr lvl="2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8:15-11</a:t>
            </a:r>
          </a:p>
          <a:p>
            <a:pPr lvl="2"/>
            <a:r>
              <a:rPr lang="sv-S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10:45-14</a:t>
            </a:r>
          </a:p>
          <a:p>
            <a:endParaRPr lang="sv-SE" i="0" dirty="0">
              <a:effectLst/>
            </a:endParaRPr>
          </a:p>
          <a:p>
            <a:r>
              <a:rPr lang="sv-SE" i="0" dirty="0">
                <a:effectLst/>
              </a:rPr>
              <a:t>Andr</a:t>
            </a:r>
            <a:r>
              <a:rPr lang="sv-SE" dirty="0"/>
              <a:t>a f</a:t>
            </a:r>
            <a:r>
              <a:rPr lang="sv-SE" i="0" dirty="0">
                <a:effectLst/>
              </a:rPr>
              <a:t>rågor eller </a:t>
            </a:r>
            <a:r>
              <a:rPr lang="sv-SE" i="0" dirty="0" err="1">
                <a:effectLst/>
              </a:rPr>
              <a:t>funderingar?</a:t>
            </a:r>
            <a:r>
              <a:rPr lang="sv-SE" i="0" dirty="0" err="1">
                <a:solidFill>
                  <a:srgbClr val="FFFFFF"/>
                </a:solidFill>
                <a:effectLst/>
              </a:rPr>
              <a:t>S</a:t>
            </a:r>
            <a:r>
              <a:rPr lang="sv-SE" i="0" dirty="0">
                <a:solidFill>
                  <a:srgbClr val="FFFFFF"/>
                </a:solidFill>
                <a:effectLst/>
                <a:latin typeface="DM Serif Display" panose="020B0604020202020204" pitchFamily="2" charset="0"/>
              </a:rPr>
              <a:t> </a:t>
            </a:r>
            <a:r>
              <a:rPr lang="sv-SE" b="0" i="0" dirty="0">
                <a:solidFill>
                  <a:srgbClr val="FFFFFF"/>
                </a:solidFill>
                <a:effectLst/>
                <a:latin typeface="DM Serif Display" panose="020B0604020202020204" pitchFamily="2" charset="0"/>
              </a:rPr>
              <a:t>CUP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6216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819</Words>
  <Application>Microsoft Office PowerPoint</Application>
  <PresentationFormat>Bredbild</PresentationFormat>
  <Paragraphs>235</Paragraphs>
  <Slides>13</Slides>
  <Notes>9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DM Serif Display</vt:lpstr>
      <vt:lpstr>ProximaNova</vt:lpstr>
      <vt:lpstr>Roboto</vt:lpstr>
      <vt:lpstr>Times New Roman</vt:lpstr>
      <vt:lpstr>Wingdings</vt:lpstr>
      <vt:lpstr>Office-tema</vt:lpstr>
      <vt:lpstr>PowerPoint-presentation</vt:lpstr>
      <vt:lpstr>Våra ledare</vt:lpstr>
      <vt:lpstr>Truppen</vt:lpstr>
      <vt:lpstr>Träningar</vt:lpstr>
      <vt:lpstr>Träningar</vt:lpstr>
      <vt:lpstr>Matcher/ Seriespel</vt:lpstr>
      <vt:lpstr>Seriespel</vt:lpstr>
      <vt:lpstr>Cuper</vt:lpstr>
      <vt:lpstr>Katrineholms Cup</vt:lpstr>
      <vt:lpstr>Vårsäsongen</vt:lpstr>
      <vt:lpstr>Insamlingar till lagkassan</vt:lpstr>
      <vt:lpstr>Övrigt</vt:lpstr>
      <vt:lpstr>PowerPoint-presentation</vt:lpstr>
    </vt:vector>
  </TitlesOfParts>
  <Company>IAF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Simon Fornemyr</dc:creator>
  <cp:lastModifiedBy>Fornemyr Simon</cp:lastModifiedBy>
  <cp:revision>35</cp:revision>
  <dcterms:created xsi:type="dcterms:W3CDTF">2022-04-27T08:56:14Z</dcterms:created>
  <dcterms:modified xsi:type="dcterms:W3CDTF">2023-08-08T07:21:43Z</dcterms:modified>
</cp:coreProperties>
</file>