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30" r:id="rId2"/>
    <p:sldId id="331" r:id="rId3"/>
    <p:sldId id="338" r:id="rId4"/>
    <p:sldId id="332" r:id="rId5"/>
    <p:sldId id="339" r:id="rId6"/>
    <p:sldId id="341" r:id="rId7"/>
    <p:sldId id="333" r:id="rId8"/>
    <p:sldId id="340" r:id="rId9"/>
    <p:sldId id="334" r:id="rId10"/>
    <p:sldId id="335" r:id="rId11"/>
    <p:sldId id="337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09" autoAdjust="0"/>
    <p:restoredTop sz="94660"/>
  </p:normalViewPr>
  <p:slideViewPr>
    <p:cSldViewPr snapToGrid="0">
      <p:cViewPr varScale="1">
        <p:scale>
          <a:sx n="152" d="100"/>
          <a:sy n="152" d="100"/>
        </p:scale>
        <p:origin x="156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4A9E8C-0974-4719-9BD8-ED1BF2D6094A}" type="datetimeFigureOut">
              <a:rPr lang="sv-SE" smtClean="0"/>
              <a:t>2023-03-28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E4BA10-CDDE-4F6D-B21D-8CFDFC9CA5F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106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Kallar 36 idag</a:t>
            </a:r>
          </a:p>
          <a:p>
            <a:r>
              <a:rPr lang="sv-SE" dirty="0"/>
              <a:t>Två matcher varje helg ibland samma dag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E4BA10-CDDE-4F6D-B21D-8CFDFC9CA5F7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6702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E4BA10-CDDE-4F6D-B21D-8CFDFC9CA5F7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17103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E4BA10-CDDE-4F6D-B21D-8CFDFC9CA5F7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51224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E4BA10-CDDE-4F6D-B21D-8CFDFC9CA5F7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72623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Kallar 36 idag</a:t>
            </a:r>
          </a:p>
          <a:p>
            <a:r>
              <a:rPr lang="sv-SE" dirty="0"/>
              <a:t>Två matcher varje helg ibland samma dag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E4BA10-CDDE-4F6D-B21D-8CFDFC9CA5F7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19530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Kallar 36 idag</a:t>
            </a:r>
          </a:p>
          <a:p>
            <a:r>
              <a:rPr lang="sv-SE" dirty="0"/>
              <a:t>Två matcher varje helg ibland samma dag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E4BA10-CDDE-4F6D-B21D-8CFDFC9CA5F7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58225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22-23/4 </a:t>
            </a:r>
            <a:r>
              <a:rPr lang="sv-SE" b="0" i="0" dirty="0">
                <a:solidFill>
                  <a:srgbClr val="000000"/>
                </a:solidFill>
                <a:effectLst/>
                <a:latin typeface="ProximaNova"/>
              </a:rPr>
              <a:t>Sörmlands fotbollsförbund s</a:t>
            </a:r>
            <a:r>
              <a:rPr lang="sv-SE" dirty="0"/>
              <a:t>pelarutbildningsläger</a:t>
            </a:r>
          </a:p>
          <a:p>
            <a:r>
              <a:rPr lang="sv-SE" dirty="0"/>
              <a:t>6-7/5 Troligen seriepremiär den helgen förra året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E4BA10-CDDE-4F6D-B21D-8CFDFC9CA5F7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4951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3B17735-3230-483D-805A-9CF5F29614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B20A6E2-C740-4D7B-96C1-C8CFB4FB4D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BC3DC43-4B44-4199-94F2-BCC5353F8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ED976-DC6D-4872-AA84-1396C5C1F1FF}" type="datetimeFigureOut">
              <a:rPr lang="sv-SE" smtClean="0"/>
              <a:t>2023-03-28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19E147C-2926-4F0C-9E15-6521C8847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96C81FB-0291-4A81-A396-90DA56584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FFF0C-F550-4783-919A-D45A9D3327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8279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29BCF7-380A-4523-981A-CF134801D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62D89DE-B0FC-4005-A682-BAF4A3CED6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4B1E0F2-3086-473B-88BF-8B6882F4E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ED976-DC6D-4872-AA84-1396C5C1F1FF}" type="datetimeFigureOut">
              <a:rPr lang="sv-SE" smtClean="0"/>
              <a:t>2023-03-28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B712AA9-740C-4B79-87F4-F1E5623B2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35FACA4-CF5D-4FC2-9FCE-112D1BFDE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FFF0C-F550-4783-919A-D45A9D3327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5809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455B54CD-846F-40E1-911B-2BBDBAA517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67840EC-E348-4DDA-B7A0-4463BE2E5F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6C97C23-78A1-4838-BFA7-AC542D724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ED976-DC6D-4872-AA84-1396C5C1F1FF}" type="datetimeFigureOut">
              <a:rPr lang="sv-SE" smtClean="0"/>
              <a:t>2023-03-28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EFEF046-8FAD-4D4A-8B4C-5EF317B34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2FEB877-A54F-44D1-B75C-E0216F420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FFF0C-F550-4783-919A-D45A9D3327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6696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D70418-EB1F-438F-9C61-805F40ADA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81A57A3-BC0A-4767-B7F5-437FE22316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15049D1-9B41-47A8-9DEA-022F94165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ED976-DC6D-4872-AA84-1396C5C1F1FF}" type="datetimeFigureOut">
              <a:rPr lang="sv-SE" smtClean="0"/>
              <a:t>2023-03-28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9C38AE3-275C-48CD-B30E-3DB4F4164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3C60447-5A03-4FEF-B205-533392A97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FFF0C-F550-4783-919A-D45A9D3327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7840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D6328F1-40B4-4B7A-803E-F8C760B04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D0DFDCB-74D5-4448-9226-C5F10F90BE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7D3BF93-5315-454F-9275-A35F1CF30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ED976-DC6D-4872-AA84-1396C5C1F1FF}" type="datetimeFigureOut">
              <a:rPr lang="sv-SE" smtClean="0"/>
              <a:t>2023-03-28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FDBB872-475B-42AE-919F-AB88AE55B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87765CC-5532-4C54-B90C-919E62B49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FFF0C-F550-4783-919A-D45A9D3327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08364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E55602A-D78B-4E86-8614-0BABF29F8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C8EBA5D-C445-402F-97F6-0D67E58084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C75E970-EACA-4265-B451-0F2CDBB998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D9335C4-90C3-4276-8547-7F470B168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ED976-DC6D-4872-AA84-1396C5C1F1FF}" type="datetimeFigureOut">
              <a:rPr lang="sv-SE" smtClean="0"/>
              <a:t>2023-03-28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7E0878-47D9-4530-A4E9-D8F90EC78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71C9AD6-1D74-434D-82E0-EE8B4BA7D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FFF0C-F550-4783-919A-D45A9D3327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1600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5F6C0D-F976-430F-8949-CDEDF75E9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88E8152-2040-458C-8877-4977C2761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B959E60-7AEC-4982-9213-F47E583800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42CB1B63-17DC-437A-9A31-90E351536B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DEEEFFF-3A90-4C0D-9494-4B8469F7F1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204047EA-F061-4B67-95FF-6CB1AA3D5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ED976-DC6D-4872-AA84-1396C5C1F1FF}" type="datetimeFigureOut">
              <a:rPr lang="sv-SE" smtClean="0"/>
              <a:t>2023-03-28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F51D65EA-5411-4AC3-895C-C8A000627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F50A4B9-0958-437B-B525-B871614A3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FFF0C-F550-4783-919A-D45A9D3327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9810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F1C786E-DCCB-4F0B-B282-6E77F3325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B08E047-6182-4AC3-BB6D-ECD61E430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ED976-DC6D-4872-AA84-1396C5C1F1FF}" type="datetimeFigureOut">
              <a:rPr lang="sv-SE" smtClean="0"/>
              <a:t>2023-03-28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CC56E10-7EED-417C-9E9B-9B389C5CD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A0DB008-67AE-4D49-BBFB-EDD40A815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FFF0C-F550-4783-919A-D45A9D3327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0206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F5FC37C-93B7-4E31-ACA0-DB9770F29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ED976-DC6D-4872-AA84-1396C5C1F1FF}" type="datetimeFigureOut">
              <a:rPr lang="sv-SE" smtClean="0"/>
              <a:t>2023-03-28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12645396-2902-4283-9A34-B0A61D586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02D8F706-D405-4423-88A8-9FDF0B685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FFF0C-F550-4783-919A-D45A9D3327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4606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E2A36E8-40C6-4D91-88F5-C44F1356E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04358F7-BBB3-4848-AC38-297DF50C36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1A5CF10-4356-498C-A26C-972A80706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3E36375-7BB1-46CE-878C-645B7C38F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ED976-DC6D-4872-AA84-1396C5C1F1FF}" type="datetimeFigureOut">
              <a:rPr lang="sv-SE" smtClean="0"/>
              <a:t>2023-03-28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5F3CEEC-5DE6-4D12-8954-F7913DBB1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D8F80F0-5DD6-4392-976B-6D2AA661A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FFF0C-F550-4783-919A-D45A9D3327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4932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C09F7A-C1F0-4439-B087-DAA561528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794B3404-14D3-4444-98AB-B3CDDCAB4D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30AC898-8157-408A-BAA6-B5EFF3068F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D25359E-DC4C-477E-BCE5-3CA116F87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ED976-DC6D-4872-AA84-1396C5C1F1FF}" type="datetimeFigureOut">
              <a:rPr lang="sv-SE" smtClean="0"/>
              <a:t>2023-03-28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76DEFB8-F59D-4089-B828-5AC39F559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40736DE-FEF2-4FD1-9302-6D889DCB5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FFF0C-F550-4783-919A-D45A9D3327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9294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BC276A8-7757-4760-A333-79C89EA66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4A75955-7A6D-44E8-91E5-61EEA4876E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00CBFC6-DFEE-42DD-8F17-2111AB74D2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ED976-DC6D-4872-AA84-1396C5C1F1FF}" type="datetimeFigureOut">
              <a:rPr lang="sv-SE" smtClean="0"/>
              <a:t>2023-03-28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C46B45-F37A-4181-B8AA-DE63F7A9F4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232E2B0-0D63-4416-950D-EE0F725A37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FFF0C-F550-4783-919A-D45A9D3327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2784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ED00E98A-8408-4F96-AA43-EE3C3757D5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5543" y="131210"/>
            <a:ext cx="4460913" cy="4422948"/>
          </a:xfrm>
          <a:prstGeom prst="rect">
            <a:avLst/>
          </a:prstGeom>
        </p:spPr>
      </p:pic>
      <p:sp>
        <p:nvSpPr>
          <p:cNvPr id="4" name="Underrubrik 3">
            <a:extLst>
              <a:ext uri="{FF2B5EF4-FFF2-40B4-BE49-F238E27FC236}">
                <a16:creationId xmlns:a16="http://schemas.microsoft.com/office/drawing/2014/main" id="{7F73443D-37D5-4DD2-A6B3-7DA2E4C875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endParaRPr lang="sv-SE" dirty="0"/>
          </a:p>
        </p:txBody>
      </p:sp>
      <p:sp>
        <p:nvSpPr>
          <p:cNvPr id="6" name="Underrubrik 2">
            <a:extLst>
              <a:ext uri="{FF2B5EF4-FFF2-40B4-BE49-F238E27FC236}">
                <a16:creationId xmlns:a16="http://schemas.microsoft.com/office/drawing/2014/main" id="{C115763F-AD75-44CF-B285-A0AA5B4529AB}"/>
              </a:ext>
            </a:extLst>
          </p:cNvPr>
          <p:cNvSpPr txBox="1">
            <a:spLocks/>
          </p:cNvSpPr>
          <p:nvPr/>
        </p:nvSpPr>
        <p:spPr>
          <a:xfrm>
            <a:off x="1656229" y="4554158"/>
            <a:ext cx="9144000" cy="7036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Föräldramöte p10 2023-03-28</a:t>
            </a:r>
          </a:p>
        </p:txBody>
      </p:sp>
    </p:spTree>
    <p:extLst>
      <p:ext uri="{BB962C8B-B14F-4D97-AF65-F5344CB8AC3E}">
        <p14:creationId xmlns:p14="http://schemas.microsoft.com/office/powerpoint/2010/main" val="27655070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 advClick="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5D2255-0D82-4673-8726-943DA2E56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C00000"/>
                </a:solidFill>
              </a:rPr>
              <a:t>Övrigt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F20234-F475-44B0-9FBD-82D2AF7C2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Övernattningsläger?</a:t>
            </a:r>
          </a:p>
          <a:p>
            <a:pPr lvl="1"/>
            <a:r>
              <a:rPr lang="sv-SE" dirty="0"/>
              <a:t>Datum</a:t>
            </a:r>
          </a:p>
          <a:p>
            <a:pPr lvl="1"/>
            <a:r>
              <a:rPr lang="sv-SE" dirty="0"/>
              <a:t>Plats </a:t>
            </a:r>
          </a:p>
          <a:p>
            <a:pPr lvl="1"/>
            <a:r>
              <a:rPr lang="sv-SE" dirty="0"/>
              <a:t>Ansvariga för planering och annan hjälp</a:t>
            </a:r>
          </a:p>
          <a:p>
            <a:r>
              <a:rPr lang="sv-SE" dirty="0"/>
              <a:t>Insamlingar, lagkassa?</a:t>
            </a:r>
          </a:p>
          <a:p>
            <a:pPr lvl="1"/>
            <a:r>
              <a:rPr lang="sv-SE" dirty="0"/>
              <a:t>Gothia cup 1950kr/lag, 2930kr/person</a:t>
            </a:r>
          </a:p>
          <a:p>
            <a:r>
              <a:rPr lang="sv-SE" dirty="0"/>
              <a:t>Ytterligare???</a:t>
            </a:r>
          </a:p>
        </p:txBody>
      </p:sp>
    </p:spTree>
    <p:extLst>
      <p:ext uri="{BB962C8B-B14F-4D97-AF65-F5344CB8AC3E}">
        <p14:creationId xmlns:p14="http://schemas.microsoft.com/office/powerpoint/2010/main" val="2683696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ED00E98A-8408-4F96-AA43-EE3C3757D5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5543" y="131210"/>
            <a:ext cx="4460913" cy="4422948"/>
          </a:xfrm>
          <a:prstGeom prst="rect">
            <a:avLst/>
          </a:prstGeom>
        </p:spPr>
      </p:pic>
      <p:sp>
        <p:nvSpPr>
          <p:cNvPr id="4" name="Underrubrik 3">
            <a:extLst>
              <a:ext uri="{FF2B5EF4-FFF2-40B4-BE49-F238E27FC236}">
                <a16:creationId xmlns:a16="http://schemas.microsoft.com/office/drawing/2014/main" id="{7F73443D-37D5-4DD2-A6B3-7DA2E4C875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754980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 advClick="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5D2255-0D82-4673-8726-943DA2E56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C00000"/>
                </a:solidFill>
              </a:rPr>
              <a:t>Våra ledare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F20234-F475-44B0-9FBD-82D2AF7C2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Mohamad </a:t>
            </a:r>
            <a:r>
              <a:rPr lang="sv-SE" dirty="0" err="1"/>
              <a:t>Hashi</a:t>
            </a:r>
            <a:r>
              <a:rPr lang="sv-SE" dirty="0"/>
              <a:t> (</a:t>
            </a:r>
            <a:r>
              <a:rPr lang="sv-SE" dirty="0" err="1"/>
              <a:t>Pflud</a:t>
            </a:r>
            <a:r>
              <a:rPr lang="sv-SE" dirty="0"/>
              <a:t>) – Spelarutbildare/ Tränare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dirty="0"/>
              <a:t>Ansvarar för fotbollsverksamheten och bygga ledarteamet</a:t>
            </a:r>
          </a:p>
          <a:p>
            <a:r>
              <a:rPr lang="sv-SE" dirty="0"/>
              <a:t>Simon Fornemyr – Kontaktledare/ Tränare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dirty="0"/>
              <a:t>Kontakt mot föreningen kring administration, närvaroregistrering, bokning med  mera</a:t>
            </a:r>
          </a:p>
          <a:p>
            <a:r>
              <a:rPr lang="sv-SE" dirty="0"/>
              <a:t>Annica Öhrn – Föräldrakontakt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dirty="0"/>
              <a:t>Kontakt mellan förening och föräldrar kring insatser som ska göras för föreningen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dirty="0"/>
              <a:t>Ansvarar för ej direkt fotbollsrelaterade aktiviteter</a:t>
            </a:r>
          </a:p>
          <a:p>
            <a:r>
              <a:rPr lang="sv-SE" dirty="0"/>
              <a:t>Noak Hurtig – Tränare</a:t>
            </a:r>
          </a:p>
          <a:p>
            <a:r>
              <a:rPr lang="sv-SE" dirty="0"/>
              <a:t>Anna Lindström - Tränare</a:t>
            </a:r>
          </a:p>
          <a:p>
            <a:r>
              <a:rPr lang="sv-SE" dirty="0" err="1"/>
              <a:t>Amiin</a:t>
            </a:r>
            <a:r>
              <a:rPr lang="sv-SE" dirty="0"/>
              <a:t> </a:t>
            </a:r>
            <a:r>
              <a:rPr lang="sv-SE" dirty="0" err="1"/>
              <a:t>Ismaail</a:t>
            </a:r>
            <a:r>
              <a:rPr lang="sv-SE" dirty="0"/>
              <a:t> - Tränare</a:t>
            </a:r>
          </a:p>
        </p:txBody>
      </p:sp>
    </p:spTree>
    <p:extLst>
      <p:ext uri="{BB962C8B-B14F-4D97-AF65-F5344CB8AC3E}">
        <p14:creationId xmlns:p14="http://schemas.microsoft.com/office/powerpoint/2010/main" val="3021809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5D2255-0D82-4673-8726-943DA2E56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C00000"/>
                </a:solidFill>
              </a:rPr>
              <a:t>Truppen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F20234-F475-44B0-9FBD-82D2AF7C2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40 spelare i laget.se (några osäkra)</a:t>
            </a:r>
          </a:p>
          <a:p>
            <a:r>
              <a:rPr lang="sv-SE" dirty="0"/>
              <a:t>Fullt idag vi tar inte emot spelare just nu</a:t>
            </a:r>
          </a:p>
          <a:p>
            <a:r>
              <a:rPr lang="sv-SE" dirty="0"/>
              <a:t>Registrera mail och mobil för samtliga?</a:t>
            </a:r>
          </a:p>
          <a:p>
            <a:pPr lvl="1"/>
            <a:r>
              <a:rPr lang="sv-SE" dirty="0"/>
              <a:t>Spelarna kunna ta större ansvar själva för t.ex. kallelser</a:t>
            </a:r>
          </a:p>
          <a:p>
            <a:pPr lvl="1"/>
            <a:r>
              <a:rPr lang="sv-SE" dirty="0"/>
              <a:t>Kunna kontakta spelarna direkt</a:t>
            </a:r>
          </a:p>
        </p:txBody>
      </p:sp>
    </p:spTree>
    <p:extLst>
      <p:ext uri="{BB962C8B-B14F-4D97-AF65-F5344CB8AC3E}">
        <p14:creationId xmlns:p14="http://schemas.microsoft.com/office/powerpoint/2010/main" val="3818300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5D2255-0D82-4673-8726-943DA2E56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C00000"/>
                </a:solidFill>
              </a:rPr>
              <a:t>Kallelser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F20234-F475-44B0-9FBD-82D2AF7C2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Alla spelare ska svara på kallelse för träning och match oavsett deltagande</a:t>
            </a:r>
          </a:p>
          <a:p>
            <a:pPr lvl="1"/>
            <a:r>
              <a:rPr lang="sv-SE" dirty="0"/>
              <a:t>Hur når vi dit?</a:t>
            </a:r>
          </a:p>
          <a:p>
            <a:pPr lvl="2"/>
            <a:r>
              <a:rPr lang="sv-SE" dirty="0"/>
              <a:t>Möjliggör så spelarna kan svara själva</a:t>
            </a:r>
          </a:p>
          <a:p>
            <a:pPr lvl="2"/>
            <a:r>
              <a:rPr lang="sv-SE" dirty="0"/>
              <a:t>????</a:t>
            </a:r>
          </a:p>
          <a:p>
            <a:r>
              <a:rPr lang="sv-SE" dirty="0"/>
              <a:t>Dubbelidrottande</a:t>
            </a:r>
          </a:p>
          <a:p>
            <a:pPr marL="914400" lvl="2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69021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5D2255-0D82-4673-8726-943DA2E56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C00000"/>
                </a:solidFill>
              </a:rPr>
              <a:t>Träningar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F20234-F475-44B0-9FBD-82D2AF7C2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/>
              <a:t>Träningstider, </a:t>
            </a:r>
          </a:p>
          <a:p>
            <a:pPr lvl="1"/>
            <a:r>
              <a:rPr lang="sv-SE" dirty="0"/>
              <a:t>V13 – 17 Konstgräset måndagar 16:30 – 18:00 och torsdagar 18:00 – 19:30</a:t>
            </a:r>
          </a:p>
          <a:p>
            <a:pPr lvl="1"/>
            <a:r>
              <a:rPr lang="sv-SE" dirty="0"/>
              <a:t>Grästider F-plan måndag, tisdag och torsdag 17:00 – 18:30</a:t>
            </a:r>
          </a:p>
          <a:p>
            <a:pPr lvl="1"/>
            <a:r>
              <a:rPr lang="sv-SE" dirty="0"/>
              <a:t>Omklädnad?</a:t>
            </a:r>
          </a:p>
          <a:p>
            <a:r>
              <a:rPr lang="sv-SE" b="1" dirty="0"/>
              <a:t>Träningsnärvaro</a:t>
            </a:r>
          </a:p>
          <a:p>
            <a:pPr lvl="1"/>
            <a:r>
              <a:rPr lang="sv-SE" dirty="0"/>
              <a:t>Krav för att spela match</a:t>
            </a:r>
          </a:p>
          <a:p>
            <a:r>
              <a:rPr lang="sv-SE" b="1" dirty="0"/>
              <a:t>Fokus</a:t>
            </a:r>
            <a:r>
              <a:rPr lang="sv-SE" dirty="0"/>
              <a:t> på att genom fotboll lär vi oss hantera spelet, kroppen, bollen, kompisar, motgångar och framgångar</a:t>
            </a:r>
          </a:p>
          <a:p>
            <a:r>
              <a:rPr lang="sv-SE" b="1" dirty="0"/>
              <a:t>Krav </a:t>
            </a:r>
            <a:r>
              <a:rPr lang="sv-SE" dirty="0"/>
              <a:t>att göra sitt bästa utifrån sina egna förutsättningar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dirty="0"/>
              <a:t>I övningar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dirty="0"/>
              <a:t>På samlingar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dirty="0"/>
              <a:t>Mot varandra</a:t>
            </a:r>
          </a:p>
          <a:p>
            <a:r>
              <a:rPr lang="sv-SE" dirty="0"/>
              <a:t>Uppfyller vi det?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66896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643E31C-DBC4-8B3F-63E2-278AC90D7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C00000"/>
                </a:solidFill>
              </a:rPr>
              <a:t>Träningar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DD423AF-FBB7-DAE3-D9B8-A0731D2969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solidFill>
                  <a:srgbClr val="000000"/>
                </a:solidFill>
                <a:latin typeface="ProximaNova"/>
              </a:rPr>
              <a:t>Målvaktsträning torsdagar </a:t>
            </a:r>
          </a:p>
          <a:p>
            <a:pPr lvl="1"/>
            <a:r>
              <a:rPr lang="sv-SE" dirty="0">
                <a:solidFill>
                  <a:srgbClr val="000000"/>
                </a:solidFill>
                <a:latin typeface="ProximaNova"/>
              </a:rPr>
              <a:t>Isak </a:t>
            </a:r>
            <a:r>
              <a:rPr lang="sv-SE" dirty="0" err="1">
                <a:solidFill>
                  <a:srgbClr val="000000"/>
                </a:solidFill>
                <a:latin typeface="ProximaNova"/>
              </a:rPr>
              <a:t>Innocenti</a:t>
            </a:r>
            <a:r>
              <a:rPr lang="sv-SE" dirty="0">
                <a:solidFill>
                  <a:srgbClr val="000000"/>
                </a:solidFill>
                <a:latin typeface="ProximaNova"/>
              </a:rPr>
              <a:t> och </a:t>
            </a:r>
            <a:r>
              <a:rPr lang="sv-SE" dirty="0" err="1">
                <a:solidFill>
                  <a:srgbClr val="000000"/>
                </a:solidFill>
                <a:latin typeface="ProximaNova"/>
              </a:rPr>
              <a:t>Neo</a:t>
            </a:r>
            <a:r>
              <a:rPr lang="sv-SE" dirty="0">
                <a:solidFill>
                  <a:srgbClr val="000000"/>
                </a:solidFill>
                <a:latin typeface="ProximaNova"/>
              </a:rPr>
              <a:t> Grimborg</a:t>
            </a:r>
          </a:p>
          <a:p>
            <a:r>
              <a:rPr lang="sv-SE" b="0" i="0" dirty="0">
                <a:solidFill>
                  <a:srgbClr val="000000"/>
                </a:solidFill>
                <a:effectLst/>
                <a:latin typeface="ProximaNova"/>
              </a:rPr>
              <a:t>Sörmlands fotbollsförbund s</a:t>
            </a:r>
            <a:r>
              <a:rPr lang="sv-SE" dirty="0"/>
              <a:t>pelarutbildningsläger</a:t>
            </a:r>
          </a:p>
          <a:p>
            <a:pPr lvl="1"/>
            <a:r>
              <a:rPr lang="sv-SE" b="0" i="0" dirty="0">
                <a:solidFill>
                  <a:srgbClr val="000000"/>
                </a:solidFill>
                <a:effectLst/>
                <a:latin typeface="ProximaNova"/>
              </a:rPr>
              <a:t> 23/4 </a:t>
            </a:r>
            <a:r>
              <a:rPr lang="sv-SE" b="0" i="0" dirty="0" err="1">
                <a:solidFill>
                  <a:srgbClr val="000000"/>
                </a:solidFill>
                <a:effectLst/>
                <a:latin typeface="ProximaNova"/>
              </a:rPr>
              <a:t>Rosvalla</a:t>
            </a:r>
            <a:r>
              <a:rPr lang="sv-SE" b="0" i="0" dirty="0">
                <a:solidFill>
                  <a:srgbClr val="000000"/>
                </a:solidFill>
                <a:effectLst/>
                <a:latin typeface="ProximaNova"/>
              </a:rPr>
              <a:t> IP, Nyköping</a:t>
            </a:r>
          </a:p>
          <a:p>
            <a:pPr lvl="1"/>
            <a:r>
              <a:rPr lang="sv-SE" dirty="0">
                <a:solidFill>
                  <a:srgbClr val="000000"/>
                </a:solidFill>
                <a:latin typeface="ProximaNova"/>
              </a:rPr>
              <a:t>Sista anmälan 1/4 föreningen står för avgiften</a:t>
            </a:r>
            <a:endParaRPr lang="sv-SE" b="0" i="0" dirty="0">
              <a:solidFill>
                <a:srgbClr val="000000"/>
              </a:solidFill>
              <a:effectLst/>
              <a:latin typeface="ProximaNova"/>
            </a:endParaRPr>
          </a:p>
          <a:p>
            <a:r>
              <a:rPr lang="sv-SE" dirty="0"/>
              <a:t>Träningsgrupp till UEFA C utbildning</a:t>
            </a:r>
          </a:p>
          <a:p>
            <a:pPr lvl="1"/>
            <a:r>
              <a:rPr lang="sv-SE" dirty="0"/>
              <a:t>15-16/4 Värmbols IP 18 varav två målvakter</a:t>
            </a:r>
          </a:p>
          <a:p>
            <a:r>
              <a:rPr lang="sv-SE" dirty="0"/>
              <a:t>Exempel träning från förbudet</a:t>
            </a:r>
          </a:p>
        </p:txBody>
      </p:sp>
    </p:spTree>
    <p:extLst>
      <p:ext uri="{BB962C8B-B14F-4D97-AF65-F5344CB8AC3E}">
        <p14:creationId xmlns:p14="http://schemas.microsoft.com/office/powerpoint/2010/main" val="2366183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5D2255-0D82-4673-8726-943DA2E56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C00000"/>
                </a:solidFill>
              </a:rPr>
              <a:t>Matcher/ Seriespel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F20234-F475-44B0-9FBD-82D2AF7C2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v-SE" dirty="0"/>
              <a:t>Seriespel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dirty="0"/>
              <a:t>Två serier (p13-14 nivå blå)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dirty="0"/>
              <a:t>Spelarna uppdelade i fyra grupper ca 10 i varje grupp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dirty="0"/>
              <a:t>Medlemsavgiften ska vara betald för att spela match.</a:t>
            </a:r>
          </a:p>
          <a:p>
            <a:r>
              <a:rPr lang="sv-SE" dirty="0"/>
              <a:t>13 spelar kallas</a:t>
            </a:r>
          </a:p>
          <a:p>
            <a:pPr lvl="1"/>
            <a:r>
              <a:rPr lang="sv-SE" dirty="0"/>
              <a:t>Varje spelare spelar två perioder</a:t>
            </a:r>
          </a:p>
          <a:p>
            <a:pPr lvl="1"/>
            <a:r>
              <a:rPr lang="sv-SE" dirty="0"/>
              <a:t>Målsättning att testa olika positioner</a:t>
            </a:r>
          </a:p>
          <a:p>
            <a:pPr lvl="1"/>
            <a:r>
              <a:rPr lang="sv-SE" dirty="0"/>
              <a:t>Träningsnärvaro</a:t>
            </a:r>
          </a:p>
          <a:p>
            <a:r>
              <a:rPr lang="sv-SE" dirty="0"/>
              <a:t>Innan match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dirty="0"/>
              <a:t>Svara på kallelse så snart som möjligt oavsett om spelaren kan vara med eller inte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dirty="0"/>
              <a:t>Matchtröja, shorts och strumpor som ingår i medlemsavgiften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dirty="0"/>
              <a:t>Skjuts till borta matcher?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dirty="0"/>
              <a:t>Matchvärdar hemmamatch</a:t>
            </a:r>
          </a:p>
          <a:p>
            <a:r>
              <a:rPr lang="sv-SE" dirty="0"/>
              <a:t>Vid match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dirty="0"/>
              <a:t>Spelare, ledare och föräldrar respekterar motståndare, domare, medspelare och publik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dirty="0"/>
              <a:t>Inga andra än spelare som spelar matchen vid avbytarbänken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dirty="0"/>
              <a:t>Vi byter om och duschar (Endast bortamatcher?)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64193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30CA46-21F3-6456-DF42-4C598ADE8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253" y="109631"/>
            <a:ext cx="10515600" cy="1325563"/>
          </a:xfrm>
        </p:spPr>
        <p:txBody>
          <a:bodyPr/>
          <a:lstStyle/>
          <a:p>
            <a:r>
              <a:rPr lang="sv-SE" dirty="0">
                <a:solidFill>
                  <a:srgbClr val="C00000"/>
                </a:solidFill>
              </a:rPr>
              <a:t>Seriespel</a:t>
            </a:r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BB986080-C2B6-DEBD-F65D-E36697C4BA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260" y="1318384"/>
            <a:ext cx="2333625" cy="3314700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FDC6F551-0C4E-30F9-16F5-F07309844B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7578" y="1318384"/>
            <a:ext cx="2571750" cy="3524250"/>
          </a:xfrm>
          <a:prstGeom prst="rect">
            <a:avLst/>
          </a:prstGeom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CA4641C5-A1FE-E497-A919-D4143F6140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32674" y="1318384"/>
            <a:ext cx="4171950" cy="452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559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5D2255-0D82-4673-8726-943DA2E56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C00000"/>
                </a:solidFill>
              </a:rPr>
              <a:t>Cuper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F20234-F475-44B0-9FBD-82D2AF7C2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>
                <a:solidFill>
                  <a:schemeClr val="accent6">
                    <a:lumMod val="75000"/>
                  </a:schemeClr>
                </a:solidFill>
              </a:rPr>
              <a:t>Katrineholms cup 11-13 augusti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dirty="0">
                <a:solidFill>
                  <a:schemeClr val="accent6">
                    <a:lumMod val="75000"/>
                  </a:schemeClr>
                </a:solidFill>
              </a:rPr>
              <a:t>Två lag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dirty="0">
                <a:solidFill>
                  <a:schemeClr val="accent6">
                    <a:lumMod val="75000"/>
                  </a:schemeClr>
                </a:solidFill>
              </a:rPr>
              <a:t>Arbetsuppgifter</a:t>
            </a:r>
          </a:p>
          <a:p>
            <a:r>
              <a:rPr lang="sv-SE" dirty="0"/>
              <a:t>Klas Ingesson Minnes Cup </a:t>
            </a:r>
            <a:r>
              <a:rPr lang="sv-SE" b="0" i="0" dirty="0">
                <a:solidFill>
                  <a:srgbClr val="444444"/>
                </a:solidFill>
                <a:effectLst/>
                <a:latin typeface="Roboto" panose="020B0604020202020204" pitchFamily="2" charset="0"/>
              </a:rPr>
              <a:t> 1-2 juli </a:t>
            </a:r>
            <a:endParaRPr lang="sv-SE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sv-SE" dirty="0"/>
              <a:t>1000kr/ lag, 800kr/spelare</a:t>
            </a:r>
          </a:p>
          <a:p>
            <a:r>
              <a:rPr lang="sv-SE" dirty="0" err="1"/>
              <a:t>Dalicarlia</a:t>
            </a:r>
            <a:r>
              <a:rPr lang="sv-SE" dirty="0"/>
              <a:t> 29/6-2/7</a:t>
            </a:r>
          </a:p>
          <a:p>
            <a:pPr lvl="1"/>
            <a:r>
              <a:rPr lang="sv-SE" dirty="0"/>
              <a:t>1000kr/lag, 1750kr/spelare</a:t>
            </a:r>
          </a:p>
          <a:p>
            <a:r>
              <a:rPr lang="sv-SE" dirty="0"/>
              <a:t>McDonald’s Cup 20-22/ 10</a:t>
            </a:r>
          </a:p>
          <a:p>
            <a:pPr lvl="1"/>
            <a:r>
              <a:rPr lang="sv-SE" dirty="0"/>
              <a:t>1000kr/ lag,  900kr/spelare</a:t>
            </a:r>
          </a:p>
          <a:p>
            <a:r>
              <a:rPr lang="sv-SE" dirty="0" err="1"/>
              <a:t>Select</a:t>
            </a:r>
            <a:r>
              <a:rPr lang="sv-SE" dirty="0"/>
              <a:t> Cup 13-15/ 10</a:t>
            </a:r>
          </a:p>
          <a:p>
            <a:pPr lvl="1"/>
            <a:r>
              <a:rPr lang="sv-SE" dirty="0"/>
              <a:t>1700kr/ lag, 990kr/ person</a:t>
            </a:r>
          </a:p>
          <a:p>
            <a:r>
              <a:rPr lang="sv-SE" b="0" i="0" dirty="0">
                <a:solidFill>
                  <a:srgbClr val="FFFFFF"/>
                </a:solidFill>
                <a:effectLst/>
                <a:latin typeface="DM Serif Display" panose="020B0604020202020204" pitchFamily="2" charset="0"/>
              </a:rPr>
              <a:t>DS CUP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24699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494</Words>
  <Application>Microsoft Office PowerPoint</Application>
  <PresentationFormat>Bredbild</PresentationFormat>
  <Paragraphs>101</Paragraphs>
  <Slides>11</Slides>
  <Notes>7</Notes>
  <HiddenSlides>0</HiddenSlides>
  <MMClips>0</MMClips>
  <ScaleCrop>false</ScaleCrop>
  <HeadingPairs>
    <vt:vector size="6" baseType="variant">
      <vt:variant>
        <vt:lpstr>Använt teckensnitt</vt:lpstr>
      </vt:variant>
      <vt:variant>
        <vt:i4>7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DM Serif Display</vt:lpstr>
      <vt:lpstr>ProximaNova</vt:lpstr>
      <vt:lpstr>Roboto</vt:lpstr>
      <vt:lpstr>Wingdings</vt:lpstr>
      <vt:lpstr>Office-tema</vt:lpstr>
      <vt:lpstr>PowerPoint-presentation</vt:lpstr>
      <vt:lpstr>Våra ledare</vt:lpstr>
      <vt:lpstr>Truppen</vt:lpstr>
      <vt:lpstr>Kallelser</vt:lpstr>
      <vt:lpstr>Träningar</vt:lpstr>
      <vt:lpstr>Träningar</vt:lpstr>
      <vt:lpstr>Matcher/ Seriespel</vt:lpstr>
      <vt:lpstr>Seriespel</vt:lpstr>
      <vt:lpstr>Cuper</vt:lpstr>
      <vt:lpstr>Övrigt</vt:lpstr>
      <vt:lpstr>PowerPoint-presentation</vt:lpstr>
    </vt:vector>
  </TitlesOfParts>
  <Company>IAF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Simon Fornemyr</dc:creator>
  <cp:lastModifiedBy>Fornemyr Simon</cp:lastModifiedBy>
  <cp:revision>24</cp:revision>
  <dcterms:created xsi:type="dcterms:W3CDTF">2022-04-27T08:56:14Z</dcterms:created>
  <dcterms:modified xsi:type="dcterms:W3CDTF">2023-03-28T09:13:06Z</dcterms:modified>
</cp:coreProperties>
</file>