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72" r:id="rId5"/>
    <p:sldId id="259" r:id="rId6"/>
    <p:sldId id="260" r:id="rId7"/>
    <p:sldId id="274" r:id="rId8"/>
    <p:sldId id="262" r:id="rId9"/>
    <p:sldId id="263" r:id="rId10"/>
    <p:sldId id="265" r:id="rId11"/>
    <p:sldId id="266" r:id="rId12"/>
    <p:sldId id="273" r:id="rId13"/>
    <p:sldId id="261" r:id="rId14"/>
    <p:sldId id="267" r:id="rId15"/>
    <p:sldId id="268" r:id="rId16"/>
    <p:sldId id="269" r:id="rId17"/>
    <p:sldId id="271" r:id="rId18"/>
    <p:sldId id="275"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41B148-E371-4EFC-9626-2B8D57015BCF}" v="50" dt="2022-10-02T14:12:01.31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57" autoAdjust="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rine Hellström Rosenlöf" userId="d7f73405-4d18-4151-8dbb-bc9d8a7cf7db" providerId="ADAL" clId="{4641B148-E371-4EFC-9626-2B8D57015BCF}"/>
    <pc:docChg chg="undo custSel addSld delSld modSld sldOrd">
      <pc:chgData name="Cathrine Hellström Rosenlöf" userId="d7f73405-4d18-4151-8dbb-bc9d8a7cf7db" providerId="ADAL" clId="{4641B148-E371-4EFC-9626-2B8D57015BCF}" dt="2022-10-03T11:55:34.498" v="1459" actId="5793"/>
      <pc:docMkLst>
        <pc:docMk/>
      </pc:docMkLst>
      <pc:sldChg chg="modSp mod">
        <pc:chgData name="Cathrine Hellström Rosenlöf" userId="d7f73405-4d18-4151-8dbb-bc9d8a7cf7db" providerId="ADAL" clId="{4641B148-E371-4EFC-9626-2B8D57015BCF}" dt="2022-10-02T13:56:15.937" v="887" actId="20577"/>
        <pc:sldMkLst>
          <pc:docMk/>
          <pc:sldMk cId="452710850" sldId="257"/>
        </pc:sldMkLst>
        <pc:spChg chg="mod">
          <ac:chgData name="Cathrine Hellström Rosenlöf" userId="d7f73405-4d18-4151-8dbb-bc9d8a7cf7db" providerId="ADAL" clId="{4641B148-E371-4EFC-9626-2B8D57015BCF}" dt="2022-10-02T13:56:15.937" v="887" actId="20577"/>
          <ac:spMkLst>
            <pc:docMk/>
            <pc:sldMk cId="452710850" sldId="257"/>
            <ac:spMk id="3" creationId="{AFF0262B-6020-D5EA-8AF6-84ADE1C2882F}"/>
          </ac:spMkLst>
        </pc:spChg>
        <pc:picChg chg="mod">
          <ac:chgData name="Cathrine Hellström Rosenlöf" userId="d7f73405-4d18-4151-8dbb-bc9d8a7cf7db" providerId="ADAL" clId="{4641B148-E371-4EFC-9626-2B8D57015BCF}" dt="2022-10-02T13:49:43.028" v="711" actId="1076"/>
          <ac:picMkLst>
            <pc:docMk/>
            <pc:sldMk cId="452710850" sldId="257"/>
            <ac:picMk id="1026" creationId="{F70956FE-B57B-5653-D3C4-DEF457CC8D77}"/>
          </ac:picMkLst>
        </pc:picChg>
      </pc:sldChg>
      <pc:sldChg chg="addSp modSp mod setBg">
        <pc:chgData name="Cathrine Hellström Rosenlöf" userId="d7f73405-4d18-4151-8dbb-bc9d8a7cf7db" providerId="ADAL" clId="{4641B148-E371-4EFC-9626-2B8D57015BCF}" dt="2022-10-02T10:49:57.482" v="24" actId="26606"/>
        <pc:sldMkLst>
          <pc:docMk/>
          <pc:sldMk cId="1252408007" sldId="259"/>
        </pc:sldMkLst>
        <pc:spChg chg="mod">
          <ac:chgData name="Cathrine Hellström Rosenlöf" userId="d7f73405-4d18-4151-8dbb-bc9d8a7cf7db" providerId="ADAL" clId="{4641B148-E371-4EFC-9626-2B8D57015BCF}" dt="2022-10-02T10:49:57.482" v="24" actId="26606"/>
          <ac:spMkLst>
            <pc:docMk/>
            <pc:sldMk cId="1252408007" sldId="259"/>
            <ac:spMk id="2" creationId="{1A234BA7-E108-CACC-8640-9FB5B6250037}"/>
          </ac:spMkLst>
        </pc:spChg>
        <pc:spChg chg="mod">
          <ac:chgData name="Cathrine Hellström Rosenlöf" userId="d7f73405-4d18-4151-8dbb-bc9d8a7cf7db" providerId="ADAL" clId="{4641B148-E371-4EFC-9626-2B8D57015BCF}" dt="2022-10-02T10:49:57.482" v="24" actId="26606"/>
          <ac:spMkLst>
            <pc:docMk/>
            <pc:sldMk cId="1252408007" sldId="259"/>
            <ac:spMk id="3" creationId="{2019A1CA-6B78-0169-A233-E38F35F25EDC}"/>
          </ac:spMkLst>
        </pc:spChg>
        <pc:spChg chg="add">
          <ac:chgData name="Cathrine Hellström Rosenlöf" userId="d7f73405-4d18-4151-8dbb-bc9d8a7cf7db" providerId="ADAL" clId="{4641B148-E371-4EFC-9626-2B8D57015BCF}" dt="2022-10-02T10:49:57.482" v="24" actId="26606"/>
          <ac:spMkLst>
            <pc:docMk/>
            <pc:sldMk cId="1252408007" sldId="259"/>
            <ac:spMk id="9" creationId="{45D37F4E-DDB4-456B-97E0-9937730A039F}"/>
          </ac:spMkLst>
        </pc:spChg>
        <pc:spChg chg="add">
          <ac:chgData name="Cathrine Hellström Rosenlöf" userId="d7f73405-4d18-4151-8dbb-bc9d8a7cf7db" providerId="ADAL" clId="{4641B148-E371-4EFC-9626-2B8D57015BCF}" dt="2022-10-02T10:49:57.482" v="24" actId="26606"/>
          <ac:spMkLst>
            <pc:docMk/>
            <pc:sldMk cId="1252408007" sldId="259"/>
            <ac:spMk id="11" creationId="{B2DD41CD-8F47-4F56-AD12-4E2FF7696987}"/>
          </ac:spMkLst>
        </pc:spChg>
        <pc:picChg chg="add mod">
          <ac:chgData name="Cathrine Hellström Rosenlöf" userId="d7f73405-4d18-4151-8dbb-bc9d8a7cf7db" providerId="ADAL" clId="{4641B148-E371-4EFC-9626-2B8D57015BCF}" dt="2022-10-02T10:49:57.482" v="24" actId="26606"/>
          <ac:picMkLst>
            <pc:docMk/>
            <pc:sldMk cId="1252408007" sldId="259"/>
            <ac:picMk id="4" creationId="{1596CFF5-B5A5-6DC6-5D68-FA255522EF64}"/>
          </ac:picMkLst>
        </pc:picChg>
      </pc:sldChg>
      <pc:sldChg chg="addSp delSp modSp mod setBg">
        <pc:chgData name="Cathrine Hellström Rosenlöf" userId="d7f73405-4d18-4151-8dbb-bc9d8a7cf7db" providerId="ADAL" clId="{4641B148-E371-4EFC-9626-2B8D57015BCF}" dt="2022-10-02T13:34:18.145" v="440" actId="20577"/>
        <pc:sldMkLst>
          <pc:docMk/>
          <pc:sldMk cId="562261657" sldId="260"/>
        </pc:sldMkLst>
        <pc:spChg chg="mod">
          <ac:chgData name="Cathrine Hellström Rosenlöf" userId="d7f73405-4d18-4151-8dbb-bc9d8a7cf7db" providerId="ADAL" clId="{4641B148-E371-4EFC-9626-2B8D57015BCF}" dt="2022-10-02T13:21:05.944" v="316" actId="26606"/>
          <ac:spMkLst>
            <pc:docMk/>
            <pc:sldMk cId="562261657" sldId="260"/>
            <ac:spMk id="2" creationId="{92337A65-44D7-0109-6DFF-A5D86D824AC6}"/>
          </ac:spMkLst>
        </pc:spChg>
        <pc:spChg chg="del">
          <ac:chgData name="Cathrine Hellström Rosenlöf" userId="d7f73405-4d18-4151-8dbb-bc9d8a7cf7db" providerId="ADAL" clId="{4641B148-E371-4EFC-9626-2B8D57015BCF}" dt="2022-10-02T13:21:05.944" v="316" actId="26606"/>
          <ac:spMkLst>
            <pc:docMk/>
            <pc:sldMk cId="562261657" sldId="260"/>
            <ac:spMk id="3" creationId="{0751AEE0-B417-E20A-D8B8-B9C0CAECA9F0}"/>
          </ac:spMkLst>
        </pc:spChg>
        <pc:spChg chg="add">
          <ac:chgData name="Cathrine Hellström Rosenlöf" userId="d7f73405-4d18-4151-8dbb-bc9d8a7cf7db" providerId="ADAL" clId="{4641B148-E371-4EFC-9626-2B8D57015BCF}" dt="2022-10-02T13:21:05.944" v="316" actId="26606"/>
          <ac:spMkLst>
            <pc:docMk/>
            <pc:sldMk cId="562261657" sldId="260"/>
            <ac:spMk id="9" creationId="{B819A166-7571-4003-A6B8-B62034C3ED30}"/>
          </ac:spMkLst>
        </pc:spChg>
        <pc:graphicFrameChg chg="add mod">
          <ac:chgData name="Cathrine Hellström Rosenlöf" userId="d7f73405-4d18-4151-8dbb-bc9d8a7cf7db" providerId="ADAL" clId="{4641B148-E371-4EFC-9626-2B8D57015BCF}" dt="2022-10-02T13:34:18.145" v="440" actId="20577"/>
          <ac:graphicFrameMkLst>
            <pc:docMk/>
            <pc:sldMk cId="562261657" sldId="260"/>
            <ac:graphicFrameMk id="5" creationId="{7A75703A-E870-7AD1-8EC1-3A4D2B6E6C4E}"/>
          </ac:graphicFrameMkLst>
        </pc:graphicFrameChg>
      </pc:sldChg>
      <pc:sldChg chg="addSp modSp mod ord setBg">
        <pc:chgData name="Cathrine Hellström Rosenlöf" userId="d7f73405-4d18-4151-8dbb-bc9d8a7cf7db" providerId="ADAL" clId="{4641B148-E371-4EFC-9626-2B8D57015BCF}" dt="2022-10-02T14:08:35.544" v="1335" actId="27636"/>
        <pc:sldMkLst>
          <pc:docMk/>
          <pc:sldMk cId="4207589623" sldId="261"/>
        </pc:sldMkLst>
        <pc:spChg chg="mod">
          <ac:chgData name="Cathrine Hellström Rosenlöf" userId="d7f73405-4d18-4151-8dbb-bc9d8a7cf7db" providerId="ADAL" clId="{4641B148-E371-4EFC-9626-2B8D57015BCF}" dt="2022-10-02T14:07:45.780" v="1275" actId="26606"/>
          <ac:spMkLst>
            <pc:docMk/>
            <pc:sldMk cId="4207589623" sldId="261"/>
            <ac:spMk id="2" creationId="{918BB252-0B56-BF09-7027-A2304C107FE5}"/>
          </ac:spMkLst>
        </pc:spChg>
        <pc:spChg chg="mod">
          <ac:chgData name="Cathrine Hellström Rosenlöf" userId="d7f73405-4d18-4151-8dbb-bc9d8a7cf7db" providerId="ADAL" clId="{4641B148-E371-4EFC-9626-2B8D57015BCF}" dt="2022-10-02T14:08:35.544" v="1335" actId="27636"/>
          <ac:spMkLst>
            <pc:docMk/>
            <pc:sldMk cId="4207589623" sldId="261"/>
            <ac:spMk id="3" creationId="{C13FE59D-9C5D-1D0F-59C3-5DAC88438E7D}"/>
          </ac:spMkLst>
        </pc:spChg>
        <pc:spChg chg="add">
          <ac:chgData name="Cathrine Hellström Rosenlöf" userId="d7f73405-4d18-4151-8dbb-bc9d8a7cf7db" providerId="ADAL" clId="{4641B148-E371-4EFC-9626-2B8D57015BCF}" dt="2022-10-02T14:07:45.780" v="1275" actId="26606"/>
          <ac:spMkLst>
            <pc:docMk/>
            <pc:sldMk cId="4207589623" sldId="261"/>
            <ac:spMk id="10247" creationId="{45D37F4E-DDB4-456B-97E0-9937730A039F}"/>
          </ac:spMkLst>
        </pc:spChg>
        <pc:spChg chg="add">
          <ac:chgData name="Cathrine Hellström Rosenlöf" userId="d7f73405-4d18-4151-8dbb-bc9d8a7cf7db" providerId="ADAL" clId="{4641B148-E371-4EFC-9626-2B8D57015BCF}" dt="2022-10-02T14:07:45.780" v="1275" actId="26606"/>
          <ac:spMkLst>
            <pc:docMk/>
            <pc:sldMk cId="4207589623" sldId="261"/>
            <ac:spMk id="10249" creationId="{B2DD41CD-8F47-4F56-AD12-4E2FF7696987}"/>
          </ac:spMkLst>
        </pc:spChg>
        <pc:picChg chg="add mod">
          <ac:chgData name="Cathrine Hellström Rosenlöf" userId="d7f73405-4d18-4151-8dbb-bc9d8a7cf7db" providerId="ADAL" clId="{4641B148-E371-4EFC-9626-2B8D57015BCF}" dt="2022-10-02T14:07:45.780" v="1275" actId="26606"/>
          <ac:picMkLst>
            <pc:docMk/>
            <pc:sldMk cId="4207589623" sldId="261"/>
            <ac:picMk id="10242" creationId="{3DBF2C91-136D-EC7C-2292-14AE0CE627C0}"/>
          </ac:picMkLst>
        </pc:picChg>
      </pc:sldChg>
      <pc:sldChg chg="addSp modSp new mod setBg">
        <pc:chgData name="Cathrine Hellström Rosenlöf" userId="d7f73405-4d18-4151-8dbb-bc9d8a7cf7db" providerId="ADAL" clId="{4641B148-E371-4EFC-9626-2B8D57015BCF}" dt="2022-10-02T14:01:45.921" v="991" actId="20577"/>
        <pc:sldMkLst>
          <pc:docMk/>
          <pc:sldMk cId="797892169" sldId="262"/>
        </pc:sldMkLst>
        <pc:spChg chg="mod">
          <ac:chgData name="Cathrine Hellström Rosenlöf" userId="d7f73405-4d18-4151-8dbb-bc9d8a7cf7db" providerId="ADAL" clId="{4641B148-E371-4EFC-9626-2B8D57015BCF}" dt="2022-10-02T10:51:58.649" v="34" actId="26606"/>
          <ac:spMkLst>
            <pc:docMk/>
            <pc:sldMk cId="797892169" sldId="262"/>
            <ac:spMk id="2" creationId="{EC9C526C-3E4D-4936-3A7B-6ED767E782CE}"/>
          </ac:spMkLst>
        </pc:spChg>
        <pc:spChg chg="mod">
          <ac:chgData name="Cathrine Hellström Rosenlöf" userId="d7f73405-4d18-4151-8dbb-bc9d8a7cf7db" providerId="ADAL" clId="{4641B148-E371-4EFC-9626-2B8D57015BCF}" dt="2022-10-02T14:01:45.921" v="991" actId="20577"/>
          <ac:spMkLst>
            <pc:docMk/>
            <pc:sldMk cId="797892169" sldId="262"/>
            <ac:spMk id="3" creationId="{ACD0AB3E-33AC-BD55-3421-A6A5F9201F51}"/>
          </ac:spMkLst>
        </pc:spChg>
        <pc:spChg chg="add">
          <ac:chgData name="Cathrine Hellström Rosenlöf" userId="d7f73405-4d18-4151-8dbb-bc9d8a7cf7db" providerId="ADAL" clId="{4641B148-E371-4EFC-9626-2B8D57015BCF}" dt="2022-10-02T10:51:58.649" v="34" actId="26606"/>
          <ac:spMkLst>
            <pc:docMk/>
            <pc:sldMk cId="797892169" sldId="262"/>
            <ac:spMk id="9" creationId="{743AA782-23D1-4521-8CAD-47662984AA08}"/>
          </ac:spMkLst>
        </pc:spChg>
        <pc:spChg chg="add">
          <ac:chgData name="Cathrine Hellström Rosenlöf" userId="d7f73405-4d18-4151-8dbb-bc9d8a7cf7db" providerId="ADAL" clId="{4641B148-E371-4EFC-9626-2B8D57015BCF}" dt="2022-10-02T10:51:58.649" v="34" actId="26606"/>
          <ac:spMkLst>
            <pc:docMk/>
            <pc:sldMk cId="797892169" sldId="262"/>
            <ac:spMk id="11" creationId="{71877DBC-BB60-40F0-AC93-2ACDBAAE60CE}"/>
          </ac:spMkLst>
        </pc:spChg>
        <pc:picChg chg="add mod">
          <ac:chgData name="Cathrine Hellström Rosenlöf" userId="d7f73405-4d18-4151-8dbb-bc9d8a7cf7db" providerId="ADAL" clId="{4641B148-E371-4EFC-9626-2B8D57015BCF}" dt="2022-10-02T10:51:58.649" v="34" actId="26606"/>
          <ac:picMkLst>
            <pc:docMk/>
            <pc:sldMk cId="797892169" sldId="262"/>
            <ac:picMk id="4" creationId="{5915E426-B44A-A0B0-41C4-31C467C6E9AD}"/>
          </ac:picMkLst>
        </pc:picChg>
      </pc:sldChg>
      <pc:sldChg chg="addSp modSp new mod setBg">
        <pc:chgData name="Cathrine Hellström Rosenlöf" userId="d7f73405-4d18-4151-8dbb-bc9d8a7cf7db" providerId="ADAL" clId="{4641B148-E371-4EFC-9626-2B8D57015BCF}" dt="2022-10-02T14:02:30.120" v="995" actId="26606"/>
        <pc:sldMkLst>
          <pc:docMk/>
          <pc:sldMk cId="651913668" sldId="263"/>
        </pc:sldMkLst>
        <pc:spChg chg="mod">
          <ac:chgData name="Cathrine Hellström Rosenlöf" userId="d7f73405-4d18-4151-8dbb-bc9d8a7cf7db" providerId="ADAL" clId="{4641B148-E371-4EFC-9626-2B8D57015BCF}" dt="2022-10-02T14:02:30.120" v="995" actId="26606"/>
          <ac:spMkLst>
            <pc:docMk/>
            <pc:sldMk cId="651913668" sldId="263"/>
            <ac:spMk id="2" creationId="{7FD0C89A-D84F-5266-DFED-3CB892CB06FC}"/>
          </ac:spMkLst>
        </pc:spChg>
        <pc:spChg chg="mod">
          <ac:chgData name="Cathrine Hellström Rosenlöf" userId="d7f73405-4d18-4151-8dbb-bc9d8a7cf7db" providerId="ADAL" clId="{4641B148-E371-4EFC-9626-2B8D57015BCF}" dt="2022-10-02T14:02:30.120" v="995" actId="26606"/>
          <ac:spMkLst>
            <pc:docMk/>
            <pc:sldMk cId="651913668" sldId="263"/>
            <ac:spMk id="3" creationId="{7AB901A4-0C2A-4734-3843-AD5998D0FA8D}"/>
          </ac:spMkLst>
        </pc:spChg>
        <pc:spChg chg="add">
          <ac:chgData name="Cathrine Hellström Rosenlöf" userId="d7f73405-4d18-4151-8dbb-bc9d8a7cf7db" providerId="ADAL" clId="{4641B148-E371-4EFC-9626-2B8D57015BCF}" dt="2022-10-02T14:02:30.120" v="995" actId="26606"/>
          <ac:spMkLst>
            <pc:docMk/>
            <pc:sldMk cId="651913668" sldId="263"/>
            <ac:spMk id="8199" creationId="{F13C74B1-5B17-4795-BED0-7140497B445A}"/>
          </ac:spMkLst>
        </pc:spChg>
        <pc:spChg chg="add">
          <ac:chgData name="Cathrine Hellström Rosenlöf" userId="d7f73405-4d18-4151-8dbb-bc9d8a7cf7db" providerId="ADAL" clId="{4641B148-E371-4EFC-9626-2B8D57015BCF}" dt="2022-10-02T14:02:30.120" v="995" actId="26606"/>
          <ac:spMkLst>
            <pc:docMk/>
            <pc:sldMk cId="651913668" sldId="263"/>
            <ac:spMk id="8201" creationId="{D4974D33-8DC5-464E-8C6D-BE58F0669C17}"/>
          </ac:spMkLst>
        </pc:spChg>
        <pc:picChg chg="add mod">
          <ac:chgData name="Cathrine Hellström Rosenlöf" userId="d7f73405-4d18-4151-8dbb-bc9d8a7cf7db" providerId="ADAL" clId="{4641B148-E371-4EFC-9626-2B8D57015BCF}" dt="2022-10-02T14:02:30.120" v="995" actId="26606"/>
          <ac:picMkLst>
            <pc:docMk/>
            <pc:sldMk cId="651913668" sldId="263"/>
            <ac:picMk id="8194" creationId="{8509EC82-1224-C559-C7F6-CEF5CC969D21}"/>
          </ac:picMkLst>
        </pc:picChg>
      </pc:sldChg>
      <pc:sldChg chg="modSp new del mod">
        <pc:chgData name="Cathrine Hellström Rosenlöf" userId="d7f73405-4d18-4151-8dbb-bc9d8a7cf7db" providerId="ADAL" clId="{4641B148-E371-4EFC-9626-2B8D57015BCF}" dt="2022-10-02T10:53:12.279" v="66" actId="47"/>
        <pc:sldMkLst>
          <pc:docMk/>
          <pc:sldMk cId="831992709" sldId="264"/>
        </pc:sldMkLst>
        <pc:spChg chg="mod">
          <ac:chgData name="Cathrine Hellström Rosenlöf" userId="d7f73405-4d18-4151-8dbb-bc9d8a7cf7db" providerId="ADAL" clId="{4641B148-E371-4EFC-9626-2B8D57015BCF}" dt="2022-10-02T10:51:36.147" v="32"/>
          <ac:spMkLst>
            <pc:docMk/>
            <pc:sldMk cId="831992709" sldId="264"/>
            <ac:spMk id="3" creationId="{09A358BB-C83F-4973-D808-9D2233EA19AE}"/>
          </ac:spMkLst>
        </pc:spChg>
      </pc:sldChg>
      <pc:sldChg chg="addSp modSp new mod setBg">
        <pc:chgData name="Cathrine Hellström Rosenlöf" userId="d7f73405-4d18-4151-8dbb-bc9d8a7cf7db" providerId="ADAL" clId="{4641B148-E371-4EFC-9626-2B8D57015BCF}" dt="2022-10-02T14:02:55.747" v="1001" actId="20577"/>
        <pc:sldMkLst>
          <pc:docMk/>
          <pc:sldMk cId="873420282" sldId="265"/>
        </pc:sldMkLst>
        <pc:spChg chg="mod">
          <ac:chgData name="Cathrine Hellström Rosenlöf" userId="d7f73405-4d18-4151-8dbb-bc9d8a7cf7db" providerId="ADAL" clId="{4641B148-E371-4EFC-9626-2B8D57015BCF}" dt="2022-10-02T10:54:32.233" v="72" actId="26606"/>
          <ac:spMkLst>
            <pc:docMk/>
            <pc:sldMk cId="873420282" sldId="265"/>
            <ac:spMk id="2" creationId="{B1747FE8-00CB-001E-FBDB-766B79AE1821}"/>
          </ac:spMkLst>
        </pc:spChg>
        <pc:spChg chg="mod">
          <ac:chgData name="Cathrine Hellström Rosenlöf" userId="d7f73405-4d18-4151-8dbb-bc9d8a7cf7db" providerId="ADAL" clId="{4641B148-E371-4EFC-9626-2B8D57015BCF}" dt="2022-10-02T14:02:55.747" v="1001" actId="20577"/>
          <ac:spMkLst>
            <pc:docMk/>
            <pc:sldMk cId="873420282" sldId="265"/>
            <ac:spMk id="3" creationId="{1075A1E7-D0D2-03EE-5361-CCEA058417DB}"/>
          </ac:spMkLst>
        </pc:spChg>
        <pc:spChg chg="add">
          <ac:chgData name="Cathrine Hellström Rosenlöf" userId="d7f73405-4d18-4151-8dbb-bc9d8a7cf7db" providerId="ADAL" clId="{4641B148-E371-4EFC-9626-2B8D57015BCF}" dt="2022-10-02T10:54:32.233" v="72" actId="26606"/>
          <ac:spMkLst>
            <pc:docMk/>
            <pc:sldMk cId="873420282" sldId="265"/>
            <ac:spMk id="9" creationId="{45D37F4E-DDB4-456B-97E0-9937730A039F}"/>
          </ac:spMkLst>
        </pc:spChg>
        <pc:spChg chg="add">
          <ac:chgData name="Cathrine Hellström Rosenlöf" userId="d7f73405-4d18-4151-8dbb-bc9d8a7cf7db" providerId="ADAL" clId="{4641B148-E371-4EFC-9626-2B8D57015BCF}" dt="2022-10-02T10:54:32.233" v="72" actId="26606"/>
          <ac:spMkLst>
            <pc:docMk/>
            <pc:sldMk cId="873420282" sldId="265"/>
            <ac:spMk id="11" creationId="{B2DD41CD-8F47-4F56-AD12-4E2FF7696987}"/>
          </ac:spMkLst>
        </pc:spChg>
        <pc:picChg chg="add mod">
          <ac:chgData name="Cathrine Hellström Rosenlöf" userId="d7f73405-4d18-4151-8dbb-bc9d8a7cf7db" providerId="ADAL" clId="{4641B148-E371-4EFC-9626-2B8D57015BCF}" dt="2022-10-02T10:54:32.233" v="72" actId="26606"/>
          <ac:picMkLst>
            <pc:docMk/>
            <pc:sldMk cId="873420282" sldId="265"/>
            <ac:picMk id="4" creationId="{E2E18134-8432-0527-79D4-3BD50E3D872C}"/>
          </ac:picMkLst>
        </pc:picChg>
      </pc:sldChg>
      <pc:sldChg chg="addSp delSp modSp new mod setBg">
        <pc:chgData name="Cathrine Hellström Rosenlöf" userId="d7f73405-4d18-4151-8dbb-bc9d8a7cf7db" providerId="ADAL" clId="{4641B148-E371-4EFC-9626-2B8D57015BCF}" dt="2022-10-02T14:05:29.106" v="1005" actId="26606"/>
        <pc:sldMkLst>
          <pc:docMk/>
          <pc:sldMk cId="544678159" sldId="266"/>
        </pc:sldMkLst>
        <pc:spChg chg="del">
          <ac:chgData name="Cathrine Hellström Rosenlöf" userId="d7f73405-4d18-4151-8dbb-bc9d8a7cf7db" providerId="ADAL" clId="{4641B148-E371-4EFC-9626-2B8D57015BCF}" dt="2022-10-02T14:04:26.699" v="1002" actId="478"/>
          <ac:spMkLst>
            <pc:docMk/>
            <pc:sldMk cId="544678159" sldId="266"/>
            <ac:spMk id="2" creationId="{0DFF6024-3F37-4821-8F64-98850DFB4D56}"/>
          </ac:spMkLst>
        </pc:spChg>
        <pc:spChg chg="mod">
          <ac:chgData name="Cathrine Hellström Rosenlöf" userId="d7f73405-4d18-4151-8dbb-bc9d8a7cf7db" providerId="ADAL" clId="{4641B148-E371-4EFC-9626-2B8D57015BCF}" dt="2022-10-02T14:05:29.106" v="1005" actId="26606"/>
          <ac:spMkLst>
            <pc:docMk/>
            <pc:sldMk cId="544678159" sldId="266"/>
            <ac:spMk id="3" creationId="{B6EAE16A-4300-A33E-6DF4-EFF698246AD4}"/>
          </ac:spMkLst>
        </pc:spChg>
        <pc:spChg chg="add">
          <ac:chgData name="Cathrine Hellström Rosenlöf" userId="d7f73405-4d18-4151-8dbb-bc9d8a7cf7db" providerId="ADAL" clId="{4641B148-E371-4EFC-9626-2B8D57015BCF}" dt="2022-10-02T14:05:29.106" v="1005" actId="26606"/>
          <ac:spMkLst>
            <pc:docMk/>
            <pc:sldMk cId="544678159" sldId="266"/>
            <ac:spMk id="9223" creationId="{45D37F4E-DDB4-456B-97E0-9937730A039F}"/>
          </ac:spMkLst>
        </pc:spChg>
        <pc:spChg chg="add">
          <ac:chgData name="Cathrine Hellström Rosenlöf" userId="d7f73405-4d18-4151-8dbb-bc9d8a7cf7db" providerId="ADAL" clId="{4641B148-E371-4EFC-9626-2B8D57015BCF}" dt="2022-10-02T14:05:29.106" v="1005" actId="26606"/>
          <ac:spMkLst>
            <pc:docMk/>
            <pc:sldMk cId="544678159" sldId="266"/>
            <ac:spMk id="9225" creationId="{B2DD41CD-8F47-4F56-AD12-4E2FF7696987}"/>
          </ac:spMkLst>
        </pc:spChg>
        <pc:picChg chg="add mod">
          <ac:chgData name="Cathrine Hellström Rosenlöf" userId="d7f73405-4d18-4151-8dbb-bc9d8a7cf7db" providerId="ADAL" clId="{4641B148-E371-4EFC-9626-2B8D57015BCF}" dt="2022-10-02T14:05:29.106" v="1005" actId="26606"/>
          <ac:picMkLst>
            <pc:docMk/>
            <pc:sldMk cId="544678159" sldId="266"/>
            <ac:picMk id="9218" creationId="{F598AA5C-FD5D-C7FF-D8F0-886F17934A64}"/>
          </ac:picMkLst>
        </pc:picChg>
      </pc:sldChg>
      <pc:sldChg chg="addSp delSp modSp new mod setBg">
        <pc:chgData name="Cathrine Hellström Rosenlöf" userId="d7f73405-4d18-4151-8dbb-bc9d8a7cf7db" providerId="ADAL" clId="{4641B148-E371-4EFC-9626-2B8D57015BCF}" dt="2022-10-03T11:55:34.498" v="1459" actId="5793"/>
        <pc:sldMkLst>
          <pc:docMk/>
          <pc:sldMk cId="832895673" sldId="267"/>
        </pc:sldMkLst>
        <pc:spChg chg="mod">
          <ac:chgData name="Cathrine Hellström Rosenlöf" userId="d7f73405-4d18-4151-8dbb-bc9d8a7cf7db" providerId="ADAL" clId="{4641B148-E371-4EFC-9626-2B8D57015BCF}" dt="2022-10-02T13:26:04.541" v="355" actId="26606"/>
          <ac:spMkLst>
            <pc:docMk/>
            <pc:sldMk cId="832895673" sldId="267"/>
            <ac:spMk id="2" creationId="{59BE3DCE-51AE-87F3-FF0D-39EA7FEBDBCD}"/>
          </ac:spMkLst>
        </pc:spChg>
        <pc:spChg chg="del mod">
          <ac:chgData name="Cathrine Hellström Rosenlöf" userId="d7f73405-4d18-4151-8dbb-bc9d8a7cf7db" providerId="ADAL" clId="{4641B148-E371-4EFC-9626-2B8D57015BCF}" dt="2022-10-02T10:55:25.869" v="75"/>
          <ac:spMkLst>
            <pc:docMk/>
            <pc:sldMk cId="832895673" sldId="267"/>
            <ac:spMk id="3" creationId="{212D2A4C-A879-248D-910D-518B0C73AB30}"/>
          </ac:spMkLst>
        </pc:spChg>
        <pc:spChg chg="add mod ord">
          <ac:chgData name="Cathrine Hellström Rosenlöf" userId="d7f73405-4d18-4151-8dbb-bc9d8a7cf7db" providerId="ADAL" clId="{4641B148-E371-4EFC-9626-2B8D57015BCF}" dt="2022-10-03T11:55:34.498" v="1459" actId="5793"/>
          <ac:spMkLst>
            <pc:docMk/>
            <pc:sldMk cId="832895673" sldId="267"/>
            <ac:spMk id="6" creationId="{69B927E2-221D-C74B-267A-99DC90D7A915}"/>
          </ac:spMkLst>
        </pc:spChg>
        <pc:spChg chg="add del">
          <ac:chgData name="Cathrine Hellström Rosenlöf" userId="d7f73405-4d18-4151-8dbb-bc9d8a7cf7db" providerId="ADAL" clId="{4641B148-E371-4EFC-9626-2B8D57015BCF}" dt="2022-10-02T13:26:04.495" v="354" actId="26606"/>
          <ac:spMkLst>
            <pc:docMk/>
            <pc:sldMk cId="832895673" sldId="267"/>
            <ac:spMk id="3076" creationId="{5AAE9118-0436-4488-AC4A-C14DF6A7B6B1}"/>
          </ac:spMkLst>
        </pc:spChg>
        <pc:spChg chg="add del">
          <ac:chgData name="Cathrine Hellström Rosenlöf" userId="d7f73405-4d18-4151-8dbb-bc9d8a7cf7db" providerId="ADAL" clId="{4641B148-E371-4EFC-9626-2B8D57015BCF}" dt="2022-10-02T13:26:04.495" v="354" actId="26606"/>
          <ac:spMkLst>
            <pc:docMk/>
            <pc:sldMk cId="832895673" sldId="267"/>
            <ac:spMk id="3077" creationId="{1B10F861-B8F1-49C7-BD58-EAB20CEE7F93}"/>
          </ac:spMkLst>
        </pc:spChg>
        <pc:spChg chg="add del">
          <ac:chgData name="Cathrine Hellström Rosenlöf" userId="d7f73405-4d18-4151-8dbb-bc9d8a7cf7db" providerId="ADAL" clId="{4641B148-E371-4EFC-9626-2B8D57015BCF}" dt="2022-10-02T13:26:04.495" v="354" actId="26606"/>
          <ac:spMkLst>
            <pc:docMk/>
            <pc:sldMk cId="832895673" sldId="267"/>
            <ac:spMk id="3078" creationId="{61F6E425-22AB-4DA2-8FAC-58ADB58EF6C3}"/>
          </ac:spMkLst>
        </pc:spChg>
        <pc:spChg chg="add del">
          <ac:chgData name="Cathrine Hellström Rosenlöf" userId="d7f73405-4d18-4151-8dbb-bc9d8a7cf7db" providerId="ADAL" clId="{4641B148-E371-4EFC-9626-2B8D57015BCF}" dt="2022-10-02T13:25:45.479" v="350" actId="26606"/>
          <ac:spMkLst>
            <pc:docMk/>
            <pc:sldMk cId="832895673" sldId="267"/>
            <ac:spMk id="3079" creationId="{A51A0227-072A-4F5F-928C-E2C3E5CCD10C}"/>
          </ac:spMkLst>
        </pc:spChg>
        <pc:spChg chg="add del">
          <ac:chgData name="Cathrine Hellström Rosenlöf" userId="d7f73405-4d18-4151-8dbb-bc9d8a7cf7db" providerId="ADAL" clId="{4641B148-E371-4EFC-9626-2B8D57015BCF}" dt="2022-10-02T13:26:26.599" v="358" actId="26606"/>
          <ac:spMkLst>
            <pc:docMk/>
            <pc:sldMk cId="832895673" sldId="267"/>
            <ac:spMk id="3080" creationId="{84DF55BE-B4AB-4BA1-BDE1-E9F7FB3F110A}"/>
          </ac:spMkLst>
        </pc:spChg>
        <pc:spChg chg="add del">
          <ac:chgData name="Cathrine Hellström Rosenlöf" userId="d7f73405-4d18-4151-8dbb-bc9d8a7cf7db" providerId="ADAL" clId="{4641B148-E371-4EFC-9626-2B8D57015BCF}" dt="2022-10-02T13:25:45.479" v="350" actId="26606"/>
          <ac:spMkLst>
            <pc:docMk/>
            <pc:sldMk cId="832895673" sldId="267"/>
            <ac:spMk id="3081" creationId="{35D99776-4B38-47DF-A302-11AD9AF87ACA}"/>
          </ac:spMkLst>
        </pc:spChg>
        <pc:spChg chg="add del">
          <ac:chgData name="Cathrine Hellström Rosenlöf" userId="d7f73405-4d18-4151-8dbb-bc9d8a7cf7db" providerId="ADAL" clId="{4641B148-E371-4EFC-9626-2B8D57015BCF}" dt="2022-10-02T13:25:50.518" v="352" actId="26606"/>
          <ac:spMkLst>
            <pc:docMk/>
            <pc:sldMk cId="832895673" sldId="267"/>
            <ac:spMk id="3083" creationId="{8761DDFE-071F-4200-B0AA-394476C2D2D6}"/>
          </ac:spMkLst>
        </pc:spChg>
        <pc:spChg chg="add">
          <ac:chgData name="Cathrine Hellström Rosenlöf" userId="d7f73405-4d18-4151-8dbb-bc9d8a7cf7db" providerId="ADAL" clId="{4641B148-E371-4EFC-9626-2B8D57015BCF}" dt="2022-10-02T13:26:26.599" v="358" actId="26606"/>
          <ac:spMkLst>
            <pc:docMk/>
            <pc:sldMk cId="832895673" sldId="267"/>
            <ac:spMk id="3085" creationId="{84DF55BE-B4AB-4BA1-BDE1-E9F7FB3F110A}"/>
          </ac:spMkLst>
        </pc:spChg>
        <pc:graphicFrameChg chg="add mod ord modGraphic">
          <ac:chgData name="Cathrine Hellström Rosenlöf" userId="d7f73405-4d18-4151-8dbb-bc9d8a7cf7db" providerId="ADAL" clId="{4641B148-E371-4EFC-9626-2B8D57015BCF}" dt="2022-10-02T13:26:26.599" v="358" actId="26606"/>
          <ac:graphicFrameMkLst>
            <pc:docMk/>
            <pc:sldMk cId="832895673" sldId="267"/>
            <ac:graphicFrameMk id="4" creationId="{7866859B-F63E-DDA2-90BD-0E0FEA3C57FC}"/>
          </ac:graphicFrameMkLst>
        </pc:graphicFrameChg>
        <pc:picChg chg="add mod">
          <ac:chgData name="Cathrine Hellström Rosenlöf" userId="d7f73405-4d18-4151-8dbb-bc9d8a7cf7db" providerId="ADAL" clId="{4641B148-E371-4EFC-9626-2B8D57015BCF}" dt="2022-10-02T13:26:04.541" v="355" actId="26606"/>
          <ac:picMkLst>
            <pc:docMk/>
            <pc:sldMk cId="832895673" sldId="267"/>
            <ac:picMk id="3074" creationId="{5A606B86-AAAB-8EA9-D7F4-2D3832B3A638}"/>
          </ac:picMkLst>
        </pc:picChg>
      </pc:sldChg>
      <pc:sldChg chg="addSp modSp new mod setBg">
        <pc:chgData name="Cathrine Hellström Rosenlöf" userId="d7f73405-4d18-4151-8dbb-bc9d8a7cf7db" providerId="ADAL" clId="{4641B148-E371-4EFC-9626-2B8D57015BCF}" dt="2022-10-02T14:09:57.035" v="1354" actId="255"/>
        <pc:sldMkLst>
          <pc:docMk/>
          <pc:sldMk cId="435816178" sldId="268"/>
        </pc:sldMkLst>
        <pc:spChg chg="mod">
          <ac:chgData name="Cathrine Hellström Rosenlöf" userId="d7f73405-4d18-4151-8dbb-bc9d8a7cf7db" providerId="ADAL" clId="{4641B148-E371-4EFC-9626-2B8D57015BCF}" dt="2022-10-02T13:27:15.318" v="360" actId="26606"/>
          <ac:spMkLst>
            <pc:docMk/>
            <pc:sldMk cId="435816178" sldId="268"/>
            <ac:spMk id="2" creationId="{49CF53D2-805F-2283-E295-CC1E24F5AB9E}"/>
          </ac:spMkLst>
        </pc:spChg>
        <pc:spChg chg="mod">
          <ac:chgData name="Cathrine Hellström Rosenlöf" userId="d7f73405-4d18-4151-8dbb-bc9d8a7cf7db" providerId="ADAL" clId="{4641B148-E371-4EFC-9626-2B8D57015BCF}" dt="2022-10-02T14:09:57.035" v="1354" actId="255"/>
          <ac:spMkLst>
            <pc:docMk/>
            <pc:sldMk cId="435816178" sldId="268"/>
            <ac:spMk id="3" creationId="{4C9909B6-1E07-E53C-1922-80918B17F55F}"/>
          </ac:spMkLst>
        </pc:spChg>
        <pc:spChg chg="add">
          <ac:chgData name="Cathrine Hellström Rosenlöf" userId="d7f73405-4d18-4151-8dbb-bc9d8a7cf7db" providerId="ADAL" clId="{4641B148-E371-4EFC-9626-2B8D57015BCF}" dt="2022-10-02T13:27:15.318" v="360" actId="26606"/>
          <ac:spMkLst>
            <pc:docMk/>
            <pc:sldMk cId="435816178" sldId="268"/>
            <ac:spMk id="5127" creationId="{45D37F4E-DDB4-456B-97E0-9937730A039F}"/>
          </ac:spMkLst>
        </pc:spChg>
        <pc:spChg chg="add">
          <ac:chgData name="Cathrine Hellström Rosenlöf" userId="d7f73405-4d18-4151-8dbb-bc9d8a7cf7db" providerId="ADAL" clId="{4641B148-E371-4EFC-9626-2B8D57015BCF}" dt="2022-10-02T13:27:15.318" v="360" actId="26606"/>
          <ac:spMkLst>
            <pc:docMk/>
            <pc:sldMk cId="435816178" sldId="268"/>
            <ac:spMk id="5129" creationId="{B2DD41CD-8F47-4F56-AD12-4E2FF7696987}"/>
          </ac:spMkLst>
        </pc:spChg>
        <pc:picChg chg="add mod">
          <ac:chgData name="Cathrine Hellström Rosenlöf" userId="d7f73405-4d18-4151-8dbb-bc9d8a7cf7db" providerId="ADAL" clId="{4641B148-E371-4EFC-9626-2B8D57015BCF}" dt="2022-10-02T13:27:15.318" v="360" actId="26606"/>
          <ac:picMkLst>
            <pc:docMk/>
            <pc:sldMk cId="435816178" sldId="268"/>
            <ac:picMk id="5122" creationId="{EAFA00E6-334D-C165-77E9-622F43AB98F2}"/>
          </ac:picMkLst>
        </pc:picChg>
      </pc:sldChg>
      <pc:sldChg chg="addSp delSp modSp new mod setBg setClrOvrMap">
        <pc:chgData name="Cathrine Hellström Rosenlöf" userId="d7f73405-4d18-4151-8dbb-bc9d8a7cf7db" providerId="ADAL" clId="{4641B148-E371-4EFC-9626-2B8D57015BCF}" dt="2022-10-02T13:32:39.575" v="436"/>
        <pc:sldMkLst>
          <pc:docMk/>
          <pc:sldMk cId="1265144142" sldId="269"/>
        </pc:sldMkLst>
        <pc:spChg chg="mod">
          <ac:chgData name="Cathrine Hellström Rosenlöf" userId="d7f73405-4d18-4151-8dbb-bc9d8a7cf7db" providerId="ADAL" clId="{4641B148-E371-4EFC-9626-2B8D57015BCF}" dt="2022-10-02T13:30:51.907" v="414" actId="113"/>
          <ac:spMkLst>
            <pc:docMk/>
            <pc:sldMk cId="1265144142" sldId="269"/>
            <ac:spMk id="2" creationId="{74486127-9710-9650-4C6A-1723B28D134E}"/>
          </ac:spMkLst>
        </pc:spChg>
        <pc:spChg chg="mod ord">
          <ac:chgData name="Cathrine Hellström Rosenlöf" userId="d7f73405-4d18-4151-8dbb-bc9d8a7cf7db" providerId="ADAL" clId="{4641B148-E371-4EFC-9626-2B8D57015BCF}" dt="2022-10-02T13:32:38.658" v="435" actId="1076"/>
          <ac:spMkLst>
            <pc:docMk/>
            <pc:sldMk cId="1265144142" sldId="269"/>
            <ac:spMk id="3" creationId="{26EC33C5-B0D9-BC2C-9013-4F267ACD7BC4}"/>
          </ac:spMkLst>
        </pc:spChg>
        <pc:spChg chg="add del">
          <ac:chgData name="Cathrine Hellström Rosenlöf" userId="d7f73405-4d18-4151-8dbb-bc9d8a7cf7db" providerId="ADAL" clId="{4641B148-E371-4EFC-9626-2B8D57015BCF}" dt="2022-10-02T13:28:20.124" v="383"/>
          <ac:spMkLst>
            <pc:docMk/>
            <pc:sldMk cId="1265144142" sldId="269"/>
            <ac:spMk id="4" creationId="{6B5E128A-7BC8-8EF5-9DE3-9EA81FE8AFC4}"/>
          </ac:spMkLst>
        </pc:spChg>
        <pc:spChg chg="add del">
          <ac:chgData name="Cathrine Hellström Rosenlöf" userId="d7f73405-4d18-4151-8dbb-bc9d8a7cf7db" providerId="ADAL" clId="{4641B148-E371-4EFC-9626-2B8D57015BCF}" dt="2022-10-02T13:28:20.124" v="383"/>
          <ac:spMkLst>
            <pc:docMk/>
            <pc:sldMk cId="1265144142" sldId="269"/>
            <ac:spMk id="5" creationId="{0FF79D3B-0520-3245-5AC1-3638B19443E3}"/>
          </ac:spMkLst>
        </pc:spChg>
        <pc:spChg chg="add del">
          <ac:chgData name="Cathrine Hellström Rosenlöf" userId="d7f73405-4d18-4151-8dbb-bc9d8a7cf7db" providerId="ADAL" clId="{4641B148-E371-4EFC-9626-2B8D57015BCF}" dt="2022-10-02T13:30:27.425" v="408" actId="26606"/>
          <ac:spMkLst>
            <pc:docMk/>
            <pc:sldMk cId="1265144142" sldId="269"/>
            <ac:spMk id="11" creationId="{91F32EBA-ED97-466E-8CFA-8382584155D0}"/>
          </ac:spMkLst>
        </pc:spChg>
        <pc:spChg chg="add del">
          <ac:chgData name="Cathrine Hellström Rosenlöf" userId="d7f73405-4d18-4151-8dbb-bc9d8a7cf7db" providerId="ADAL" clId="{4641B148-E371-4EFC-9626-2B8D57015BCF}" dt="2022-10-02T13:30:27.425" v="408" actId="26606"/>
          <ac:spMkLst>
            <pc:docMk/>
            <pc:sldMk cId="1265144142" sldId="269"/>
            <ac:spMk id="13" creationId="{4300F7B2-2FBB-4B65-B588-6331766027CB}"/>
          </ac:spMkLst>
        </pc:spChg>
        <pc:spChg chg="add del">
          <ac:chgData name="Cathrine Hellström Rosenlöf" userId="d7f73405-4d18-4151-8dbb-bc9d8a7cf7db" providerId="ADAL" clId="{4641B148-E371-4EFC-9626-2B8D57015BCF}" dt="2022-10-02T13:30:27.425" v="408" actId="26606"/>
          <ac:spMkLst>
            <pc:docMk/>
            <pc:sldMk cId="1265144142" sldId="269"/>
            <ac:spMk id="15" creationId="{EFA5A327-531A-495C-BCA7-27F04811AF4B}"/>
          </ac:spMkLst>
        </pc:spChg>
        <pc:spChg chg="add del">
          <ac:chgData name="Cathrine Hellström Rosenlöf" userId="d7f73405-4d18-4151-8dbb-bc9d8a7cf7db" providerId="ADAL" clId="{4641B148-E371-4EFC-9626-2B8D57015BCF}" dt="2022-10-02T13:30:27.425" v="408" actId="26606"/>
          <ac:spMkLst>
            <pc:docMk/>
            <pc:sldMk cId="1265144142" sldId="269"/>
            <ac:spMk id="17" creationId="{09C89D1D-8C73-4FE3-BB9A-0A66D0F9C2FF}"/>
          </ac:spMkLst>
        </pc:spChg>
        <pc:spChg chg="add del">
          <ac:chgData name="Cathrine Hellström Rosenlöf" userId="d7f73405-4d18-4151-8dbb-bc9d8a7cf7db" providerId="ADAL" clId="{4641B148-E371-4EFC-9626-2B8D57015BCF}" dt="2022-10-02T13:30:32.735" v="410" actId="26606"/>
          <ac:spMkLst>
            <pc:docMk/>
            <pc:sldMk cId="1265144142" sldId="269"/>
            <ac:spMk id="19" creationId="{0953DB5D-0A37-4498-852C-604ADD855212}"/>
          </ac:spMkLst>
        </pc:spChg>
        <pc:spChg chg="add del">
          <ac:chgData name="Cathrine Hellström Rosenlöf" userId="d7f73405-4d18-4151-8dbb-bc9d8a7cf7db" providerId="ADAL" clId="{4641B148-E371-4EFC-9626-2B8D57015BCF}" dt="2022-10-02T13:30:32.735" v="410" actId="26606"/>
          <ac:spMkLst>
            <pc:docMk/>
            <pc:sldMk cId="1265144142" sldId="269"/>
            <ac:spMk id="20" creationId="{52B46D5E-7F74-4741-9FF9-3E105C9570B9}"/>
          </ac:spMkLst>
        </pc:spChg>
        <pc:spChg chg="add del">
          <ac:chgData name="Cathrine Hellström Rosenlöf" userId="d7f73405-4d18-4151-8dbb-bc9d8a7cf7db" providerId="ADAL" clId="{4641B148-E371-4EFC-9626-2B8D57015BCF}" dt="2022-10-02T13:30:32.735" v="410" actId="26606"/>
          <ac:spMkLst>
            <pc:docMk/>
            <pc:sldMk cId="1265144142" sldId="269"/>
            <ac:spMk id="21" creationId="{B97A76A2-B7F2-4D75-AB9E-71FB748825F4}"/>
          </ac:spMkLst>
        </pc:spChg>
        <pc:spChg chg="add del">
          <ac:chgData name="Cathrine Hellström Rosenlöf" userId="d7f73405-4d18-4151-8dbb-bc9d8a7cf7db" providerId="ADAL" clId="{4641B148-E371-4EFC-9626-2B8D57015BCF}" dt="2022-10-02T13:30:44.229" v="412" actId="26606"/>
          <ac:spMkLst>
            <pc:docMk/>
            <pc:sldMk cId="1265144142" sldId="269"/>
            <ac:spMk id="23" creationId="{59A309A7-1751-4ABE-A3C1-EEC40366AD89}"/>
          </ac:spMkLst>
        </pc:spChg>
        <pc:spChg chg="add del">
          <ac:chgData name="Cathrine Hellström Rosenlöf" userId="d7f73405-4d18-4151-8dbb-bc9d8a7cf7db" providerId="ADAL" clId="{4641B148-E371-4EFC-9626-2B8D57015BCF}" dt="2022-10-02T13:30:44.229" v="412" actId="26606"/>
          <ac:spMkLst>
            <pc:docMk/>
            <pc:sldMk cId="1265144142" sldId="269"/>
            <ac:spMk id="24" creationId="{967D8EB6-EAE1-4F9C-B398-83321E287204}"/>
          </ac:spMkLst>
        </pc:spChg>
        <pc:picChg chg="add mod">
          <ac:chgData name="Cathrine Hellström Rosenlöf" userId="d7f73405-4d18-4151-8dbb-bc9d8a7cf7db" providerId="ADAL" clId="{4641B148-E371-4EFC-9626-2B8D57015BCF}" dt="2022-10-02T13:30:44.241" v="413" actId="26606"/>
          <ac:picMkLst>
            <pc:docMk/>
            <pc:sldMk cId="1265144142" sldId="269"/>
            <ac:picMk id="6" creationId="{2A958CDE-C7D7-5CDC-181C-A9EF4EF59DBF}"/>
          </ac:picMkLst>
        </pc:picChg>
        <pc:picChg chg="add del">
          <ac:chgData name="Cathrine Hellström Rosenlöf" userId="d7f73405-4d18-4151-8dbb-bc9d8a7cf7db" providerId="ADAL" clId="{4641B148-E371-4EFC-9626-2B8D57015BCF}" dt="2022-10-02T13:28:20.124" v="383"/>
          <ac:picMkLst>
            <pc:docMk/>
            <pc:sldMk cId="1265144142" sldId="269"/>
            <ac:picMk id="6145" creationId="{C83AFB9D-B61E-D5C8-1797-4AA583B085EE}"/>
          </ac:picMkLst>
        </pc:picChg>
        <pc:picChg chg="add del mod">
          <ac:chgData name="Cathrine Hellström Rosenlöf" userId="d7f73405-4d18-4151-8dbb-bc9d8a7cf7db" providerId="ADAL" clId="{4641B148-E371-4EFC-9626-2B8D57015BCF}" dt="2022-10-02T13:32:39.575" v="436"/>
          <ac:picMkLst>
            <pc:docMk/>
            <pc:sldMk cId="1265144142" sldId="269"/>
            <ac:picMk id="6149" creationId="{C9AA4AE7-D08A-9CA9-927E-11B043C2C210}"/>
          </ac:picMkLst>
        </pc:picChg>
      </pc:sldChg>
      <pc:sldChg chg="modSp new del mod">
        <pc:chgData name="Cathrine Hellström Rosenlöf" userId="d7f73405-4d18-4151-8dbb-bc9d8a7cf7db" providerId="ADAL" clId="{4641B148-E371-4EFC-9626-2B8D57015BCF}" dt="2022-10-02T13:52:37.535" v="745" actId="47"/>
        <pc:sldMkLst>
          <pc:docMk/>
          <pc:sldMk cId="853086725" sldId="270"/>
        </pc:sldMkLst>
        <pc:spChg chg="mod">
          <ac:chgData name="Cathrine Hellström Rosenlöf" userId="d7f73405-4d18-4151-8dbb-bc9d8a7cf7db" providerId="ADAL" clId="{4641B148-E371-4EFC-9626-2B8D57015BCF}" dt="2022-10-02T13:33:49.519" v="437" actId="20577"/>
          <ac:spMkLst>
            <pc:docMk/>
            <pc:sldMk cId="853086725" sldId="270"/>
            <ac:spMk id="3" creationId="{E945CA7A-6ACD-E818-74CF-79A8AF995E5C}"/>
          </ac:spMkLst>
        </pc:spChg>
      </pc:sldChg>
      <pc:sldChg chg="addSp modSp new mod setBg">
        <pc:chgData name="Cathrine Hellström Rosenlöf" userId="d7f73405-4d18-4151-8dbb-bc9d8a7cf7db" providerId="ADAL" clId="{4641B148-E371-4EFC-9626-2B8D57015BCF}" dt="2022-10-02T14:10:59.991" v="1360" actId="255"/>
        <pc:sldMkLst>
          <pc:docMk/>
          <pc:sldMk cId="2673615352" sldId="271"/>
        </pc:sldMkLst>
        <pc:spChg chg="mod">
          <ac:chgData name="Cathrine Hellström Rosenlöf" userId="d7f73405-4d18-4151-8dbb-bc9d8a7cf7db" providerId="ADAL" clId="{4641B148-E371-4EFC-9626-2B8D57015BCF}" dt="2022-10-02T14:10:45.289" v="1358" actId="26606"/>
          <ac:spMkLst>
            <pc:docMk/>
            <pc:sldMk cId="2673615352" sldId="271"/>
            <ac:spMk id="2" creationId="{02B6F45E-9EBF-87F6-307D-BB7B1028327F}"/>
          </ac:spMkLst>
        </pc:spChg>
        <pc:spChg chg="mod">
          <ac:chgData name="Cathrine Hellström Rosenlöf" userId="d7f73405-4d18-4151-8dbb-bc9d8a7cf7db" providerId="ADAL" clId="{4641B148-E371-4EFC-9626-2B8D57015BCF}" dt="2022-10-02T14:10:59.991" v="1360" actId="255"/>
          <ac:spMkLst>
            <pc:docMk/>
            <pc:sldMk cId="2673615352" sldId="271"/>
            <ac:spMk id="3" creationId="{B4B20416-94CE-CEAB-B3C8-C1F17FA9688D}"/>
          </ac:spMkLst>
        </pc:spChg>
        <pc:spChg chg="add">
          <ac:chgData name="Cathrine Hellström Rosenlöf" userId="d7f73405-4d18-4151-8dbb-bc9d8a7cf7db" providerId="ADAL" clId="{4641B148-E371-4EFC-9626-2B8D57015BCF}" dt="2022-10-02T14:10:45.289" v="1358" actId="26606"/>
          <ac:spMkLst>
            <pc:docMk/>
            <pc:sldMk cId="2673615352" sldId="271"/>
            <ac:spMk id="11271" creationId="{45D37F4E-DDB4-456B-97E0-9937730A039F}"/>
          </ac:spMkLst>
        </pc:spChg>
        <pc:spChg chg="add">
          <ac:chgData name="Cathrine Hellström Rosenlöf" userId="d7f73405-4d18-4151-8dbb-bc9d8a7cf7db" providerId="ADAL" clId="{4641B148-E371-4EFC-9626-2B8D57015BCF}" dt="2022-10-02T14:10:45.289" v="1358" actId="26606"/>
          <ac:spMkLst>
            <pc:docMk/>
            <pc:sldMk cId="2673615352" sldId="271"/>
            <ac:spMk id="11273" creationId="{B2DD41CD-8F47-4F56-AD12-4E2FF7696987}"/>
          </ac:spMkLst>
        </pc:spChg>
        <pc:picChg chg="add mod">
          <ac:chgData name="Cathrine Hellström Rosenlöf" userId="d7f73405-4d18-4151-8dbb-bc9d8a7cf7db" providerId="ADAL" clId="{4641B148-E371-4EFC-9626-2B8D57015BCF}" dt="2022-10-02T14:10:45.289" v="1358" actId="26606"/>
          <ac:picMkLst>
            <pc:docMk/>
            <pc:sldMk cId="2673615352" sldId="271"/>
            <ac:picMk id="11266" creationId="{8F64FB31-E025-D708-7C24-66119B3E7B1C}"/>
          </ac:picMkLst>
        </pc:picChg>
      </pc:sldChg>
      <pc:sldChg chg="addSp delSp modSp new mod setBg">
        <pc:chgData name="Cathrine Hellström Rosenlöf" userId="d7f73405-4d18-4151-8dbb-bc9d8a7cf7db" providerId="ADAL" clId="{4641B148-E371-4EFC-9626-2B8D57015BCF}" dt="2022-10-02T13:20:25.506" v="314" actId="255"/>
        <pc:sldMkLst>
          <pc:docMk/>
          <pc:sldMk cId="4256674783" sldId="272"/>
        </pc:sldMkLst>
        <pc:spChg chg="mod">
          <ac:chgData name="Cathrine Hellström Rosenlöf" userId="d7f73405-4d18-4151-8dbb-bc9d8a7cf7db" providerId="ADAL" clId="{4641B148-E371-4EFC-9626-2B8D57015BCF}" dt="2022-10-02T13:19:23.917" v="309" actId="26606"/>
          <ac:spMkLst>
            <pc:docMk/>
            <pc:sldMk cId="4256674783" sldId="272"/>
            <ac:spMk id="2" creationId="{50394FBA-A58C-A6E2-93BE-214B6805D8DC}"/>
          </ac:spMkLst>
        </pc:spChg>
        <pc:spChg chg="mod">
          <ac:chgData name="Cathrine Hellström Rosenlöf" userId="d7f73405-4d18-4151-8dbb-bc9d8a7cf7db" providerId="ADAL" clId="{4641B148-E371-4EFC-9626-2B8D57015BCF}" dt="2022-10-02T13:20:25.506" v="314" actId="255"/>
          <ac:spMkLst>
            <pc:docMk/>
            <pc:sldMk cId="4256674783" sldId="272"/>
            <ac:spMk id="3" creationId="{5222CC7C-6C88-9FFC-E8B7-923497A6F999}"/>
          </ac:spMkLst>
        </pc:spChg>
        <pc:spChg chg="add del">
          <ac:chgData name="Cathrine Hellström Rosenlöf" userId="d7f73405-4d18-4151-8dbb-bc9d8a7cf7db" providerId="ADAL" clId="{4641B148-E371-4EFC-9626-2B8D57015BCF}" dt="2022-10-02T13:19:06.240" v="306" actId="26606"/>
          <ac:spMkLst>
            <pc:docMk/>
            <pc:sldMk cId="4256674783" sldId="272"/>
            <ac:spMk id="4103" creationId="{45D37F4E-DDB4-456B-97E0-9937730A039F}"/>
          </ac:spMkLst>
        </pc:spChg>
        <pc:spChg chg="add del">
          <ac:chgData name="Cathrine Hellström Rosenlöf" userId="d7f73405-4d18-4151-8dbb-bc9d8a7cf7db" providerId="ADAL" clId="{4641B148-E371-4EFC-9626-2B8D57015BCF}" dt="2022-10-02T13:19:06.240" v="306" actId="26606"/>
          <ac:spMkLst>
            <pc:docMk/>
            <pc:sldMk cId="4256674783" sldId="272"/>
            <ac:spMk id="4105" creationId="{B2DD41CD-8F47-4F56-AD12-4E2FF7696987}"/>
          </ac:spMkLst>
        </pc:spChg>
        <pc:spChg chg="add del">
          <ac:chgData name="Cathrine Hellström Rosenlöf" userId="d7f73405-4d18-4151-8dbb-bc9d8a7cf7db" providerId="ADAL" clId="{4641B148-E371-4EFC-9626-2B8D57015BCF}" dt="2022-10-02T13:19:23.917" v="309" actId="26606"/>
          <ac:spMkLst>
            <pc:docMk/>
            <pc:sldMk cId="4256674783" sldId="272"/>
            <ac:spMk id="4107" creationId="{A580F890-B085-4E95-96AA-55AEBEC5CE6E}"/>
          </ac:spMkLst>
        </pc:spChg>
        <pc:spChg chg="add del">
          <ac:chgData name="Cathrine Hellström Rosenlöf" userId="d7f73405-4d18-4151-8dbb-bc9d8a7cf7db" providerId="ADAL" clId="{4641B148-E371-4EFC-9626-2B8D57015BCF}" dt="2022-10-02T13:19:23.917" v="309" actId="26606"/>
          <ac:spMkLst>
            <pc:docMk/>
            <pc:sldMk cId="4256674783" sldId="272"/>
            <ac:spMk id="4108" creationId="{2B566528-1B12-4246-9431-5C2D7D081168}"/>
          </ac:spMkLst>
        </pc:spChg>
        <pc:spChg chg="add del">
          <ac:chgData name="Cathrine Hellström Rosenlöf" userId="d7f73405-4d18-4151-8dbb-bc9d8a7cf7db" providerId="ADAL" clId="{4641B148-E371-4EFC-9626-2B8D57015BCF}" dt="2022-10-02T13:19:23.917" v="309" actId="26606"/>
          <ac:spMkLst>
            <pc:docMk/>
            <pc:sldMk cId="4256674783" sldId="272"/>
            <ac:spMk id="4109" creationId="{D3F51FEB-38FB-4F6C-9F7B-2F2AFAB65463}"/>
          </ac:spMkLst>
        </pc:spChg>
        <pc:spChg chg="add del">
          <ac:chgData name="Cathrine Hellström Rosenlöf" userId="d7f73405-4d18-4151-8dbb-bc9d8a7cf7db" providerId="ADAL" clId="{4641B148-E371-4EFC-9626-2B8D57015BCF}" dt="2022-10-02T13:19:23.917" v="309" actId="26606"/>
          <ac:spMkLst>
            <pc:docMk/>
            <pc:sldMk cId="4256674783" sldId="272"/>
            <ac:spMk id="4110" creationId="{2E80C965-DB6D-4F81-9E9E-B027384D0BD6}"/>
          </ac:spMkLst>
        </pc:spChg>
        <pc:spChg chg="add del">
          <ac:chgData name="Cathrine Hellström Rosenlöf" userId="d7f73405-4d18-4151-8dbb-bc9d8a7cf7db" providerId="ADAL" clId="{4641B148-E371-4EFC-9626-2B8D57015BCF}" dt="2022-10-02T13:19:23.917" v="309" actId="26606"/>
          <ac:spMkLst>
            <pc:docMk/>
            <pc:sldMk cId="4256674783" sldId="272"/>
            <ac:spMk id="4111" creationId="{1E547BA6-BAE0-43BB-A7CA-60F69CE252F0}"/>
          </ac:spMkLst>
        </pc:spChg>
        <pc:spChg chg="add">
          <ac:chgData name="Cathrine Hellström Rosenlöf" userId="d7f73405-4d18-4151-8dbb-bc9d8a7cf7db" providerId="ADAL" clId="{4641B148-E371-4EFC-9626-2B8D57015BCF}" dt="2022-10-02T13:19:23.917" v="309" actId="26606"/>
          <ac:spMkLst>
            <pc:docMk/>
            <pc:sldMk cId="4256674783" sldId="272"/>
            <ac:spMk id="4116" creationId="{45D37F4E-DDB4-456B-97E0-9937730A039F}"/>
          </ac:spMkLst>
        </pc:spChg>
        <pc:spChg chg="add">
          <ac:chgData name="Cathrine Hellström Rosenlöf" userId="d7f73405-4d18-4151-8dbb-bc9d8a7cf7db" providerId="ADAL" clId="{4641B148-E371-4EFC-9626-2B8D57015BCF}" dt="2022-10-02T13:19:23.917" v="309" actId="26606"/>
          <ac:spMkLst>
            <pc:docMk/>
            <pc:sldMk cId="4256674783" sldId="272"/>
            <ac:spMk id="4118" creationId="{B2DD41CD-8F47-4F56-AD12-4E2FF7696987}"/>
          </ac:spMkLst>
        </pc:spChg>
        <pc:picChg chg="add mod">
          <ac:chgData name="Cathrine Hellström Rosenlöf" userId="d7f73405-4d18-4151-8dbb-bc9d8a7cf7db" providerId="ADAL" clId="{4641B148-E371-4EFC-9626-2B8D57015BCF}" dt="2022-10-02T13:19:23.917" v="309" actId="26606"/>
          <ac:picMkLst>
            <pc:docMk/>
            <pc:sldMk cId="4256674783" sldId="272"/>
            <ac:picMk id="4098" creationId="{C20F5E42-3B6A-D385-CD73-9A9238A892F5}"/>
          </ac:picMkLst>
        </pc:picChg>
      </pc:sldChg>
      <pc:sldChg chg="addSp delSp modSp new mod modNotesTx">
        <pc:chgData name="Cathrine Hellström Rosenlöf" userId="d7f73405-4d18-4151-8dbb-bc9d8a7cf7db" providerId="ADAL" clId="{4641B148-E371-4EFC-9626-2B8D57015BCF}" dt="2022-10-02T14:12:52.380" v="1436" actId="20577"/>
        <pc:sldMkLst>
          <pc:docMk/>
          <pc:sldMk cId="3266329254" sldId="273"/>
        </pc:sldMkLst>
        <pc:spChg chg="del mod">
          <ac:chgData name="Cathrine Hellström Rosenlöf" userId="d7f73405-4d18-4151-8dbb-bc9d8a7cf7db" providerId="ADAL" clId="{4641B148-E371-4EFC-9626-2B8D57015BCF}" dt="2022-10-02T13:42:52.783" v="642" actId="478"/>
          <ac:spMkLst>
            <pc:docMk/>
            <pc:sldMk cId="3266329254" sldId="273"/>
            <ac:spMk id="2" creationId="{56777253-FAF2-E6A3-4FBF-305055596C21}"/>
          </ac:spMkLst>
        </pc:spChg>
        <pc:spChg chg="mod">
          <ac:chgData name="Cathrine Hellström Rosenlöf" userId="d7f73405-4d18-4151-8dbb-bc9d8a7cf7db" providerId="ADAL" clId="{4641B148-E371-4EFC-9626-2B8D57015BCF}" dt="2022-10-02T14:12:52.380" v="1436" actId="20577"/>
          <ac:spMkLst>
            <pc:docMk/>
            <pc:sldMk cId="3266329254" sldId="273"/>
            <ac:spMk id="3" creationId="{694BF5AF-573B-6FF9-DE4A-C10C8B626B2F}"/>
          </ac:spMkLst>
        </pc:spChg>
        <pc:spChg chg="add del mod">
          <ac:chgData name="Cathrine Hellström Rosenlöf" userId="d7f73405-4d18-4151-8dbb-bc9d8a7cf7db" providerId="ADAL" clId="{4641B148-E371-4EFC-9626-2B8D57015BCF}" dt="2022-10-02T13:42:54.861" v="643" actId="478"/>
          <ac:spMkLst>
            <pc:docMk/>
            <pc:sldMk cId="3266329254" sldId="273"/>
            <ac:spMk id="6" creationId="{66422892-E0A0-54CE-4F52-A2839FF7B95F}"/>
          </ac:spMkLst>
        </pc:spChg>
        <pc:picChg chg="add mod">
          <ac:chgData name="Cathrine Hellström Rosenlöf" userId="d7f73405-4d18-4151-8dbb-bc9d8a7cf7db" providerId="ADAL" clId="{4641B148-E371-4EFC-9626-2B8D57015BCF}" dt="2022-10-02T13:43:01.671" v="645" actId="1076"/>
          <ac:picMkLst>
            <pc:docMk/>
            <pc:sldMk cId="3266329254" sldId="273"/>
            <ac:picMk id="4" creationId="{88F2320A-7C30-ECA9-6846-F38E662644CB}"/>
          </ac:picMkLst>
        </pc:picChg>
      </pc:sldChg>
      <pc:sldChg chg="addSp modSp new mod setBg">
        <pc:chgData name="Cathrine Hellström Rosenlöf" userId="d7f73405-4d18-4151-8dbb-bc9d8a7cf7db" providerId="ADAL" clId="{4641B148-E371-4EFC-9626-2B8D57015BCF}" dt="2022-10-02T14:01:13.857" v="966" actId="208"/>
        <pc:sldMkLst>
          <pc:docMk/>
          <pc:sldMk cId="1130639584" sldId="274"/>
        </pc:sldMkLst>
        <pc:spChg chg="mod">
          <ac:chgData name="Cathrine Hellström Rosenlöf" userId="d7f73405-4d18-4151-8dbb-bc9d8a7cf7db" providerId="ADAL" clId="{4641B148-E371-4EFC-9626-2B8D57015BCF}" dt="2022-10-02T14:00:53.026" v="963" actId="14100"/>
          <ac:spMkLst>
            <pc:docMk/>
            <pc:sldMk cId="1130639584" sldId="274"/>
            <ac:spMk id="2" creationId="{A812236A-7E91-73F5-1744-39F95E26E866}"/>
          </ac:spMkLst>
        </pc:spChg>
        <pc:spChg chg="mod">
          <ac:chgData name="Cathrine Hellström Rosenlöf" userId="d7f73405-4d18-4151-8dbb-bc9d8a7cf7db" providerId="ADAL" clId="{4641B148-E371-4EFC-9626-2B8D57015BCF}" dt="2022-10-02T14:00:40.343" v="959" actId="255"/>
          <ac:spMkLst>
            <pc:docMk/>
            <pc:sldMk cId="1130639584" sldId="274"/>
            <ac:spMk id="3" creationId="{1F79EBD4-9136-62FD-8F3A-86C546E34EF6}"/>
          </ac:spMkLst>
        </pc:spChg>
        <pc:spChg chg="add mod">
          <ac:chgData name="Cathrine Hellström Rosenlöf" userId="d7f73405-4d18-4151-8dbb-bc9d8a7cf7db" providerId="ADAL" clId="{4641B148-E371-4EFC-9626-2B8D57015BCF}" dt="2022-10-02T14:01:13.857" v="966" actId="208"/>
          <ac:spMkLst>
            <pc:docMk/>
            <pc:sldMk cId="1130639584" sldId="274"/>
            <ac:spMk id="4" creationId="{4E456C24-85DF-A83D-0BAF-450ACBE1FC62}"/>
          </ac:spMkLst>
        </pc:spChg>
        <pc:spChg chg="add">
          <ac:chgData name="Cathrine Hellström Rosenlöf" userId="d7f73405-4d18-4151-8dbb-bc9d8a7cf7db" providerId="ADAL" clId="{4641B148-E371-4EFC-9626-2B8D57015BCF}" dt="2022-10-02T14:00:29.014" v="958" actId="26606"/>
          <ac:spMkLst>
            <pc:docMk/>
            <pc:sldMk cId="1130639584" sldId="274"/>
            <ac:spMk id="7175" creationId="{0B9EE3F3-89B7-43C3-8651-C4C96830993D}"/>
          </ac:spMkLst>
        </pc:spChg>
        <pc:spChg chg="add">
          <ac:chgData name="Cathrine Hellström Rosenlöf" userId="d7f73405-4d18-4151-8dbb-bc9d8a7cf7db" providerId="ADAL" clId="{4641B148-E371-4EFC-9626-2B8D57015BCF}" dt="2022-10-02T14:00:29.014" v="958" actId="26606"/>
          <ac:spMkLst>
            <pc:docMk/>
            <pc:sldMk cId="1130639584" sldId="274"/>
            <ac:spMk id="7177" creationId="{33AE4636-AEEC-45D6-84D4-7AC2DA48ECF8}"/>
          </ac:spMkLst>
        </pc:spChg>
        <pc:spChg chg="add">
          <ac:chgData name="Cathrine Hellström Rosenlöf" userId="d7f73405-4d18-4151-8dbb-bc9d8a7cf7db" providerId="ADAL" clId="{4641B148-E371-4EFC-9626-2B8D57015BCF}" dt="2022-10-02T14:00:29.014" v="958" actId="26606"/>
          <ac:spMkLst>
            <pc:docMk/>
            <pc:sldMk cId="1130639584" sldId="274"/>
            <ac:spMk id="7179" creationId="{8D9CE0F4-2EB2-4F1F-8AAC-DB3571D9FE10}"/>
          </ac:spMkLst>
        </pc:spChg>
        <pc:picChg chg="add mod">
          <ac:chgData name="Cathrine Hellström Rosenlöf" userId="d7f73405-4d18-4151-8dbb-bc9d8a7cf7db" providerId="ADAL" clId="{4641B148-E371-4EFC-9626-2B8D57015BCF}" dt="2022-10-02T14:00:29.014" v="958" actId="26606"/>
          <ac:picMkLst>
            <pc:docMk/>
            <pc:sldMk cId="1130639584" sldId="274"/>
            <ac:picMk id="7170" creationId="{063F72B2-EA47-431F-84D0-7C820689D347}"/>
          </ac:picMkLst>
        </pc:picChg>
      </pc:sldChg>
      <pc:sldChg chg="addSp modSp new mod setBg">
        <pc:chgData name="Cathrine Hellström Rosenlöf" userId="d7f73405-4d18-4151-8dbb-bc9d8a7cf7db" providerId="ADAL" clId="{4641B148-E371-4EFC-9626-2B8D57015BCF}" dt="2022-10-02T14:12:06.428" v="1379" actId="26606"/>
        <pc:sldMkLst>
          <pc:docMk/>
          <pc:sldMk cId="1881823783" sldId="275"/>
        </pc:sldMkLst>
        <pc:spChg chg="mod ord">
          <ac:chgData name="Cathrine Hellström Rosenlöf" userId="d7f73405-4d18-4151-8dbb-bc9d8a7cf7db" providerId="ADAL" clId="{4641B148-E371-4EFC-9626-2B8D57015BCF}" dt="2022-10-02T14:12:06.428" v="1379" actId="26606"/>
          <ac:spMkLst>
            <pc:docMk/>
            <pc:sldMk cId="1881823783" sldId="275"/>
            <ac:spMk id="2" creationId="{317B4B16-9126-9804-FA05-8E791603C4D5}"/>
          </ac:spMkLst>
        </pc:spChg>
        <pc:spChg chg="add">
          <ac:chgData name="Cathrine Hellström Rosenlöf" userId="d7f73405-4d18-4151-8dbb-bc9d8a7cf7db" providerId="ADAL" clId="{4641B148-E371-4EFC-9626-2B8D57015BCF}" dt="2022-10-02T14:12:06.428" v="1379" actId="26606"/>
          <ac:spMkLst>
            <pc:docMk/>
            <pc:sldMk cId="1881823783" sldId="275"/>
            <ac:spMk id="12295" creationId="{E91DC736-0EF8-4F87-9146-EBF1D2EE4D3D}"/>
          </ac:spMkLst>
        </pc:spChg>
        <pc:spChg chg="add">
          <ac:chgData name="Cathrine Hellström Rosenlöf" userId="d7f73405-4d18-4151-8dbb-bc9d8a7cf7db" providerId="ADAL" clId="{4641B148-E371-4EFC-9626-2B8D57015BCF}" dt="2022-10-02T14:12:06.428" v="1379" actId="26606"/>
          <ac:spMkLst>
            <pc:docMk/>
            <pc:sldMk cId="1881823783" sldId="275"/>
            <ac:spMk id="12297" creationId="{097CD68E-23E3-4007-8847-CD0944C4F7BE}"/>
          </ac:spMkLst>
        </pc:spChg>
        <pc:spChg chg="add">
          <ac:chgData name="Cathrine Hellström Rosenlöf" userId="d7f73405-4d18-4151-8dbb-bc9d8a7cf7db" providerId="ADAL" clId="{4641B148-E371-4EFC-9626-2B8D57015BCF}" dt="2022-10-02T14:12:06.428" v="1379" actId="26606"/>
          <ac:spMkLst>
            <pc:docMk/>
            <pc:sldMk cId="1881823783" sldId="275"/>
            <ac:spMk id="12299" creationId="{AF2F604E-43BE-4DC3-B983-E071523364F8}"/>
          </ac:spMkLst>
        </pc:spChg>
        <pc:spChg chg="add">
          <ac:chgData name="Cathrine Hellström Rosenlöf" userId="d7f73405-4d18-4151-8dbb-bc9d8a7cf7db" providerId="ADAL" clId="{4641B148-E371-4EFC-9626-2B8D57015BCF}" dt="2022-10-02T14:12:06.428" v="1379" actId="26606"/>
          <ac:spMkLst>
            <pc:docMk/>
            <pc:sldMk cId="1881823783" sldId="275"/>
            <ac:spMk id="12301" creationId="{08C9B587-E65E-4B52-B37C-ABEBB6E87928}"/>
          </ac:spMkLst>
        </pc:spChg>
        <pc:picChg chg="add mod">
          <ac:chgData name="Cathrine Hellström Rosenlöf" userId="d7f73405-4d18-4151-8dbb-bc9d8a7cf7db" providerId="ADAL" clId="{4641B148-E371-4EFC-9626-2B8D57015BCF}" dt="2022-10-02T14:12:06.428" v="1379" actId="26606"/>
          <ac:picMkLst>
            <pc:docMk/>
            <pc:sldMk cId="1881823783" sldId="275"/>
            <ac:picMk id="12290" creationId="{C34F50E6-2131-784E-CD72-A210519ABEE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0914E5-B364-4B4C-94CD-E7C723B078EA}"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F5A481A2-A7E0-40F8-A192-17E999AB4A92}">
      <dgm:prSet/>
      <dgm:spPr/>
      <dgm:t>
        <a:bodyPr/>
        <a:lstStyle/>
        <a:p>
          <a:r>
            <a:rPr lang="en-US" dirty="0" err="1"/>
            <a:t>Ansvarar</a:t>
          </a:r>
          <a:r>
            <a:rPr lang="en-US" dirty="0"/>
            <a:t> för </a:t>
          </a:r>
          <a:r>
            <a:rPr lang="en-US" dirty="0" err="1"/>
            <a:t>lagets</a:t>
          </a:r>
          <a:r>
            <a:rPr lang="en-US" dirty="0"/>
            <a:t> administration </a:t>
          </a:r>
          <a:r>
            <a:rPr lang="en-US" dirty="0" err="1"/>
            <a:t>samt</a:t>
          </a:r>
          <a:r>
            <a:rPr lang="en-US" dirty="0"/>
            <a:t> </a:t>
          </a:r>
          <a:r>
            <a:rPr lang="en-US" dirty="0" err="1"/>
            <a:t>kommunikation</a:t>
          </a:r>
          <a:endParaRPr lang="en-US" dirty="0"/>
        </a:p>
      </dgm:t>
    </dgm:pt>
    <dgm:pt modelId="{0DDA4F37-D961-4C78-BDBC-9C4F7F980E41}" type="parTrans" cxnId="{2F54D7D4-6637-49A4-B354-B35023EF35F7}">
      <dgm:prSet/>
      <dgm:spPr/>
      <dgm:t>
        <a:bodyPr/>
        <a:lstStyle/>
        <a:p>
          <a:endParaRPr lang="en-US"/>
        </a:p>
      </dgm:t>
    </dgm:pt>
    <dgm:pt modelId="{07FC88A4-24B8-44C0-AE3F-2E210596C6FB}" type="sibTrans" cxnId="{2F54D7D4-6637-49A4-B354-B35023EF35F7}">
      <dgm:prSet/>
      <dgm:spPr/>
      <dgm:t>
        <a:bodyPr/>
        <a:lstStyle/>
        <a:p>
          <a:endParaRPr lang="en-US"/>
        </a:p>
      </dgm:t>
    </dgm:pt>
    <dgm:pt modelId="{477C58CB-95D7-45F1-8A59-1136CB042E60}">
      <dgm:prSet/>
      <dgm:spPr/>
      <dgm:t>
        <a:bodyPr/>
        <a:lstStyle/>
        <a:p>
          <a:r>
            <a:rPr lang="en-US"/>
            <a:t>Följa upp och påminna om inte medlemsavgiften är inbetald</a:t>
          </a:r>
        </a:p>
      </dgm:t>
    </dgm:pt>
    <dgm:pt modelId="{3D595BCB-B87E-4123-BC99-01C27C287E92}" type="parTrans" cxnId="{CE4FDF59-F1C3-411A-9021-B0E93E5CB479}">
      <dgm:prSet/>
      <dgm:spPr/>
      <dgm:t>
        <a:bodyPr/>
        <a:lstStyle/>
        <a:p>
          <a:endParaRPr lang="en-US"/>
        </a:p>
      </dgm:t>
    </dgm:pt>
    <dgm:pt modelId="{E2933051-6F9B-4886-B713-A72BB57F3C98}" type="sibTrans" cxnId="{CE4FDF59-F1C3-411A-9021-B0E93E5CB479}">
      <dgm:prSet/>
      <dgm:spPr/>
      <dgm:t>
        <a:bodyPr/>
        <a:lstStyle/>
        <a:p>
          <a:endParaRPr lang="en-US"/>
        </a:p>
      </dgm:t>
    </dgm:pt>
    <dgm:pt modelId="{27788AE2-510A-4BD0-A328-985BC3D8E681}">
      <dgm:prSet/>
      <dgm:spPr/>
      <dgm:t>
        <a:bodyPr/>
        <a:lstStyle/>
        <a:p>
          <a:r>
            <a:rPr lang="en-US"/>
            <a:t>Sköta närvaro på träningar och matcher samt ansvara för redovisning av LOK-stöd i laget.se</a:t>
          </a:r>
        </a:p>
      </dgm:t>
    </dgm:pt>
    <dgm:pt modelId="{EACAF108-3602-4EE5-9310-E7D3FF7F07F8}" type="parTrans" cxnId="{5F6E3CFB-F13D-422B-AEFD-B61C175AEBD7}">
      <dgm:prSet/>
      <dgm:spPr/>
      <dgm:t>
        <a:bodyPr/>
        <a:lstStyle/>
        <a:p>
          <a:endParaRPr lang="en-US"/>
        </a:p>
      </dgm:t>
    </dgm:pt>
    <dgm:pt modelId="{1D72B5D0-D5D7-4E88-801D-48B36A76F3EE}" type="sibTrans" cxnId="{5F6E3CFB-F13D-422B-AEFD-B61C175AEBD7}">
      <dgm:prSet/>
      <dgm:spPr/>
      <dgm:t>
        <a:bodyPr/>
        <a:lstStyle/>
        <a:p>
          <a:endParaRPr lang="en-US"/>
        </a:p>
      </dgm:t>
    </dgm:pt>
    <dgm:pt modelId="{28CA3A98-E526-40E4-BDD8-9AA1221C0393}">
      <dgm:prSet/>
      <dgm:spPr/>
      <dgm:t>
        <a:bodyPr/>
        <a:lstStyle/>
        <a:p>
          <a:r>
            <a:rPr lang="en-US"/>
            <a:t>Uppdatera lagets hemsida, laginformation samt föreningsinformation</a:t>
          </a:r>
        </a:p>
      </dgm:t>
    </dgm:pt>
    <dgm:pt modelId="{B3C03A08-C30E-4B3A-8879-2724EE80E603}" type="parTrans" cxnId="{DA84B460-456A-45E2-818D-D6AA8DE661AB}">
      <dgm:prSet/>
      <dgm:spPr/>
      <dgm:t>
        <a:bodyPr/>
        <a:lstStyle/>
        <a:p>
          <a:endParaRPr lang="en-US"/>
        </a:p>
      </dgm:t>
    </dgm:pt>
    <dgm:pt modelId="{52786481-4A0D-4A47-A294-9B7F92A37C45}" type="sibTrans" cxnId="{DA84B460-456A-45E2-818D-D6AA8DE661AB}">
      <dgm:prSet/>
      <dgm:spPr/>
      <dgm:t>
        <a:bodyPr/>
        <a:lstStyle/>
        <a:p>
          <a:endParaRPr lang="en-US"/>
        </a:p>
      </dgm:t>
    </dgm:pt>
    <dgm:pt modelId="{5ED4679E-D1E3-4A09-B760-15E760120CEE}" type="pres">
      <dgm:prSet presAssocID="{2C0914E5-B364-4B4C-94CD-E7C723B078EA}" presName="matrix" presStyleCnt="0">
        <dgm:presLayoutVars>
          <dgm:chMax val="1"/>
          <dgm:dir/>
          <dgm:resizeHandles val="exact"/>
        </dgm:presLayoutVars>
      </dgm:prSet>
      <dgm:spPr/>
    </dgm:pt>
    <dgm:pt modelId="{F91FB474-798D-4662-A1DF-86CE703FA51C}" type="pres">
      <dgm:prSet presAssocID="{2C0914E5-B364-4B4C-94CD-E7C723B078EA}" presName="diamond" presStyleLbl="bgShp" presStyleIdx="0" presStyleCnt="1"/>
      <dgm:spPr/>
    </dgm:pt>
    <dgm:pt modelId="{0093BB68-A46B-44EC-87D3-4AC549DA5FF3}" type="pres">
      <dgm:prSet presAssocID="{2C0914E5-B364-4B4C-94CD-E7C723B078EA}" presName="quad1" presStyleLbl="node1" presStyleIdx="0" presStyleCnt="4">
        <dgm:presLayoutVars>
          <dgm:chMax val="0"/>
          <dgm:chPref val="0"/>
          <dgm:bulletEnabled val="1"/>
        </dgm:presLayoutVars>
      </dgm:prSet>
      <dgm:spPr/>
    </dgm:pt>
    <dgm:pt modelId="{CEBAC4F0-1620-4DE4-A26E-A95690A13BB5}" type="pres">
      <dgm:prSet presAssocID="{2C0914E5-B364-4B4C-94CD-E7C723B078EA}" presName="quad2" presStyleLbl="node1" presStyleIdx="1" presStyleCnt="4">
        <dgm:presLayoutVars>
          <dgm:chMax val="0"/>
          <dgm:chPref val="0"/>
          <dgm:bulletEnabled val="1"/>
        </dgm:presLayoutVars>
      </dgm:prSet>
      <dgm:spPr/>
    </dgm:pt>
    <dgm:pt modelId="{EE5E3C98-2BED-433A-8B00-B75FC0C9891E}" type="pres">
      <dgm:prSet presAssocID="{2C0914E5-B364-4B4C-94CD-E7C723B078EA}" presName="quad3" presStyleLbl="node1" presStyleIdx="2" presStyleCnt="4">
        <dgm:presLayoutVars>
          <dgm:chMax val="0"/>
          <dgm:chPref val="0"/>
          <dgm:bulletEnabled val="1"/>
        </dgm:presLayoutVars>
      </dgm:prSet>
      <dgm:spPr/>
    </dgm:pt>
    <dgm:pt modelId="{E6AC537C-F93E-4310-8D54-D5B09AD5761B}" type="pres">
      <dgm:prSet presAssocID="{2C0914E5-B364-4B4C-94CD-E7C723B078EA}" presName="quad4" presStyleLbl="node1" presStyleIdx="3" presStyleCnt="4">
        <dgm:presLayoutVars>
          <dgm:chMax val="0"/>
          <dgm:chPref val="0"/>
          <dgm:bulletEnabled val="1"/>
        </dgm:presLayoutVars>
      </dgm:prSet>
      <dgm:spPr/>
    </dgm:pt>
  </dgm:ptLst>
  <dgm:cxnLst>
    <dgm:cxn modelId="{0686861F-9112-4456-B2BD-A26526BC73A9}" type="presOf" srcId="{28CA3A98-E526-40E4-BDD8-9AA1221C0393}" destId="{E6AC537C-F93E-4310-8D54-D5B09AD5761B}" srcOrd="0" destOrd="0" presId="urn:microsoft.com/office/officeart/2005/8/layout/matrix3"/>
    <dgm:cxn modelId="{DA84B460-456A-45E2-818D-D6AA8DE661AB}" srcId="{2C0914E5-B364-4B4C-94CD-E7C723B078EA}" destId="{28CA3A98-E526-40E4-BDD8-9AA1221C0393}" srcOrd="3" destOrd="0" parTransId="{B3C03A08-C30E-4B3A-8879-2724EE80E603}" sibTransId="{52786481-4A0D-4A47-A294-9B7F92A37C45}"/>
    <dgm:cxn modelId="{CE4FDF59-F1C3-411A-9021-B0E93E5CB479}" srcId="{2C0914E5-B364-4B4C-94CD-E7C723B078EA}" destId="{477C58CB-95D7-45F1-8A59-1136CB042E60}" srcOrd="1" destOrd="0" parTransId="{3D595BCB-B87E-4123-BC99-01C27C287E92}" sibTransId="{E2933051-6F9B-4886-B713-A72BB57F3C98}"/>
    <dgm:cxn modelId="{9968F285-7D06-4EAF-BE70-61E7729E3077}" type="presOf" srcId="{F5A481A2-A7E0-40F8-A192-17E999AB4A92}" destId="{0093BB68-A46B-44EC-87D3-4AC549DA5FF3}" srcOrd="0" destOrd="0" presId="urn:microsoft.com/office/officeart/2005/8/layout/matrix3"/>
    <dgm:cxn modelId="{FC6E8289-6830-4756-B2A5-E9541C83640B}" type="presOf" srcId="{477C58CB-95D7-45F1-8A59-1136CB042E60}" destId="{CEBAC4F0-1620-4DE4-A26E-A95690A13BB5}" srcOrd="0" destOrd="0" presId="urn:microsoft.com/office/officeart/2005/8/layout/matrix3"/>
    <dgm:cxn modelId="{B9B794A6-3E36-4E9E-939C-16D6FD9232DD}" type="presOf" srcId="{27788AE2-510A-4BD0-A328-985BC3D8E681}" destId="{EE5E3C98-2BED-433A-8B00-B75FC0C9891E}" srcOrd="0" destOrd="0" presId="urn:microsoft.com/office/officeart/2005/8/layout/matrix3"/>
    <dgm:cxn modelId="{B16EEDA8-EE70-4F7B-9511-EDD96C0E85DB}" type="presOf" srcId="{2C0914E5-B364-4B4C-94CD-E7C723B078EA}" destId="{5ED4679E-D1E3-4A09-B760-15E760120CEE}" srcOrd="0" destOrd="0" presId="urn:microsoft.com/office/officeart/2005/8/layout/matrix3"/>
    <dgm:cxn modelId="{2F54D7D4-6637-49A4-B354-B35023EF35F7}" srcId="{2C0914E5-B364-4B4C-94CD-E7C723B078EA}" destId="{F5A481A2-A7E0-40F8-A192-17E999AB4A92}" srcOrd="0" destOrd="0" parTransId="{0DDA4F37-D961-4C78-BDBC-9C4F7F980E41}" sibTransId="{07FC88A4-24B8-44C0-AE3F-2E210596C6FB}"/>
    <dgm:cxn modelId="{5F6E3CFB-F13D-422B-AEFD-B61C175AEBD7}" srcId="{2C0914E5-B364-4B4C-94CD-E7C723B078EA}" destId="{27788AE2-510A-4BD0-A328-985BC3D8E681}" srcOrd="2" destOrd="0" parTransId="{EACAF108-3602-4EE5-9310-E7D3FF7F07F8}" sibTransId="{1D72B5D0-D5D7-4E88-801D-48B36A76F3EE}"/>
    <dgm:cxn modelId="{D9F50D02-AED6-4C9E-9200-F039AA697E73}" type="presParOf" srcId="{5ED4679E-D1E3-4A09-B760-15E760120CEE}" destId="{F91FB474-798D-4662-A1DF-86CE703FA51C}" srcOrd="0" destOrd="0" presId="urn:microsoft.com/office/officeart/2005/8/layout/matrix3"/>
    <dgm:cxn modelId="{541F78FB-1908-421F-8F0A-CD285CA71F98}" type="presParOf" srcId="{5ED4679E-D1E3-4A09-B760-15E760120CEE}" destId="{0093BB68-A46B-44EC-87D3-4AC549DA5FF3}" srcOrd="1" destOrd="0" presId="urn:microsoft.com/office/officeart/2005/8/layout/matrix3"/>
    <dgm:cxn modelId="{23B2043C-314B-4A11-9EBE-B58C2B7D57B8}" type="presParOf" srcId="{5ED4679E-D1E3-4A09-B760-15E760120CEE}" destId="{CEBAC4F0-1620-4DE4-A26E-A95690A13BB5}" srcOrd="2" destOrd="0" presId="urn:microsoft.com/office/officeart/2005/8/layout/matrix3"/>
    <dgm:cxn modelId="{6F712B4F-E763-444E-B746-1DEA58653CD5}" type="presParOf" srcId="{5ED4679E-D1E3-4A09-B760-15E760120CEE}" destId="{EE5E3C98-2BED-433A-8B00-B75FC0C9891E}" srcOrd="3" destOrd="0" presId="urn:microsoft.com/office/officeart/2005/8/layout/matrix3"/>
    <dgm:cxn modelId="{9EEDAE0E-6EB7-48E7-A389-FBB475428042}" type="presParOf" srcId="{5ED4679E-D1E3-4A09-B760-15E760120CEE}" destId="{E6AC537C-F93E-4310-8D54-D5B09AD5761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FB474-798D-4662-A1DF-86CE703FA51C}">
      <dsp:nvSpPr>
        <dsp:cNvPr id="0" name=""/>
        <dsp:cNvSpPr/>
      </dsp:nvSpPr>
      <dsp:spPr>
        <a:xfrm>
          <a:off x="379476" y="0"/>
          <a:ext cx="5504687" cy="5504687"/>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93BB68-A46B-44EC-87D3-4AC549DA5FF3}">
      <dsp:nvSpPr>
        <dsp:cNvPr id="0" name=""/>
        <dsp:cNvSpPr/>
      </dsp:nvSpPr>
      <dsp:spPr>
        <a:xfrm>
          <a:off x="902421" y="522945"/>
          <a:ext cx="2146828" cy="214682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t>Ansvarar</a:t>
          </a:r>
          <a:r>
            <a:rPr lang="en-US" sz="1600" kern="1200" dirty="0"/>
            <a:t> för </a:t>
          </a:r>
          <a:r>
            <a:rPr lang="en-US" sz="1600" kern="1200" dirty="0" err="1"/>
            <a:t>lagets</a:t>
          </a:r>
          <a:r>
            <a:rPr lang="en-US" sz="1600" kern="1200" dirty="0"/>
            <a:t> administration </a:t>
          </a:r>
          <a:r>
            <a:rPr lang="en-US" sz="1600" kern="1200" dirty="0" err="1"/>
            <a:t>samt</a:t>
          </a:r>
          <a:r>
            <a:rPr lang="en-US" sz="1600" kern="1200" dirty="0"/>
            <a:t> </a:t>
          </a:r>
          <a:r>
            <a:rPr lang="en-US" sz="1600" kern="1200" dirty="0" err="1"/>
            <a:t>kommunikation</a:t>
          </a:r>
          <a:endParaRPr lang="en-US" sz="1600" kern="1200" dirty="0"/>
        </a:p>
      </dsp:txBody>
      <dsp:txXfrm>
        <a:off x="1007221" y="627745"/>
        <a:ext cx="1937228" cy="1937228"/>
      </dsp:txXfrm>
    </dsp:sp>
    <dsp:sp modelId="{CEBAC4F0-1620-4DE4-A26E-A95690A13BB5}">
      <dsp:nvSpPr>
        <dsp:cNvPr id="0" name=""/>
        <dsp:cNvSpPr/>
      </dsp:nvSpPr>
      <dsp:spPr>
        <a:xfrm>
          <a:off x="3214390" y="522945"/>
          <a:ext cx="2146828" cy="214682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Följa upp och påminna om inte medlemsavgiften är inbetald</a:t>
          </a:r>
        </a:p>
      </dsp:txBody>
      <dsp:txXfrm>
        <a:off x="3319190" y="627745"/>
        <a:ext cx="1937228" cy="1937228"/>
      </dsp:txXfrm>
    </dsp:sp>
    <dsp:sp modelId="{EE5E3C98-2BED-433A-8B00-B75FC0C9891E}">
      <dsp:nvSpPr>
        <dsp:cNvPr id="0" name=""/>
        <dsp:cNvSpPr/>
      </dsp:nvSpPr>
      <dsp:spPr>
        <a:xfrm>
          <a:off x="902421" y="2834914"/>
          <a:ext cx="2146828" cy="214682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Sköta närvaro på träningar och matcher samt ansvara för redovisning av LOK-stöd i laget.se</a:t>
          </a:r>
        </a:p>
      </dsp:txBody>
      <dsp:txXfrm>
        <a:off x="1007221" y="2939714"/>
        <a:ext cx="1937228" cy="1937228"/>
      </dsp:txXfrm>
    </dsp:sp>
    <dsp:sp modelId="{E6AC537C-F93E-4310-8D54-D5B09AD5761B}">
      <dsp:nvSpPr>
        <dsp:cNvPr id="0" name=""/>
        <dsp:cNvSpPr/>
      </dsp:nvSpPr>
      <dsp:spPr>
        <a:xfrm>
          <a:off x="3214390" y="2834914"/>
          <a:ext cx="2146828" cy="21468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Uppdatera lagets hemsida, laginformation samt föreningsinformation</a:t>
          </a:r>
        </a:p>
      </dsp:txBody>
      <dsp:txXfrm>
        <a:off x="3319190" y="2939714"/>
        <a:ext cx="1937228" cy="1937228"/>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C1F41B-C312-4A21-9B1A-F3DD1046B453}" type="datetimeFigureOut">
              <a:rPr lang="sv-SE" smtClean="0"/>
              <a:t>2022-10-15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250146-1793-40BC-8C59-66AAC5ABB7C4}" type="slidenum">
              <a:rPr lang="sv-SE" smtClean="0"/>
              <a:t>‹#›</a:t>
            </a:fld>
            <a:endParaRPr lang="sv-SE"/>
          </a:p>
        </p:txBody>
      </p:sp>
    </p:spTree>
    <p:extLst>
      <p:ext uri="{BB962C8B-B14F-4D97-AF65-F5344CB8AC3E}">
        <p14:creationId xmlns:p14="http://schemas.microsoft.com/office/powerpoint/2010/main" val="3863145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a:spcBef>
                <a:spcPts val="1600"/>
              </a:spcBef>
              <a:buFont typeface="+mj-lt"/>
              <a:buAutoNum type="arabicPeriod"/>
            </a:pPr>
            <a:r>
              <a:rPr lang="sv-SE" sz="1800" b="1" kern="0" dirty="0">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rPr>
              <a:t>Föräldramöten</a:t>
            </a:r>
          </a:p>
          <a:p>
            <a:pPr>
              <a:lnSpc>
                <a:spcPct val="110000"/>
              </a:lnSpc>
              <a:spcAft>
                <a:spcPts val="600"/>
              </a:spcAft>
            </a:pPr>
            <a:r>
              <a:rPr lang="sv-SE" sz="1800" b="1" dirty="0">
                <a:effectLst/>
                <a:latin typeface="Calibri" panose="020F0502020204030204" pitchFamily="34" charset="0"/>
                <a:ea typeface="Yu Mincho" panose="02020400000000000000" pitchFamily="18" charset="-128"/>
                <a:cs typeface="Times New Roman" panose="02020603050405020304" pitchFamily="18" charset="0"/>
              </a:rPr>
              <a:t>Föräldramöten är viktig del i samspelet lag-ledare-föräldrar-barn. Minst två föräldramöten per år behövs. </a:t>
            </a:r>
            <a:endParaRPr lang="sv-SE" sz="18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10000"/>
              </a:lnSpc>
              <a:buFont typeface="Symbol" panose="05050102010706020507" pitchFamily="18" charset="2"/>
              <a:buChar char=""/>
            </a:pPr>
            <a:r>
              <a:rPr lang="sv-SE" sz="1800" dirty="0">
                <a:effectLst/>
                <a:latin typeface="Calibri" panose="020F0502020204030204" pitchFamily="34" charset="0"/>
                <a:ea typeface="Yu Mincho" panose="02020400000000000000" pitchFamily="18" charset="-128"/>
                <a:cs typeface="Times New Roman" panose="02020603050405020304" pitchFamily="18" charset="0"/>
              </a:rPr>
              <a:t>Då görs uppföljning av träning och matcher, kommande aktiviteter, särskilda Fokusområden etc.</a:t>
            </a:r>
          </a:p>
          <a:p>
            <a:pPr marL="342900" lvl="0" indent="-342900">
              <a:lnSpc>
                <a:spcPct val="110000"/>
              </a:lnSpc>
              <a:spcAft>
                <a:spcPts val="600"/>
              </a:spcAft>
              <a:buFont typeface="Symbol" panose="05050102010706020507" pitchFamily="18" charset="2"/>
              <a:buChar char=""/>
            </a:pPr>
            <a:r>
              <a:rPr lang="sv-SE" sz="1800" dirty="0">
                <a:effectLst/>
                <a:latin typeface="Calibri" panose="020F0502020204030204" pitchFamily="34" charset="0"/>
                <a:ea typeface="Yu Mincho" panose="02020400000000000000" pitchFamily="18" charset="-128"/>
                <a:cs typeface="Times New Roman" panose="02020603050405020304" pitchFamily="18" charset="0"/>
              </a:rPr>
              <a:t>En bra dialog med föräldrarna är väsentligt för att kunna bedriva en bra verksamhet och att kunna engagera dem i lagets utveckling</a:t>
            </a:r>
          </a:p>
          <a:p>
            <a:endParaRPr lang="sv-SE" dirty="0"/>
          </a:p>
        </p:txBody>
      </p:sp>
      <p:sp>
        <p:nvSpPr>
          <p:cNvPr id="4" name="Platshållare för bildnummer 3"/>
          <p:cNvSpPr>
            <a:spLocks noGrp="1"/>
          </p:cNvSpPr>
          <p:nvPr>
            <p:ph type="sldNum" sz="quarter" idx="5"/>
          </p:nvPr>
        </p:nvSpPr>
        <p:spPr/>
        <p:txBody>
          <a:bodyPr/>
          <a:lstStyle/>
          <a:p>
            <a:fld id="{86250146-1793-40BC-8C59-66AAC5ABB7C4}" type="slidenum">
              <a:rPr lang="sv-SE" smtClean="0"/>
              <a:t>1</a:t>
            </a:fld>
            <a:endParaRPr lang="sv-SE"/>
          </a:p>
        </p:txBody>
      </p:sp>
    </p:spTree>
    <p:extLst>
      <p:ext uri="{BB962C8B-B14F-4D97-AF65-F5344CB8AC3E}">
        <p14:creationId xmlns:p14="http://schemas.microsoft.com/office/powerpoint/2010/main" val="2362015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nSpc>
                <a:spcPct val="110000"/>
              </a:lnSpc>
              <a:spcAft>
                <a:spcPts val="600"/>
              </a:spcAft>
              <a:buNone/>
            </a:pPr>
            <a:r>
              <a:rPr lang="sv-SE" sz="1200" dirty="0">
                <a:effectLst/>
                <a:latin typeface="Calibri" panose="020F0502020204030204" pitchFamily="34" charset="0"/>
                <a:ea typeface="Times New Roman" panose="02020603050405020304" pitchFamily="18" charset="0"/>
                <a:cs typeface="Times New Roman" panose="02020603050405020304" pitchFamily="18" charset="0"/>
              </a:rPr>
              <a:t>Fotbollslekis är något vi anordnar för barn från 5 års ålder. Här kan pojkar och flickor komma och prova på att spela fotboll. Fokus på lek och rörelse är det primära. Fotbollslekis träffas på lördagar på 7-mannaplanen klockan 09.30 och håller på i drygt en timme. </a:t>
            </a:r>
          </a:p>
          <a:p>
            <a:pPr marL="0" indent="0">
              <a:lnSpc>
                <a:spcPct val="110000"/>
              </a:lnSpc>
              <a:spcAft>
                <a:spcPts val="600"/>
              </a:spcAft>
              <a:buNone/>
            </a:pPr>
            <a:endParaRPr lang="sv-SE"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0000"/>
              </a:lnSpc>
              <a:spcAft>
                <a:spcPts val="600"/>
              </a:spcAft>
              <a:buNone/>
            </a:pPr>
            <a:r>
              <a:rPr lang="sv-SE" sz="1200" dirty="0">
                <a:effectLst/>
                <a:latin typeface="Calibri" panose="020F0502020204030204" pitchFamily="34" charset="0"/>
                <a:ea typeface="Times New Roman" panose="02020603050405020304" pitchFamily="18" charset="0"/>
                <a:cs typeface="Times New Roman" panose="02020603050405020304" pitchFamily="18" charset="0"/>
              </a:rPr>
              <a:t>Under hösten 2022 kommer vi att förändra lite kring uppstart av nya kullar/fotbollslekis. </a:t>
            </a:r>
          </a:p>
          <a:p>
            <a:pPr marL="0" indent="0">
              <a:lnSpc>
                <a:spcPct val="110000"/>
              </a:lnSpc>
              <a:spcAft>
                <a:spcPts val="600"/>
              </a:spcAft>
              <a:buNone/>
            </a:pPr>
            <a:r>
              <a:rPr lang="sv-SE" sz="1200" dirty="0">
                <a:effectLst/>
                <a:latin typeface="Calibri" panose="020F0502020204030204" pitchFamily="34" charset="0"/>
                <a:ea typeface="Times New Roman" panose="02020603050405020304" pitchFamily="18" charset="0"/>
                <a:cs typeface="Times New Roman" panose="02020603050405020304" pitchFamily="18" charset="0"/>
              </a:rPr>
              <a:t>Under året har årskullarna 2016 samt 2017 (pojkar &amp; flickor) utgjort fotbollslekis. Dessa årskullar kommer att fortsätta året ut. Den stora förändringen kommer att bli att vi delar fotbollslekis vid säsongsstarten januari 2023. </a:t>
            </a:r>
          </a:p>
          <a:p>
            <a:pPr marL="0" indent="0">
              <a:lnSpc>
                <a:spcPct val="110000"/>
              </a:lnSpc>
              <a:spcAft>
                <a:spcPts val="600"/>
              </a:spcAft>
              <a:buNone/>
            </a:pPr>
            <a:endParaRPr lang="sv-SE"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0000"/>
              </a:lnSpc>
              <a:spcAft>
                <a:spcPts val="600"/>
              </a:spcAft>
              <a:buNone/>
            </a:pPr>
            <a:r>
              <a:rPr lang="sv-SE" sz="1200" dirty="0">
                <a:effectLst/>
                <a:latin typeface="Calibri" panose="020F0502020204030204" pitchFamily="34" charset="0"/>
                <a:ea typeface="Times New Roman" panose="02020603050405020304" pitchFamily="18" charset="0"/>
                <a:cs typeface="Times New Roman" panose="02020603050405020304" pitchFamily="18" charset="0"/>
              </a:rPr>
              <a:t>I januari bildar kullen 2016 egna lag (pojkar och flickor var för sig) och kullen 2017 fortsätter som fotbollslekis ensamma. I mars månad 2023 hälsar vi en ny årskull 2018 välkommen till fotbollslekis. Således bildar kullarna 2017 och 2018 fotbollslekis tillsammans under 2023. </a:t>
            </a:r>
          </a:p>
          <a:p>
            <a:pPr marL="0" indent="0">
              <a:lnSpc>
                <a:spcPct val="110000"/>
              </a:lnSpc>
              <a:spcAft>
                <a:spcPts val="600"/>
              </a:spcAft>
              <a:buNone/>
            </a:pPr>
            <a:endParaRPr lang="sv-SE"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0000"/>
              </a:lnSpc>
              <a:spcAft>
                <a:spcPts val="600"/>
              </a:spcAft>
              <a:buNone/>
            </a:pPr>
            <a:r>
              <a:rPr lang="sv-SE" sz="1200" dirty="0">
                <a:effectLst/>
                <a:latin typeface="Calibri" panose="020F0502020204030204" pitchFamily="34" charset="0"/>
                <a:ea typeface="Times New Roman" panose="02020603050405020304" pitchFamily="18" charset="0"/>
                <a:cs typeface="Times New Roman" panose="02020603050405020304" pitchFamily="18" charset="0"/>
              </a:rPr>
              <a:t>I januari 2024 görs en ny delning och 2017-kullen bildar då egna lag (pojkar och flickor var för sig). Kullen 2018 fortsätter själva i fotbollslekis tills mars månad då ny kull 2019 tillkommer o.s.v.</a:t>
            </a:r>
          </a:p>
          <a:p>
            <a:endParaRPr lang="sv-SE" dirty="0"/>
          </a:p>
        </p:txBody>
      </p:sp>
      <p:sp>
        <p:nvSpPr>
          <p:cNvPr id="4" name="Platshållare för bildnummer 3"/>
          <p:cNvSpPr>
            <a:spLocks noGrp="1"/>
          </p:cNvSpPr>
          <p:nvPr>
            <p:ph type="sldNum" sz="quarter" idx="5"/>
          </p:nvPr>
        </p:nvSpPr>
        <p:spPr/>
        <p:txBody>
          <a:bodyPr/>
          <a:lstStyle/>
          <a:p>
            <a:fld id="{86250146-1793-40BC-8C59-66AAC5ABB7C4}" type="slidenum">
              <a:rPr lang="sv-SE" smtClean="0"/>
              <a:t>12</a:t>
            </a:fld>
            <a:endParaRPr lang="sv-SE"/>
          </a:p>
        </p:txBody>
      </p:sp>
    </p:spTree>
    <p:extLst>
      <p:ext uri="{BB962C8B-B14F-4D97-AF65-F5344CB8AC3E}">
        <p14:creationId xmlns:p14="http://schemas.microsoft.com/office/powerpoint/2010/main" val="3843753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8D9116-0671-4722-3465-472129061F08}"/>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292FDFEA-1364-A5ED-A8E6-B9F801D286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98BB175-415E-0C6D-47FD-D78F0EAD3B37}"/>
              </a:ext>
            </a:extLst>
          </p:cNvPr>
          <p:cNvSpPr>
            <a:spLocks noGrp="1"/>
          </p:cNvSpPr>
          <p:nvPr>
            <p:ph type="dt" sz="half" idx="10"/>
          </p:nvPr>
        </p:nvSpPr>
        <p:spPr/>
        <p:txBody>
          <a:bodyPr/>
          <a:lstStyle/>
          <a:p>
            <a:fld id="{B5647D04-7EFB-4B1A-AD7E-1F07F278F33B}" type="datetimeFigureOut">
              <a:rPr lang="sv-SE" smtClean="0"/>
              <a:t>2022-10-15</a:t>
            </a:fld>
            <a:endParaRPr lang="sv-SE"/>
          </a:p>
        </p:txBody>
      </p:sp>
      <p:sp>
        <p:nvSpPr>
          <p:cNvPr id="5" name="Platshållare för sidfot 4">
            <a:extLst>
              <a:ext uri="{FF2B5EF4-FFF2-40B4-BE49-F238E27FC236}">
                <a16:creationId xmlns:a16="http://schemas.microsoft.com/office/drawing/2014/main" id="{44105615-9262-EF10-CDE4-658773E08E0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9CD183C-2999-2E0E-EFC8-7130E4E4772B}"/>
              </a:ext>
            </a:extLst>
          </p:cNvPr>
          <p:cNvSpPr>
            <a:spLocks noGrp="1"/>
          </p:cNvSpPr>
          <p:nvPr>
            <p:ph type="sldNum" sz="quarter" idx="12"/>
          </p:nvPr>
        </p:nvSpPr>
        <p:spPr/>
        <p:txBody>
          <a:bodyPr/>
          <a:lstStyle/>
          <a:p>
            <a:fld id="{0D78CAB8-A17E-4635-AAF5-71F37C15072E}" type="slidenum">
              <a:rPr lang="sv-SE" smtClean="0"/>
              <a:t>‹#›</a:t>
            </a:fld>
            <a:endParaRPr lang="sv-SE"/>
          </a:p>
        </p:txBody>
      </p:sp>
    </p:spTree>
    <p:extLst>
      <p:ext uri="{BB962C8B-B14F-4D97-AF65-F5344CB8AC3E}">
        <p14:creationId xmlns:p14="http://schemas.microsoft.com/office/powerpoint/2010/main" val="1349031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8BC4E2-5B44-6BC3-8872-AD71BB79CA9F}"/>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0EDA61E-FBF7-973D-FB52-EE5B970B243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DE92592-C87E-F088-DAB3-FD2B431616DB}"/>
              </a:ext>
            </a:extLst>
          </p:cNvPr>
          <p:cNvSpPr>
            <a:spLocks noGrp="1"/>
          </p:cNvSpPr>
          <p:nvPr>
            <p:ph type="dt" sz="half" idx="10"/>
          </p:nvPr>
        </p:nvSpPr>
        <p:spPr/>
        <p:txBody>
          <a:bodyPr/>
          <a:lstStyle/>
          <a:p>
            <a:fld id="{B5647D04-7EFB-4B1A-AD7E-1F07F278F33B}" type="datetimeFigureOut">
              <a:rPr lang="sv-SE" smtClean="0"/>
              <a:t>2022-10-15</a:t>
            </a:fld>
            <a:endParaRPr lang="sv-SE"/>
          </a:p>
        </p:txBody>
      </p:sp>
      <p:sp>
        <p:nvSpPr>
          <p:cNvPr id="5" name="Platshållare för sidfot 4">
            <a:extLst>
              <a:ext uri="{FF2B5EF4-FFF2-40B4-BE49-F238E27FC236}">
                <a16:creationId xmlns:a16="http://schemas.microsoft.com/office/drawing/2014/main" id="{792B9412-E555-9A6A-B850-2BDD35A6E70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86F5D84-3E33-170E-F9DA-22EC3662BEB8}"/>
              </a:ext>
            </a:extLst>
          </p:cNvPr>
          <p:cNvSpPr>
            <a:spLocks noGrp="1"/>
          </p:cNvSpPr>
          <p:nvPr>
            <p:ph type="sldNum" sz="quarter" idx="12"/>
          </p:nvPr>
        </p:nvSpPr>
        <p:spPr/>
        <p:txBody>
          <a:bodyPr/>
          <a:lstStyle/>
          <a:p>
            <a:fld id="{0D78CAB8-A17E-4635-AAF5-71F37C15072E}" type="slidenum">
              <a:rPr lang="sv-SE" smtClean="0"/>
              <a:t>‹#›</a:t>
            </a:fld>
            <a:endParaRPr lang="sv-SE"/>
          </a:p>
        </p:txBody>
      </p:sp>
    </p:spTree>
    <p:extLst>
      <p:ext uri="{BB962C8B-B14F-4D97-AF65-F5344CB8AC3E}">
        <p14:creationId xmlns:p14="http://schemas.microsoft.com/office/powerpoint/2010/main" val="1091622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0B16292-A6EB-3549-50A7-DF890A8257D0}"/>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AB2BE44-0791-72DD-1368-95B2C0235FF7}"/>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020F2D9-2928-E2E5-1BCD-871FD08AA6B0}"/>
              </a:ext>
            </a:extLst>
          </p:cNvPr>
          <p:cNvSpPr>
            <a:spLocks noGrp="1"/>
          </p:cNvSpPr>
          <p:nvPr>
            <p:ph type="dt" sz="half" idx="10"/>
          </p:nvPr>
        </p:nvSpPr>
        <p:spPr/>
        <p:txBody>
          <a:bodyPr/>
          <a:lstStyle/>
          <a:p>
            <a:fld id="{B5647D04-7EFB-4B1A-AD7E-1F07F278F33B}" type="datetimeFigureOut">
              <a:rPr lang="sv-SE" smtClean="0"/>
              <a:t>2022-10-15</a:t>
            </a:fld>
            <a:endParaRPr lang="sv-SE"/>
          </a:p>
        </p:txBody>
      </p:sp>
      <p:sp>
        <p:nvSpPr>
          <p:cNvPr id="5" name="Platshållare för sidfot 4">
            <a:extLst>
              <a:ext uri="{FF2B5EF4-FFF2-40B4-BE49-F238E27FC236}">
                <a16:creationId xmlns:a16="http://schemas.microsoft.com/office/drawing/2014/main" id="{3EFA7C51-6B2E-BF20-0D8F-131B795E50C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C1DF2E3-7A9B-9641-C2B2-7D9823FD7AC0}"/>
              </a:ext>
            </a:extLst>
          </p:cNvPr>
          <p:cNvSpPr>
            <a:spLocks noGrp="1"/>
          </p:cNvSpPr>
          <p:nvPr>
            <p:ph type="sldNum" sz="quarter" idx="12"/>
          </p:nvPr>
        </p:nvSpPr>
        <p:spPr/>
        <p:txBody>
          <a:bodyPr/>
          <a:lstStyle/>
          <a:p>
            <a:fld id="{0D78CAB8-A17E-4635-AAF5-71F37C15072E}" type="slidenum">
              <a:rPr lang="sv-SE" smtClean="0"/>
              <a:t>‹#›</a:t>
            </a:fld>
            <a:endParaRPr lang="sv-SE"/>
          </a:p>
        </p:txBody>
      </p:sp>
    </p:spTree>
    <p:extLst>
      <p:ext uri="{BB962C8B-B14F-4D97-AF65-F5344CB8AC3E}">
        <p14:creationId xmlns:p14="http://schemas.microsoft.com/office/powerpoint/2010/main" val="2278052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53075B-60B7-37BF-C523-BBD653A584E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53A761C-3091-B7AC-57F2-CCB3672C9012}"/>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0969C10-8DA5-8F50-1F2A-C193F7E5EB38}"/>
              </a:ext>
            </a:extLst>
          </p:cNvPr>
          <p:cNvSpPr>
            <a:spLocks noGrp="1"/>
          </p:cNvSpPr>
          <p:nvPr>
            <p:ph type="dt" sz="half" idx="10"/>
          </p:nvPr>
        </p:nvSpPr>
        <p:spPr/>
        <p:txBody>
          <a:bodyPr/>
          <a:lstStyle/>
          <a:p>
            <a:fld id="{B5647D04-7EFB-4B1A-AD7E-1F07F278F33B}" type="datetimeFigureOut">
              <a:rPr lang="sv-SE" smtClean="0"/>
              <a:t>2022-10-15</a:t>
            </a:fld>
            <a:endParaRPr lang="sv-SE"/>
          </a:p>
        </p:txBody>
      </p:sp>
      <p:sp>
        <p:nvSpPr>
          <p:cNvPr id="5" name="Platshållare för sidfot 4">
            <a:extLst>
              <a:ext uri="{FF2B5EF4-FFF2-40B4-BE49-F238E27FC236}">
                <a16:creationId xmlns:a16="http://schemas.microsoft.com/office/drawing/2014/main" id="{FB8E2237-928A-FB4E-BA6E-86569C462CF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75A6AC3-4EC6-38F8-4232-39175E6FAA27}"/>
              </a:ext>
            </a:extLst>
          </p:cNvPr>
          <p:cNvSpPr>
            <a:spLocks noGrp="1"/>
          </p:cNvSpPr>
          <p:nvPr>
            <p:ph type="sldNum" sz="quarter" idx="12"/>
          </p:nvPr>
        </p:nvSpPr>
        <p:spPr/>
        <p:txBody>
          <a:bodyPr/>
          <a:lstStyle/>
          <a:p>
            <a:fld id="{0D78CAB8-A17E-4635-AAF5-71F37C15072E}" type="slidenum">
              <a:rPr lang="sv-SE" smtClean="0"/>
              <a:t>‹#›</a:t>
            </a:fld>
            <a:endParaRPr lang="sv-SE"/>
          </a:p>
        </p:txBody>
      </p:sp>
    </p:spTree>
    <p:extLst>
      <p:ext uri="{BB962C8B-B14F-4D97-AF65-F5344CB8AC3E}">
        <p14:creationId xmlns:p14="http://schemas.microsoft.com/office/powerpoint/2010/main" val="228158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48A72F-CCDF-7DC0-1969-5A269AC9DDBA}"/>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2D762221-7100-17D7-D883-D75B629F51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A68120A4-755D-7D7A-54D4-73B3C0F2A9EE}"/>
              </a:ext>
            </a:extLst>
          </p:cNvPr>
          <p:cNvSpPr>
            <a:spLocks noGrp="1"/>
          </p:cNvSpPr>
          <p:nvPr>
            <p:ph type="dt" sz="half" idx="10"/>
          </p:nvPr>
        </p:nvSpPr>
        <p:spPr/>
        <p:txBody>
          <a:bodyPr/>
          <a:lstStyle/>
          <a:p>
            <a:fld id="{B5647D04-7EFB-4B1A-AD7E-1F07F278F33B}" type="datetimeFigureOut">
              <a:rPr lang="sv-SE" smtClean="0"/>
              <a:t>2022-10-15</a:t>
            </a:fld>
            <a:endParaRPr lang="sv-SE"/>
          </a:p>
        </p:txBody>
      </p:sp>
      <p:sp>
        <p:nvSpPr>
          <p:cNvPr id="5" name="Platshållare för sidfot 4">
            <a:extLst>
              <a:ext uri="{FF2B5EF4-FFF2-40B4-BE49-F238E27FC236}">
                <a16:creationId xmlns:a16="http://schemas.microsoft.com/office/drawing/2014/main" id="{353BD0A0-5B23-6B47-E00B-6B1BDAD0AE5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162C4BA-DB3A-8350-7C8F-659A7EC446B9}"/>
              </a:ext>
            </a:extLst>
          </p:cNvPr>
          <p:cNvSpPr>
            <a:spLocks noGrp="1"/>
          </p:cNvSpPr>
          <p:nvPr>
            <p:ph type="sldNum" sz="quarter" idx="12"/>
          </p:nvPr>
        </p:nvSpPr>
        <p:spPr/>
        <p:txBody>
          <a:bodyPr/>
          <a:lstStyle/>
          <a:p>
            <a:fld id="{0D78CAB8-A17E-4635-AAF5-71F37C15072E}" type="slidenum">
              <a:rPr lang="sv-SE" smtClean="0"/>
              <a:t>‹#›</a:t>
            </a:fld>
            <a:endParaRPr lang="sv-SE"/>
          </a:p>
        </p:txBody>
      </p:sp>
    </p:spTree>
    <p:extLst>
      <p:ext uri="{BB962C8B-B14F-4D97-AF65-F5344CB8AC3E}">
        <p14:creationId xmlns:p14="http://schemas.microsoft.com/office/powerpoint/2010/main" val="2257373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F7C308-E158-DB4D-F5B1-D8FE49E624B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3D66E3B-71E6-484E-AD08-80D2DD3D4984}"/>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CCF0530-CD3D-878F-98F8-56BBC5711D59}"/>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144CDA69-B859-0F3C-C5BF-1DCB803A54B3}"/>
              </a:ext>
            </a:extLst>
          </p:cNvPr>
          <p:cNvSpPr>
            <a:spLocks noGrp="1"/>
          </p:cNvSpPr>
          <p:nvPr>
            <p:ph type="dt" sz="half" idx="10"/>
          </p:nvPr>
        </p:nvSpPr>
        <p:spPr/>
        <p:txBody>
          <a:bodyPr/>
          <a:lstStyle/>
          <a:p>
            <a:fld id="{B5647D04-7EFB-4B1A-AD7E-1F07F278F33B}" type="datetimeFigureOut">
              <a:rPr lang="sv-SE" smtClean="0"/>
              <a:t>2022-10-15</a:t>
            </a:fld>
            <a:endParaRPr lang="sv-SE"/>
          </a:p>
        </p:txBody>
      </p:sp>
      <p:sp>
        <p:nvSpPr>
          <p:cNvPr id="6" name="Platshållare för sidfot 5">
            <a:extLst>
              <a:ext uri="{FF2B5EF4-FFF2-40B4-BE49-F238E27FC236}">
                <a16:creationId xmlns:a16="http://schemas.microsoft.com/office/drawing/2014/main" id="{FC9D3F30-96E3-0404-3364-A999A41AEDC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8AF0B4E-6051-D06E-F894-C51373B00799}"/>
              </a:ext>
            </a:extLst>
          </p:cNvPr>
          <p:cNvSpPr>
            <a:spLocks noGrp="1"/>
          </p:cNvSpPr>
          <p:nvPr>
            <p:ph type="sldNum" sz="quarter" idx="12"/>
          </p:nvPr>
        </p:nvSpPr>
        <p:spPr/>
        <p:txBody>
          <a:bodyPr/>
          <a:lstStyle/>
          <a:p>
            <a:fld id="{0D78CAB8-A17E-4635-AAF5-71F37C15072E}" type="slidenum">
              <a:rPr lang="sv-SE" smtClean="0"/>
              <a:t>‹#›</a:t>
            </a:fld>
            <a:endParaRPr lang="sv-SE"/>
          </a:p>
        </p:txBody>
      </p:sp>
    </p:spTree>
    <p:extLst>
      <p:ext uri="{BB962C8B-B14F-4D97-AF65-F5344CB8AC3E}">
        <p14:creationId xmlns:p14="http://schemas.microsoft.com/office/powerpoint/2010/main" val="2296987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5DD726-3C18-172F-C1B4-65FECC301019}"/>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E3ECA6A-F211-A808-944A-DCFC1BAD92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FDCD07CE-BC20-4A73-E931-D98CA9056913}"/>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2ED895B-1FD3-6126-8E25-325401F7CD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98174E05-1D73-3C0C-23A7-9FB012816A4A}"/>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C7D1AF4-2827-5CEE-6E28-9CE47CBCF778}"/>
              </a:ext>
            </a:extLst>
          </p:cNvPr>
          <p:cNvSpPr>
            <a:spLocks noGrp="1"/>
          </p:cNvSpPr>
          <p:nvPr>
            <p:ph type="dt" sz="half" idx="10"/>
          </p:nvPr>
        </p:nvSpPr>
        <p:spPr/>
        <p:txBody>
          <a:bodyPr/>
          <a:lstStyle/>
          <a:p>
            <a:fld id="{B5647D04-7EFB-4B1A-AD7E-1F07F278F33B}" type="datetimeFigureOut">
              <a:rPr lang="sv-SE" smtClean="0"/>
              <a:t>2022-10-15</a:t>
            </a:fld>
            <a:endParaRPr lang="sv-SE"/>
          </a:p>
        </p:txBody>
      </p:sp>
      <p:sp>
        <p:nvSpPr>
          <p:cNvPr id="8" name="Platshållare för sidfot 7">
            <a:extLst>
              <a:ext uri="{FF2B5EF4-FFF2-40B4-BE49-F238E27FC236}">
                <a16:creationId xmlns:a16="http://schemas.microsoft.com/office/drawing/2014/main" id="{E22F2B6D-58CD-BD6A-8B3F-81679D8795A6}"/>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109B6083-5D37-E7F8-FD7A-D9E843045F67}"/>
              </a:ext>
            </a:extLst>
          </p:cNvPr>
          <p:cNvSpPr>
            <a:spLocks noGrp="1"/>
          </p:cNvSpPr>
          <p:nvPr>
            <p:ph type="sldNum" sz="quarter" idx="12"/>
          </p:nvPr>
        </p:nvSpPr>
        <p:spPr/>
        <p:txBody>
          <a:bodyPr/>
          <a:lstStyle/>
          <a:p>
            <a:fld id="{0D78CAB8-A17E-4635-AAF5-71F37C15072E}" type="slidenum">
              <a:rPr lang="sv-SE" smtClean="0"/>
              <a:t>‹#›</a:t>
            </a:fld>
            <a:endParaRPr lang="sv-SE"/>
          </a:p>
        </p:txBody>
      </p:sp>
    </p:spTree>
    <p:extLst>
      <p:ext uri="{BB962C8B-B14F-4D97-AF65-F5344CB8AC3E}">
        <p14:creationId xmlns:p14="http://schemas.microsoft.com/office/powerpoint/2010/main" val="1394005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DD9C42-FEE9-270C-3D56-2AE198390141}"/>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DFC19603-0F12-64EB-D2C5-271F0E31C175}"/>
              </a:ext>
            </a:extLst>
          </p:cNvPr>
          <p:cNvSpPr>
            <a:spLocks noGrp="1"/>
          </p:cNvSpPr>
          <p:nvPr>
            <p:ph type="dt" sz="half" idx="10"/>
          </p:nvPr>
        </p:nvSpPr>
        <p:spPr/>
        <p:txBody>
          <a:bodyPr/>
          <a:lstStyle/>
          <a:p>
            <a:fld id="{B5647D04-7EFB-4B1A-AD7E-1F07F278F33B}" type="datetimeFigureOut">
              <a:rPr lang="sv-SE" smtClean="0"/>
              <a:t>2022-10-15</a:t>
            </a:fld>
            <a:endParaRPr lang="sv-SE"/>
          </a:p>
        </p:txBody>
      </p:sp>
      <p:sp>
        <p:nvSpPr>
          <p:cNvPr id="4" name="Platshållare för sidfot 3">
            <a:extLst>
              <a:ext uri="{FF2B5EF4-FFF2-40B4-BE49-F238E27FC236}">
                <a16:creationId xmlns:a16="http://schemas.microsoft.com/office/drawing/2014/main" id="{0BF5EE18-0E21-0CB3-1E44-AEF562D5ABB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045AC7F2-6FE5-4A7A-35F2-14017B9D2C82}"/>
              </a:ext>
            </a:extLst>
          </p:cNvPr>
          <p:cNvSpPr>
            <a:spLocks noGrp="1"/>
          </p:cNvSpPr>
          <p:nvPr>
            <p:ph type="sldNum" sz="quarter" idx="12"/>
          </p:nvPr>
        </p:nvSpPr>
        <p:spPr/>
        <p:txBody>
          <a:bodyPr/>
          <a:lstStyle/>
          <a:p>
            <a:fld id="{0D78CAB8-A17E-4635-AAF5-71F37C15072E}" type="slidenum">
              <a:rPr lang="sv-SE" smtClean="0"/>
              <a:t>‹#›</a:t>
            </a:fld>
            <a:endParaRPr lang="sv-SE"/>
          </a:p>
        </p:txBody>
      </p:sp>
    </p:spTree>
    <p:extLst>
      <p:ext uri="{BB962C8B-B14F-4D97-AF65-F5344CB8AC3E}">
        <p14:creationId xmlns:p14="http://schemas.microsoft.com/office/powerpoint/2010/main" val="1011430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FDDB979-063B-317B-F7AA-BA15AE85C18E}"/>
              </a:ext>
            </a:extLst>
          </p:cNvPr>
          <p:cNvSpPr>
            <a:spLocks noGrp="1"/>
          </p:cNvSpPr>
          <p:nvPr>
            <p:ph type="dt" sz="half" idx="10"/>
          </p:nvPr>
        </p:nvSpPr>
        <p:spPr/>
        <p:txBody>
          <a:bodyPr/>
          <a:lstStyle/>
          <a:p>
            <a:fld id="{B5647D04-7EFB-4B1A-AD7E-1F07F278F33B}" type="datetimeFigureOut">
              <a:rPr lang="sv-SE" smtClean="0"/>
              <a:t>2022-10-15</a:t>
            </a:fld>
            <a:endParaRPr lang="sv-SE"/>
          </a:p>
        </p:txBody>
      </p:sp>
      <p:sp>
        <p:nvSpPr>
          <p:cNvPr id="3" name="Platshållare för sidfot 2">
            <a:extLst>
              <a:ext uri="{FF2B5EF4-FFF2-40B4-BE49-F238E27FC236}">
                <a16:creationId xmlns:a16="http://schemas.microsoft.com/office/drawing/2014/main" id="{6D329E92-80DF-01E3-C937-16AEB30DCE4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12B2797-810B-7691-02E9-97B046C9D82D}"/>
              </a:ext>
            </a:extLst>
          </p:cNvPr>
          <p:cNvSpPr>
            <a:spLocks noGrp="1"/>
          </p:cNvSpPr>
          <p:nvPr>
            <p:ph type="sldNum" sz="quarter" idx="12"/>
          </p:nvPr>
        </p:nvSpPr>
        <p:spPr/>
        <p:txBody>
          <a:bodyPr/>
          <a:lstStyle/>
          <a:p>
            <a:fld id="{0D78CAB8-A17E-4635-AAF5-71F37C15072E}" type="slidenum">
              <a:rPr lang="sv-SE" smtClean="0"/>
              <a:t>‹#›</a:t>
            </a:fld>
            <a:endParaRPr lang="sv-SE"/>
          </a:p>
        </p:txBody>
      </p:sp>
    </p:spTree>
    <p:extLst>
      <p:ext uri="{BB962C8B-B14F-4D97-AF65-F5344CB8AC3E}">
        <p14:creationId xmlns:p14="http://schemas.microsoft.com/office/powerpoint/2010/main" val="1871812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6C12C0-8E3E-8D25-8318-0E1E73243F5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3F8BDF5-9B4F-A1FA-40C3-1D211918E9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F5B5E355-7709-FFA8-D9E2-9AA2D1B505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2C5F54B-7443-3608-CCE0-E19118537DFC}"/>
              </a:ext>
            </a:extLst>
          </p:cNvPr>
          <p:cNvSpPr>
            <a:spLocks noGrp="1"/>
          </p:cNvSpPr>
          <p:nvPr>
            <p:ph type="dt" sz="half" idx="10"/>
          </p:nvPr>
        </p:nvSpPr>
        <p:spPr/>
        <p:txBody>
          <a:bodyPr/>
          <a:lstStyle/>
          <a:p>
            <a:fld id="{B5647D04-7EFB-4B1A-AD7E-1F07F278F33B}" type="datetimeFigureOut">
              <a:rPr lang="sv-SE" smtClean="0"/>
              <a:t>2022-10-15</a:t>
            </a:fld>
            <a:endParaRPr lang="sv-SE"/>
          </a:p>
        </p:txBody>
      </p:sp>
      <p:sp>
        <p:nvSpPr>
          <p:cNvPr id="6" name="Platshållare för sidfot 5">
            <a:extLst>
              <a:ext uri="{FF2B5EF4-FFF2-40B4-BE49-F238E27FC236}">
                <a16:creationId xmlns:a16="http://schemas.microsoft.com/office/drawing/2014/main" id="{6C23FF0C-B447-16D9-EFB6-F927128FE92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F847FEC-1373-8985-F4D9-E76AE4DBECBB}"/>
              </a:ext>
            </a:extLst>
          </p:cNvPr>
          <p:cNvSpPr>
            <a:spLocks noGrp="1"/>
          </p:cNvSpPr>
          <p:nvPr>
            <p:ph type="sldNum" sz="quarter" idx="12"/>
          </p:nvPr>
        </p:nvSpPr>
        <p:spPr/>
        <p:txBody>
          <a:bodyPr/>
          <a:lstStyle/>
          <a:p>
            <a:fld id="{0D78CAB8-A17E-4635-AAF5-71F37C15072E}" type="slidenum">
              <a:rPr lang="sv-SE" smtClean="0"/>
              <a:t>‹#›</a:t>
            </a:fld>
            <a:endParaRPr lang="sv-SE"/>
          </a:p>
        </p:txBody>
      </p:sp>
    </p:spTree>
    <p:extLst>
      <p:ext uri="{BB962C8B-B14F-4D97-AF65-F5344CB8AC3E}">
        <p14:creationId xmlns:p14="http://schemas.microsoft.com/office/powerpoint/2010/main" val="2604180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94538F-5C1C-0784-22F3-074EE2C7767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C712BB6-8FD1-003F-BD36-F545BBA459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B977526F-5715-6E34-8854-2220362CCE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3512DCB-191C-8465-1506-6EA5E782183A}"/>
              </a:ext>
            </a:extLst>
          </p:cNvPr>
          <p:cNvSpPr>
            <a:spLocks noGrp="1"/>
          </p:cNvSpPr>
          <p:nvPr>
            <p:ph type="dt" sz="half" idx="10"/>
          </p:nvPr>
        </p:nvSpPr>
        <p:spPr/>
        <p:txBody>
          <a:bodyPr/>
          <a:lstStyle/>
          <a:p>
            <a:fld id="{B5647D04-7EFB-4B1A-AD7E-1F07F278F33B}" type="datetimeFigureOut">
              <a:rPr lang="sv-SE" smtClean="0"/>
              <a:t>2022-10-15</a:t>
            </a:fld>
            <a:endParaRPr lang="sv-SE"/>
          </a:p>
        </p:txBody>
      </p:sp>
      <p:sp>
        <p:nvSpPr>
          <p:cNvPr id="6" name="Platshållare för sidfot 5">
            <a:extLst>
              <a:ext uri="{FF2B5EF4-FFF2-40B4-BE49-F238E27FC236}">
                <a16:creationId xmlns:a16="http://schemas.microsoft.com/office/drawing/2014/main" id="{8AFD20A8-3422-12BC-A3A6-A4EB9ABB14B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AE6F0D2-F219-2636-1836-64DBCE11C78B}"/>
              </a:ext>
            </a:extLst>
          </p:cNvPr>
          <p:cNvSpPr>
            <a:spLocks noGrp="1"/>
          </p:cNvSpPr>
          <p:nvPr>
            <p:ph type="sldNum" sz="quarter" idx="12"/>
          </p:nvPr>
        </p:nvSpPr>
        <p:spPr/>
        <p:txBody>
          <a:bodyPr/>
          <a:lstStyle/>
          <a:p>
            <a:fld id="{0D78CAB8-A17E-4635-AAF5-71F37C15072E}" type="slidenum">
              <a:rPr lang="sv-SE" smtClean="0"/>
              <a:t>‹#›</a:t>
            </a:fld>
            <a:endParaRPr lang="sv-SE"/>
          </a:p>
        </p:txBody>
      </p:sp>
    </p:spTree>
    <p:extLst>
      <p:ext uri="{BB962C8B-B14F-4D97-AF65-F5344CB8AC3E}">
        <p14:creationId xmlns:p14="http://schemas.microsoft.com/office/powerpoint/2010/main" val="2694580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60B916E-DDB7-CE55-729A-63E7C4CF86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4F9CCAF-E7FD-8348-C4F9-41C8C50124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62F5796-9FAE-5E32-43F9-C4C524E5F5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47D04-7EFB-4B1A-AD7E-1F07F278F33B}" type="datetimeFigureOut">
              <a:rPr lang="sv-SE" smtClean="0"/>
              <a:t>2022-10-15</a:t>
            </a:fld>
            <a:endParaRPr lang="sv-SE"/>
          </a:p>
        </p:txBody>
      </p:sp>
      <p:sp>
        <p:nvSpPr>
          <p:cNvPr id="5" name="Platshållare för sidfot 4">
            <a:extLst>
              <a:ext uri="{FF2B5EF4-FFF2-40B4-BE49-F238E27FC236}">
                <a16:creationId xmlns:a16="http://schemas.microsoft.com/office/drawing/2014/main" id="{B4C0CEA3-4BA8-0289-9671-E2AC50B151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AEC45848-569D-7E90-5728-B467680F3A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8CAB8-A17E-4635-AAF5-71F37C15072E}" type="slidenum">
              <a:rPr lang="sv-SE" smtClean="0"/>
              <a:t>‹#›</a:t>
            </a:fld>
            <a:endParaRPr lang="sv-SE"/>
          </a:p>
        </p:txBody>
      </p:sp>
    </p:spTree>
    <p:extLst>
      <p:ext uri="{BB962C8B-B14F-4D97-AF65-F5344CB8AC3E}">
        <p14:creationId xmlns:p14="http://schemas.microsoft.com/office/powerpoint/2010/main" val="942626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folksam.se/forsakringar/idrottsforsakring/fotbol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foreningsutv@karrakif.se" TargetMode="External"/><Relationship Id="rId2" Type="http://schemas.openxmlformats.org/officeDocument/2006/relationships/hyperlink" Target="mailto:info@karrakif.se"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a:extLst>
              <a:ext uri="{FF2B5EF4-FFF2-40B4-BE49-F238E27FC236}">
                <a16:creationId xmlns:a16="http://schemas.microsoft.com/office/drawing/2014/main" id="{DEE8D8A0-3F35-47F8-2FEE-D27247944600}"/>
              </a:ext>
            </a:extLst>
          </p:cNvPr>
          <p:cNvPicPr>
            <a:picLocks noChangeAspect="1"/>
          </p:cNvPicPr>
          <p:nvPr/>
        </p:nvPicPr>
        <p:blipFill rotWithShape="1">
          <a:blip r:embed="rId3">
            <a:extLst>
              <a:ext uri="{28A0092B-C50C-407E-A947-70E740481C1C}">
                <a14:useLocalDpi xmlns:a14="http://schemas.microsoft.com/office/drawing/2010/main" val="0"/>
              </a:ext>
            </a:extLst>
          </a:blip>
          <a:srcRect l="29466" r="9731" b="8375"/>
          <a:stretch/>
        </p:blipFill>
        <p:spPr>
          <a:xfrm>
            <a:off x="20" y="10"/>
            <a:ext cx="8668492" cy="6857990"/>
          </a:xfrm>
          <a:prstGeom prst="rect">
            <a:avLst/>
          </a:prstGeom>
          <a:solidFill>
            <a:srgbClr val="FFFFFF"/>
          </a:solidFill>
          <a:scene3d>
            <a:camera prst="orthographicFront"/>
            <a:lightRig rig="threePt" dir="t">
              <a:rot lat="0" lon="0" rev="2700000"/>
            </a:lightRig>
          </a:scene3d>
          <a:sp3d contourW="6350">
            <a:bevelT h="38100"/>
            <a:contourClr>
              <a:srgbClr val="C0C0C0"/>
            </a:contourClr>
          </a:sp3d>
        </p:spPr>
      </p:pic>
      <p:sp>
        <p:nvSpPr>
          <p:cNvPr id="18" name="Rectangle 17">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1871C48A-2BC4-1D5D-1406-C01A3BE7E5AA}"/>
              </a:ext>
            </a:extLst>
          </p:cNvPr>
          <p:cNvSpPr>
            <a:spLocks noGrp="1"/>
          </p:cNvSpPr>
          <p:nvPr>
            <p:ph type="ctrTitle"/>
          </p:nvPr>
        </p:nvSpPr>
        <p:spPr>
          <a:xfrm>
            <a:off x="7848600" y="1122363"/>
            <a:ext cx="4023360" cy="3204134"/>
          </a:xfrm>
        </p:spPr>
        <p:txBody>
          <a:bodyPr anchor="b">
            <a:normAutofit/>
          </a:bodyPr>
          <a:lstStyle/>
          <a:p>
            <a:pPr algn="l"/>
            <a:r>
              <a:rPr lang="sv-SE" sz="4800" b="1"/>
              <a:t>Välkomna till Föräldramöte för fotbollslekis</a:t>
            </a:r>
          </a:p>
        </p:txBody>
      </p:sp>
      <p:sp>
        <p:nvSpPr>
          <p:cNvPr id="3" name="Underrubrik 2">
            <a:extLst>
              <a:ext uri="{FF2B5EF4-FFF2-40B4-BE49-F238E27FC236}">
                <a16:creationId xmlns:a16="http://schemas.microsoft.com/office/drawing/2014/main" id="{D778542B-7ECF-28F1-3D45-250D9CC57386}"/>
              </a:ext>
            </a:extLst>
          </p:cNvPr>
          <p:cNvSpPr>
            <a:spLocks noGrp="1"/>
          </p:cNvSpPr>
          <p:nvPr>
            <p:ph type="subTitle" idx="1"/>
          </p:nvPr>
        </p:nvSpPr>
        <p:spPr>
          <a:xfrm>
            <a:off x="7848600" y="4872922"/>
            <a:ext cx="4023360" cy="1208141"/>
          </a:xfrm>
        </p:spPr>
        <p:txBody>
          <a:bodyPr>
            <a:normAutofit/>
          </a:bodyPr>
          <a:lstStyle/>
          <a:p>
            <a:pPr algn="l"/>
            <a:r>
              <a:rPr lang="sv-SE" sz="2000" b="1"/>
              <a:t>15 oktober 2022</a:t>
            </a:r>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68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B1747FE8-00CB-001E-FBDB-766B79AE1821}"/>
              </a:ext>
            </a:extLst>
          </p:cNvPr>
          <p:cNvSpPr>
            <a:spLocks noGrp="1"/>
          </p:cNvSpPr>
          <p:nvPr>
            <p:ph type="title"/>
          </p:nvPr>
        </p:nvSpPr>
        <p:spPr>
          <a:xfrm>
            <a:off x="572493" y="238539"/>
            <a:ext cx="11018520" cy="1434415"/>
          </a:xfrm>
        </p:spPr>
        <p:txBody>
          <a:bodyPr anchor="b">
            <a:normAutofit/>
          </a:bodyPr>
          <a:lstStyle/>
          <a:p>
            <a:r>
              <a:rPr lang="sv-SE" sz="5400"/>
              <a:t>Föräldrar </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1075A1E7-D0D2-03EE-5361-CCEA058417DB}"/>
              </a:ext>
            </a:extLst>
          </p:cNvPr>
          <p:cNvSpPr>
            <a:spLocks noGrp="1"/>
          </p:cNvSpPr>
          <p:nvPr>
            <p:ph idx="1"/>
          </p:nvPr>
        </p:nvSpPr>
        <p:spPr>
          <a:xfrm>
            <a:off x="572493" y="2071316"/>
            <a:ext cx="6713552" cy="4119172"/>
          </a:xfrm>
        </p:spPr>
        <p:txBody>
          <a:bodyPr anchor="t">
            <a:normAutofit/>
          </a:bodyPr>
          <a:lstStyle/>
          <a:p>
            <a:pPr marL="0" indent="0">
              <a:spcAft>
                <a:spcPts val="600"/>
              </a:spcAft>
              <a:buNone/>
            </a:pPr>
            <a:r>
              <a:rPr lang="sv-SE" sz="1500" b="1" dirty="0">
                <a:effectLst/>
                <a:latin typeface="Calibri" panose="020F0502020204030204" pitchFamily="34" charset="0"/>
                <a:ea typeface="Yu Mincho" panose="02020400000000000000" pitchFamily="18" charset="-128"/>
                <a:cs typeface="Times New Roman" panose="02020603050405020304" pitchFamily="18" charset="0"/>
              </a:rPr>
              <a:t>Kärra KIFs föreningsverksamhet består till stor del av föräldraengagemang. </a:t>
            </a:r>
            <a:endParaRPr lang="sv-SE" sz="15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buFont typeface="Symbol" panose="05050102010706020507" pitchFamily="18" charset="2"/>
              <a:buChar char=""/>
            </a:pPr>
            <a:r>
              <a:rPr lang="sv-SE" sz="1500" dirty="0">
                <a:effectLst/>
                <a:latin typeface="Calibri" panose="020F0502020204030204" pitchFamily="34" charset="0"/>
                <a:ea typeface="Yu Mincho" panose="02020400000000000000" pitchFamily="18" charset="-128"/>
                <a:cs typeface="Times New Roman" panose="02020603050405020304" pitchFamily="18" charset="0"/>
              </a:rPr>
              <a:t>Visa intresse för ditt barns idrottande och känn dig välkommen på såväl träning som match. </a:t>
            </a:r>
          </a:p>
          <a:p>
            <a:pPr marL="342900" lvl="0" indent="-342900">
              <a:buFont typeface="Symbol" panose="05050102010706020507" pitchFamily="18" charset="2"/>
              <a:buChar char=""/>
            </a:pPr>
            <a:r>
              <a:rPr lang="sv-SE" sz="1500" dirty="0">
                <a:effectLst/>
                <a:latin typeface="Calibri" panose="020F0502020204030204" pitchFamily="34" charset="0"/>
                <a:ea typeface="Yu Mincho" panose="02020400000000000000" pitchFamily="18" charset="-128"/>
                <a:cs typeface="Times New Roman" panose="02020603050405020304" pitchFamily="18" charset="0"/>
              </a:rPr>
              <a:t>Engagera dig i </a:t>
            </a:r>
            <a:r>
              <a:rPr lang="sv-SE" sz="1500" b="1" dirty="0">
                <a:effectLst/>
                <a:latin typeface="Calibri" panose="020F0502020204030204" pitchFamily="34" charset="0"/>
                <a:ea typeface="Yu Mincho" panose="02020400000000000000" pitchFamily="18" charset="-128"/>
                <a:cs typeface="Times New Roman" panose="02020603050405020304" pitchFamily="18" charset="0"/>
              </a:rPr>
              <a:t>göromål </a:t>
            </a:r>
            <a:r>
              <a:rPr lang="sv-SE" sz="1500" dirty="0">
                <a:effectLst/>
                <a:latin typeface="Calibri" panose="020F0502020204030204" pitchFamily="34" charset="0"/>
                <a:ea typeface="Yu Mincho" panose="02020400000000000000" pitchFamily="18" charset="-128"/>
                <a:cs typeface="Times New Roman" panose="02020603050405020304" pitchFamily="18" charset="0"/>
              </a:rPr>
              <a:t>runt laget och evenemang i föreningen och känn glädjen i att vara med i fotbollsfamiljen.</a:t>
            </a:r>
          </a:p>
          <a:p>
            <a:pPr marL="342900" lvl="0" indent="-342900">
              <a:buFont typeface="Symbol" panose="05050102010706020507" pitchFamily="18" charset="2"/>
              <a:buChar char=""/>
            </a:pPr>
            <a:r>
              <a:rPr lang="sv-SE" sz="1500" dirty="0">
                <a:latin typeface="Calibri" panose="020F0502020204030204" pitchFamily="34" charset="0"/>
                <a:ea typeface="Yu Mincho" panose="02020400000000000000" pitchFamily="18" charset="-128"/>
                <a:cs typeface="Times New Roman" panose="02020603050405020304" pitchFamily="18" charset="0"/>
              </a:rPr>
              <a:t>I</a:t>
            </a:r>
            <a:r>
              <a:rPr lang="sv-SE" sz="1500" dirty="0">
                <a:effectLst/>
                <a:latin typeface="Calibri" panose="020F0502020204030204" pitchFamily="34" charset="0"/>
                <a:ea typeface="Yu Mincho" panose="02020400000000000000" pitchFamily="18" charset="-128"/>
                <a:cs typeface="Times New Roman" panose="02020603050405020304" pitchFamily="18" charset="0"/>
              </a:rPr>
              <a:t>nbetala medlemsavgift för att få medverka i träning och match.</a:t>
            </a:r>
          </a:p>
          <a:p>
            <a:pPr marL="342900" lvl="0" indent="-342900">
              <a:buFont typeface="Symbol" panose="05050102010706020507" pitchFamily="18" charset="2"/>
              <a:buChar char=""/>
            </a:pPr>
            <a:r>
              <a:rPr lang="sv-SE" sz="1500" dirty="0">
                <a:effectLst/>
                <a:latin typeface="Calibri" panose="020F0502020204030204" pitchFamily="34" charset="0"/>
                <a:ea typeface="Yu Mincho" panose="02020400000000000000" pitchFamily="18" charset="-128"/>
                <a:cs typeface="Times New Roman" panose="02020603050405020304" pitchFamily="18" charset="0"/>
              </a:rPr>
              <a:t>Föräldrarna skall delta på lagets föräldramöten (2st/år)</a:t>
            </a:r>
          </a:p>
          <a:p>
            <a:pPr marL="342900" lvl="0" indent="-342900">
              <a:buFont typeface="Symbol" panose="05050102010706020507" pitchFamily="18" charset="2"/>
              <a:buChar char=""/>
            </a:pPr>
            <a:r>
              <a:rPr lang="sv-SE" sz="1500" dirty="0">
                <a:effectLst/>
                <a:latin typeface="Calibri" panose="020F0502020204030204" pitchFamily="34" charset="0"/>
                <a:ea typeface="Yu Mincho" panose="02020400000000000000" pitchFamily="18" charset="-128"/>
                <a:cs typeface="Times New Roman" panose="02020603050405020304" pitchFamily="18" charset="0"/>
              </a:rPr>
              <a:t>Föräldrarna skall </a:t>
            </a:r>
            <a:r>
              <a:rPr lang="sv-SE" sz="1500" b="1" dirty="0">
                <a:effectLst/>
                <a:latin typeface="Calibri" panose="020F0502020204030204" pitchFamily="34" charset="0"/>
                <a:ea typeface="Yu Mincho" panose="02020400000000000000" pitchFamily="18" charset="-128"/>
                <a:cs typeface="Times New Roman" panose="02020603050405020304" pitchFamily="18" charset="0"/>
              </a:rPr>
              <a:t>se till att deras barn kommer i god tid till träning och match</a:t>
            </a:r>
            <a:r>
              <a:rPr lang="sv-SE" sz="1500" dirty="0">
                <a:effectLst/>
                <a:latin typeface="Calibri" panose="020F0502020204030204" pitchFamily="34" charset="0"/>
                <a:ea typeface="Yu Mincho" panose="02020400000000000000" pitchFamily="18" charset="-128"/>
                <a:cs typeface="Times New Roman" panose="02020603050405020304" pitchFamily="18" charset="0"/>
              </a:rPr>
              <a:t>, samt att deras barn har rätt utrustning med sig.</a:t>
            </a:r>
          </a:p>
          <a:p>
            <a:pPr marL="342900" lvl="0" indent="-342900">
              <a:buFont typeface="Symbol" panose="05050102010706020507" pitchFamily="18" charset="2"/>
              <a:buChar char=""/>
            </a:pPr>
            <a:r>
              <a:rPr lang="sv-SE" sz="1500" dirty="0">
                <a:effectLst/>
                <a:latin typeface="Calibri" panose="020F0502020204030204" pitchFamily="34" charset="0"/>
                <a:ea typeface="Yu Mincho" panose="02020400000000000000" pitchFamily="18" charset="-128"/>
                <a:cs typeface="Times New Roman" panose="02020603050405020304" pitchFamily="18" charset="0"/>
              </a:rPr>
              <a:t>Föräldrarna skall ansvara för att deras barn inte tränar när han/hon är sjuk</a:t>
            </a:r>
          </a:p>
          <a:p>
            <a:pPr marL="342900" lvl="0" indent="-342900">
              <a:spcAft>
                <a:spcPts val="600"/>
              </a:spcAft>
              <a:buFont typeface="Symbol" panose="05050102010706020507" pitchFamily="18" charset="2"/>
              <a:buChar char=""/>
            </a:pPr>
            <a:r>
              <a:rPr lang="sv-SE" sz="1500" dirty="0">
                <a:effectLst/>
                <a:latin typeface="Calibri" panose="020F0502020204030204" pitchFamily="34" charset="0"/>
                <a:ea typeface="Yu Mincho" panose="02020400000000000000" pitchFamily="18" charset="-128"/>
                <a:cs typeface="Times New Roman" panose="02020603050405020304" pitchFamily="18" charset="0"/>
              </a:rPr>
              <a:t>Föräldrarna bör hålla sig på lämpligt avstånd från träningen så att inte barnets uppmärksamhet dras ifrån tränaren/träningen</a:t>
            </a:r>
          </a:p>
          <a:p>
            <a:endParaRPr lang="sv-SE" sz="1500" dirty="0"/>
          </a:p>
        </p:txBody>
      </p:sp>
      <p:pic>
        <p:nvPicPr>
          <p:cNvPr id="4" name="Picture 6">
            <a:extLst>
              <a:ext uri="{FF2B5EF4-FFF2-40B4-BE49-F238E27FC236}">
                <a16:creationId xmlns:a16="http://schemas.microsoft.com/office/drawing/2014/main" id="{E2E18134-8432-0527-79D4-3BD50E3D872C}"/>
              </a:ext>
            </a:extLst>
          </p:cNvPr>
          <p:cNvPicPr>
            <a:picLocks noChangeAspect="1"/>
          </p:cNvPicPr>
          <p:nvPr/>
        </p:nvPicPr>
        <p:blipFill rotWithShape="1">
          <a:blip r:embed="rId2">
            <a:extLst>
              <a:ext uri="{28A0092B-C50C-407E-A947-70E740481C1C}">
                <a14:useLocalDpi xmlns:a14="http://schemas.microsoft.com/office/drawing/2010/main" val="0"/>
              </a:ext>
            </a:extLst>
          </a:blip>
          <a:srcRect l="18370" r="9958" b="2"/>
          <a:stretch/>
        </p:blipFill>
        <p:spPr bwMode="auto">
          <a:xfrm>
            <a:off x="7675658" y="2093976"/>
            <a:ext cx="3941064" cy="4096512"/>
          </a:xfrm>
          <a:prstGeom prst="rect">
            <a:avLst/>
          </a:prstGeom>
          <a:noFill/>
        </p:spPr>
      </p:pic>
    </p:spTree>
    <p:extLst>
      <p:ext uri="{BB962C8B-B14F-4D97-AF65-F5344CB8AC3E}">
        <p14:creationId xmlns:p14="http://schemas.microsoft.com/office/powerpoint/2010/main" val="873420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B6EAE16A-4300-A33E-6DF4-EFF698246AD4}"/>
              </a:ext>
            </a:extLst>
          </p:cNvPr>
          <p:cNvSpPr>
            <a:spLocks noGrp="1"/>
          </p:cNvSpPr>
          <p:nvPr>
            <p:ph idx="1"/>
          </p:nvPr>
        </p:nvSpPr>
        <p:spPr>
          <a:xfrm>
            <a:off x="572493" y="2071316"/>
            <a:ext cx="6713552" cy="4119172"/>
          </a:xfrm>
        </p:spPr>
        <p:txBody>
          <a:bodyPr anchor="t">
            <a:normAutofit/>
          </a:bodyPr>
          <a:lstStyle/>
          <a:p>
            <a:pPr marL="342900" lvl="0" indent="-342900">
              <a:buFont typeface="Symbol" panose="05050102010706020507" pitchFamily="18" charset="2"/>
              <a:buChar char=""/>
            </a:pPr>
            <a:r>
              <a:rPr lang="sv-SE" sz="1400">
                <a:effectLst/>
                <a:latin typeface="Calibri" panose="020F0502020204030204" pitchFamily="34" charset="0"/>
                <a:ea typeface="Yu Mincho" panose="02020400000000000000" pitchFamily="18" charset="-128"/>
                <a:cs typeface="Times New Roman" panose="02020603050405020304" pitchFamily="18" charset="0"/>
              </a:rPr>
              <a:t>Föräldrarna bör uppmuntra sitt barn till träning och stödja barnet i sin fotbollsutbildning</a:t>
            </a:r>
          </a:p>
          <a:p>
            <a:pPr marL="342900" lvl="0" indent="-342900">
              <a:buFont typeface="Symbol" panose="05050102010706020507" pitchFamily="18" charset="2"/>
              <a:buChar char=""/>
            </a:pPr>
            <a:r>
              <a:rPr lang="sv-SE" sz="1400">
                <a:effectLst/>
                <a:latin typeface="Calibri" panose="020F0502020204030204" pitchFamily="34" charset="0"/>
                <a:ea typeface="Yu Mincho" panose="02020400000000000000" pitchFamily="18" charset="-128"/>
                <a:cs typeface="Times New Roman" panose="02020603050405020304" pitchFamily="18" charset="0"/>
              </a:rPr>
              <a:t>Föräldrarna skall hjälpa föreningen med de tjänster som föreningen ber dig om. T. ex bilkörning, lotteriverksamhet, bemanning vid olika evenemang i Kärra KIFs regi</a:t>
            </a:r>
          </a:p>
          <a:p>
            <a:pPr marL="342900" lvl="0" indent="-342900">
              <a:buFont typeface="Symbol" panose="05050102010706020507" pitchFamily="18" charset="2"/>
              <a:buChar char=""/>
            </a:pPr>
            <a:r>
              <a:rPr lang="sv-SE" sz="1400">
                <a:effectLst/>
                <a:latin typeface="Calibri" panose="020F0502020204030204" pitchFamily="34" charset="0"/>
                <a:ea typeface="Yu Mincho" panose="02020400000000000000" pitchFamily="18" charset="-128"/>
                <a:cs typeface="Times New Roman" panose="02020603050405020304" pitchFamily="18" charset="0"/>
              </a:rPr>
              <a:t>Föräldrarna skall låta föreningens utbildade ledare ansvara för barnet under match och träning</a:t>
            </a:r>
          </a:p>
          <a:p>
            <a:pPr marL="342900" lvl="0" indent="-342900">
              <a:buFont typeface="Symbol" panose="05050102010706020507" pitchFamily="18" charset="2"/>
              <a:buChar char=""/>
            </a:pPr>
            <a:r>
              <a:rPr lang="sv-SE" sz="1400">
                <a:effectLst/>
                <a:latin typeface="Calibri" panose="020F0502020204030204" pitchFamily="34" charset="0"/>
                <a:ea typeface="Yu Mincho" panose="02020400000000000000" pitchFamily="18" charset="-128"/>
                <a:cs typeface="Times New Roman" panose="02020603050405020304" pitchFamily="18" charset="0"/>
              </a:rPr>
              <a:t>Föräldrarna skall fråga om matchen var spännande och rolig – inte bara om resultaten eller målgörarna</a:t>
            </a:r>
          </a:p>
          <a:p>
            <a:pPr marL="342900" lvl="0" indent="-342900">
              <a:buFont typeface="Symbol" panose="05050102010706020507" pitchFamily="18" charset="2"/>
              <a:buChar char=""/>
            </a:pPr>
            <a:r>
              <a:rPr lang="sv-SE" sz="1400">
                <a:effectLst/>
                <a:latin typeface="Calibri" panose="020F0502020204030204" pitchFamily="34" charset="0"/>
                <a:ea typeface="Yu Mincho" panose="02020400000000000000" pitchFamily="18" charset="-128"/>
                <a:cs typeface="Times New Roman" panose="02020603050405020304" pitchFamily="18" charset="0"/>
              </a:rPr>
              <a:t>Föräldrarna skall hjälpa ledaren om ledaren ber om hjälp, denna avlastning gör att ledaren kan koncentrera sig mer på spelarna och deras utveckling.</a:t>
            </a:r>
          </a:p>
          <a:p>
            <a:pPr marL="342900" lvl="0" indent="-342900">
              <a:buFont typeface="Symbol" panose="05050102010706020507" pitchFamily="18" charset="2"/>
              <a:buChar char=""/>
            </a:pPr>
            <a:r>
              <a:rPr lang="sv-SE" sz="1400">
                <a:effectLst/>
                <a:latin typeface="Calibri" panose="020F0502020204030204" pitchFamily="34" charset="0"/>
                <a:ea typeface="Yu Mincho" panose="02020400000000000000" pitchFamily="18" charset="-128"/>
                <a:cs typeface="Times New Roman" panose="02020603050405020304" pitchFamily="18" charset="0"/>
              </a:rPr>
              <a:t>Föräldrarna skall vara goda förebilder för spelarna och alltid agera på ett sportsligt sätt gentemot båda lagen i en match. Inget ”suckande” och gnällande får förekomma</a:t>
            </a:r>
          </a:p>
          <a:p>
            <a:pPr marL="342900" lvl="0" indent="-342900">
              <a:buFont typeface="Symbol" panose="05050102010706020507" pitchFamily="18" charset="2"/>
              <a:buChar char=""/>
            </a:pPr>
            <a:r>
              <a:rPr lang="sv-SE" sz="1400">
                <a:effectLst/>
                <a:latin typeface="Calibri" panose="020F0502020204030204" pitchFamily="34" charset="0"/>
                <a:ea typeface="Yu Mincho" panose="02020400000000000000" pitchFamily="18" charset="-128"/>
                <a:cs typeface="Times New Roman" panose="02020603050405020304" pitchFamily="18" charset="0"/>
              </a:rPr>
              <a:t>Föräldrarna skall tänka på att det är Ditt barn som spelar fotboll – inte Du</a:t>
            </a:r>
          </a:p>
          <a:p>
            <a:pPr marL="342900" lvl="0" indent="-342900">
              <a:spcAft>
                <a:spcPts val="600"/>
              </a:spcAft>
              <a:buFont typeface="Symbol" panose="05050102010706020507" pitchFamily="18" charset="2"/>
              <a:buChar char=""/>
            </a:pPr>
            <a:r>
              <a:rPr lang="sv-SE" sz="1400">
                <a:effectLst/>
                <a:latin typeface="Calibri" panose="020F0502020204030204" pitchFamily="34" charset="0"/>
                <a:ea typeface="Yu Mincho" panose="02020400000000000000" pitchFamily="18" charset="-128"/>
                <a:cs typeface="Times New Roman" panose="02020603050405020304" pitchFamily="18" charset="0"/>
              </a:rPr>
              <a:t>Föräldrarna skall ta del av lagledarens och föreningens information</a:t>
            </a:r>
          </a:p>
          <a:p>
            <a:pPr marL="0" indent="0">
              <a:buNone/>
            </a:pPr>
            <a:endParaRPr lang="sv-SE" sz="1400"/>
          </a:p>
        </p:txBody>
      </p:sp>
      <p:pic>
        <p:nvPicPr>
          <p:cNvPr id="9218" name="Picture 2" descr="Info till föräldrar / Utbynäs SK - Fotboll - P09 - Svenskalag.se">
            <a:extLst>
              <a:ext uri="{FF2B5EF4-FFF2-40B4-BE49-F238E27FC236}">
                <a16:creationId xmlns:a16="http://schemas.microsoft.com/office/drawing/2014/main" id="{F598AA5C-FD5D-C7FF-D8F0-886F17934A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10" r="24982"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678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94BF5AF-573B-6FF9-DE4A-C10C8B626B2F}"/>
              </a:ext>
            </a:extLst>
          </p:cNvPr>
          <p:cNvSpPr>
            <a:spLocks noGrp="1"/>
          </p:cNvSpPr>
          <p:nvPr>
            <p:ph idx="1"/>
          </p:nvPr>
        </p:nvSpPr>
        <p:spPr>
          <a:xfrm>
            <a:off x="825500" y="1825625"/>
            <a:ext cx="10515600" cy="4667250"/>
          </a:xfrm>
        </p:spPr>
        <p:txBody>
          <a:bodyPr>
            <a:normAutofit fontScale="92500" lnSpcReduction="10000"/>
          </a:bodyPr>
          <a:lstStyle/>
          <a:p>
            <a:pPr marL="0" indent="0">
              <a:lnSpc>
                <a:spcPct val="110000"/>
              </a:lnSpc>
              <a:spcAft>
                <a:spcPts val="600"/>
              </a:spcAft>
              <a:buNone/>
            </a:pP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0000"/>
              </a:lnSpc>
              <a:spcAft>
                <a:spcPts val="600"/>
              </a:spcAft>
              <a:buNone/>
            </a:pPr>
            <a:endParaRPr lang="sv-SE" sz="1800" dirty="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0000"/>
              </a:lnSpc>
              <a:spcAft>
                <a:spcPts val="600"/>
              </a:spcAft>
              <a:buNone/>
            </a:pP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0000"/>
              </a:lnSpc>
              <a:spcAft>
                <a:spcPts val="600"/>
              </a:spcAft>
              <a:buNone/>
            </a:pPr>
            <a:endParaRPr lang="sv-SE" sz="1800" dirty="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0000"/>
              </a:lnSpc>
              <a:spcAft>
                <a:spcPts val="600"/>
              </a:spcAft>
              <a:buNone/>
            </a:pP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0000"/>
              </a:lnSpc>
              <a:spcAft>
                <a:spcPts val="600"/>
              </a:spcAft>
              <a:buNone/>
            </a:pPr>
            <a:endParaRPr lang="sv-SE" sz="1800" dirty="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0000"/>
              </a:lnSpc>
              <a:spcAft>
                <a:spcPts val="600"/>
              </a:spcAft>
              <a:buNone/>
            </a:pP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S</a:t>
            </a:r>
          </a:p>
          <a:p>
            <a:pPr marL="0" indent="0">
              <a:lnSpc>
                <a:spcPct val="110000"/>
              </a:lnSpc>
              <a:spcAft>
                <a:spcPts val="600"/>
              </a:spcAft>
              <a:buNone/>
            </a:pPr>
            <a:endParaRPr lang="sv-SE" sz="1800" dirty="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0000"/>
              </a:lnSpc>
              <a:spcAft>
                <a:spcPts val="600"/>
              </a:spcAft>
              <a:buNone/>
            </a:pP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0000"/>
              </a:lnSpc>
              <a:spcAft>
                <a:spcPts val="600"/>
              </a:spcAft>
              <a:buNone/>
            </a:pP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Säsongsavslutning i år blir 19 november (om </a:t>
            </a:r>
            <a:r>
              <a:rPr lang="sv-SE" sz="2400">
                <a:effectLst/>
                <a:latin typeface="Calibri" panose="020F0502020204030204" pitchFamily="34" charset="0"/>
                <a:ea typeface="Times New Roman" panose="02020603050405020304" pitchFamily="18" charset="0"/>
                <a:cs typeface="Times New Roman" panose="02020603050405020304" pitchFamily="18" charset="0"/>
              </a:rPr>
              <a:t>vädret tillåter).</a:t>
            </a:r>
            <a:endParaRPr lang="sv-SE"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sv-SE" dirty="0"/>
          </a:p>
        </p:txBody>
      </p:sp>
      <p:pic>
        <p:nvPicPr>
          <p:cNvPr id="4" name="Bildobjekt 3">
            <a:extLst>
              <a:ext uri="{FF2B5EF4-FFF2-40B4-BE49-F238E27FC236}">
                <a16:creationId xmlns:a16="http://schemas.microsoft.com/office/drawing/2014/main" id="{88F2320A-7C30-ECA9-6846-F38E662644CB}"/>
              </a:ext>
            </a:extLst>
          </p:cNvPr>
          <p:cNvPicPr>
            <a:picLocks noChangeAspect="1"/>
          </p:cNvPicPr>
          <p:nvPr/>
        </p:nvPicPr>
        <p:blipFill>
          <a:blip r:embed="rId3"/>
          <a:stretch>
            <a:fillRect/>
          </a:stretch>
        </p:blipFill>
        <p:spPr>
          <a:xfrm>
            <a:off x="124421" y="635001"/>
            <a:ext cx="12067579" cy="4815326"/>
          </a:xfrm>
          <a:prstGeom prst="rect">
            <a:avLst/>
          </a:prstGeom>
        </p:spPr>
      </p:pic>
    </p:spTree>
    <p:extLst>
      <p:ext uri="{BB962C8B-B14F-4D97-AF65-F5344CB8AC3E}">
        <p14:creationId xmlns:p14="http://schemas.microsoft.com/office/powerpoint/2010/main" val="3266329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18BB252-0B56-BF09-7027-A2304C107FE5}"/>
              </a:ext>
            </a:extLst>
          </p:cNvPr>
          <p:cNvSpPr>
            <a:spLocks noGrp="1"/>
          </p:cNvSpPr>
          <p:nvPr>
            <p:ph type="title"/>
          </p:nvPr>
        </p:nvSpPr>
        <p:spPr>
          <a:xfrm>
            <a:off x="572493" y="238539"/>
            <a:ext cx="11018520" cy="1434415"/>
          </a:xfrm>
        </p:spPr>
        <p:txBody>
          <a:bodyPr anchor="b">
            <a:normAutofit/>
          </a:bodyPr>
          <a:lstStyle/>
          <a:p>
            <a:r>
              <a:rPr lang="sv-SE" sz="5400" b="1"/>
              <a:t>Nya ledare?</a:t>
            </a:r>
          </a:p>
        </p:txBody>
      </p:sp>
      <p:sp>
        <p:nvSpPr>
          <p:cNvPr id="1024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C13FE59D-9C5D-1D0F-59C3-5DAC88438E7D}"/>
              </a:ext>
            </a:extLst>
          </p:cNvPr>
          <p:cNvSpPr>
            <a:spLocks noGrp="1"/>
          </p:cNvSpPr>
          <p:nvPr>
            <p:ph idx="1"/>
          </p:nvPr>
        </p:nvSpPr>
        <p:spPr>
          <a:xfrm>
            <a:off x="572493" y="2071316"/>
            <a:ext cx="6713552" cy="4119172"/>
          </a:xfrm>
        </p:spPr>
        <p:txBody>
          <a:bodyPr anchor="t">
            <a:normAutofit lnSpcReduction="10000"/>
          </a:bodyPr>
          <a:lstStyle/>
          <a:p>
            <a:pPr marL="0" indent="0">
              <a:spcAft>
                <a:spcPts val="600"/>
              </a:spcAft>
              <a:buNone/>
            </a:pPr>
            <a:r>
              <a:rPr lang="sv-SE" sz="2200" dirty="0">
                <a:effectLst/>
                <a:latin typeface="Calibri" panose="020F0502020204030204" pitchFamily="34" charset="0"/>
                <a:ea typeface="Yu Mincho" panose="02020400000000000000" pitchFamily="18" charset="-128"/>
                <a:cs typeface="Times New Roman" panose="02020603050405020304" pitchFamily="18" charset="0"/>
              </a:rPr>
              <a:t>Ett riktmärke på antalet ledare i ålder 5-7 år lag bör vara en ledare per 5 barn. Detta antal kan variera beroende på ålderskull. </a:t>
            </a:r>
          </a:p>
          <a:p>
            <a:pPr marL="0" indent="0">
              <a:spcAft>
                <a:spcPts val="600"/>
              </a:spcAft>
              <a:buNone/>
            </a:pPr>
            <a:r>
              <a:rPr lang="sv-SE" sz="2200" dirty="0">
                <a:effectLst/>
                <a:latin typeface="Calibri" panose="020F0502020204030204" pitchFamily="34" charset="0"/>
                <a:ea typeface="Yu Mincho" panose="02020400000000000000" pitchFamily="18" charset="-128"/>
                <a:cs typeface="Times New Roman" panose="02020603050405020304" pitchFamily="18" charset="0"/>
              </a:rPr>
              <a:t>Vi är idag 4 ledare för cirka 60 registrerade barn. Det kommer cirka 35 barn till träningarna.</a:t>
            </a:r>
          </a:p>
          <a:p>
            <a:pPr marL="0" indent="0">
              <a:spcAft>
                <a:spcPts val="600"/>
              </a:spcAft>
              <a:buNone/>
            </a:pPr>
            <a:r>
              <a:rPr lang="sv-SE" sz="2200" dirty="0">
                <a:latin typeface="Calibri" panose="020F0502020204030204" pitchFamily="34" charset="0"/>
                <a:ea typeface="Yu Mincho" panose="02020400000000000000" pitchFamily="18" charset="-128"/>
                <a:cs typeface="Times New Roman" panose="02020603050405020304" pitchFamily="18" charset="0"/>
              </a:rPr>
              <a:t>Och för att träningarna ska kunna fortsätta under 2023 behövs ledare till</a:t>
            </a:r>
          </a:p>
          <a:p>
            <a:pPr>
              <a:spcBef>
                <a:spcPts val="0"/>
              </a:spcBef>
            </a:pPr>
            <a:r>
              <a:rPr lang="sv-SE" sz="2200" dirty="0">
                <a:effectLst/>
                <a:latin typeface="Calibri" panose="020F0502020204030204" pitchFamily="34" charset="0"/>
                <a:ea typeface="Yu Mincho" panose="02020400000000000000" pitchFamily="18" charset="-128"/>
                <a:cs typeface="Times New Roman" panose="02020603050405020304" pitchFamily="18" charset="0"/>
              </a:rPr>
              <a:t>Fotboll</a:t>
            </a:r>
            <a:r>
              <a:rPr lang="sv-SE" sz="2200" dirty="0">
                <a:latin typeface="Calibri" panose="020F0502020204030204" pitchFamily="34" charset="0"/>
                <a:ea typeface="Yu Mincho" panose="02020400000000000000" pitchFamily="18" charset="-128"/>
                <a:cs typeface="Times New Roman" panose="02020603050405020304" pitchFamily="18" charset="0"/>
              </a:rPr>
              <a:t>slekis 2017/2018: INGEN ledare</a:t>
            </a:r>
          </a:p>
          <a:p>
            <a:pPr>
              <a:spcBef>
                <a:spcPts val="0"/>
              </a:spcBef>
            </a:pPr>
            <a:r>
              <a:rPr lang="sv-SE" sz="2200" dirty="0">
                <a:latin typeface="Calibri" panose="020F0502020204030204" pitchFamily="34" charset="0"/>
                <a:ea typeface="Yu Mincho" panose="02020400000000000000" pitchFamily="18" charset="-128"/>
                <a:cs typeface="Times New Roman" panose="02020603050405020304" pitchFamily="18" charset="0"/>
              </a:rPr>
              <a:t>Pojkar 2016: 3 ledare</a:t>
            </a:r>
          </a:p>
          <a:p>
            <a:pPr>
              <a:spcBef>
                <a:spcPts val="0"/>
              </a:spcBef>
            </a:pPr>
            <a:r>
              <a:rPr lang="sv-SE" sz="2200" dirty="0">
                <a:effectLst/>
                <a:latin typeface="Calibri" panose="020F0502020204030204" pitchFamily="34" charset="0"/>
                <a:ea typeface="Yu Mincho" panose="02020400000000000000" pitchFamily="18" charset="-128"/>
                <a:cs typeface="Times New Roman" panose="02020603050405020304" pitchFamily="18" charset="0"/>
              </a:rPr>
              <a:t>Flickor 2016: 1 </a:t>
            </a:r>
            <a:r>
              <a:rPr lang="sv-SE" sz="2200" dirty="0">
                <a:latin typeface="Calibri" panose="020F0502020204030204" pitchFamily="34" charset="0"/>
                <a:ea typeface="Yu Mincho" panose="02020400000000000000" pitchFamily="18" charset="-128"/>
                <a:cs typeface="Times New Roman" panose="02020603050405020304" pitchFamily="18" charset="0"/>
              </a:rPr>
              <a:t>ledare</a:t>
            </a:r>
            <a:endParaRPr lang="sv-SE" sz="22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spcAft>
                <a:spcPts val="600"/>
              </a:spcAft>
              <a:buNone/>
            </a:pPr>
            <a:r>
              <a:rPr lang="sv-SE" b="1" i="1" dirty="0">
                <a:latin typeface="Calibri" panose="020F0502020204030204" pitchFamily="34" charset="0"/>
                <a:ea typeface="Yu Mincho" panose="02020400000000000000" pitchFamily="18" charset="-128"/>
                <a:cs typeface="Times New Roman" panose="02020603050405020304" pitchFamily="18" charset="0"/>
              </a:rPr>
              <a:t>Är det någon av er som kan tänka sig vara ledare?</a:t>
            </a:r>
            <a:endParaRPr lang="sv-SE" i="1" dirty="0"/>
          </a:p>
        </p:txBody>
      </p:sp>
      <p:pic>
        <p:nvPicPr>
          <p:cNvPr id="10242" name="Picture 2" descr="Frågetecken röda 3d förhör tecken person fråga ikon karaktär Affischer på  vägg • Affischer företag, personer, man | myloview.se">
            <a:extLst>
              <a:ext uri="{FF2B5EF4-FFF2-40B4-BE49-F238E27FC236}">
                <a16:creationId xmlns:a16="http://schemas.microsoft.com/office/drawing/2014/main" id="{3DBF2C91-136D-EC7C-2292-14AE0CE627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792"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589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5" name="Rectangle 3084">
            <a:extLst>
              <a:ext uri="{FF2B5EF4-FFF2-40B4-BE49-F238E27FC236}">
                <a16:creationId xmlns:a16="http://schemas.microsoft.com/office/drawing/2014/main" id="{84DF55BE-B4AB-4BA1-BDE1-E9F7FB3F1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59BE3DCE-51AE-87F3-FF0D-39EA7FEBDBCD}"/>
              </a:ext>
            </a:extLst>
          </p:cNvPr>
          <p:cNvSpPr>
            <a:spLocks noGrp="1"/>
          </p:cNvSpPr>
          <p:nvPr>
            <p:ph type="title"/>
          </p:nvPr>
        </p:nvSpPr>
        <p:spPr>
          <a:xfrm>
            <a:off x="841249" y="539578"/>
            <a:ext cx="5981278" cy="1684638"/>
          </a:xfrm>
        </p:spPr>
        <p:txBody>
          <a:bodyPr vert="horz" lIns="91440" tIns="45720" rIns="91440" bIns="45720" rtlCol="0" anchor="ctr">
            <a:normAutofit/>
          </a:bodyPr>
          <a:lstStyle/>
          <a:p>
            <a:r>
              <a:rPr lang="en-US" sz="4000" b="1" dirty="0" err="1"/>
              <a:t>Medlemsavgifter</a:t>
            </a:r>
            <a:r>
              <a:rPr lang="en-US" sz="4000" b="1" dirty="0"/>
              <a:t> </a:t>
            </a:r>
          </a:p>
        </p:txBody>
      </p:sp>
      <p:sp>
        <p:nvSpPr>
          <p:cNvPr id="6" name="textruta 5">
            <a:extLst>
              <a:ext uri="{FF2B5EF4-FFF2-40B4-BE49-F238E27FC236}">
                <a16:creationId xmlns:a16="http://schemas.microsoft.com/office/drawing/2014/main" id="{69B927E2-221D-C74B-267A-99DC90D7A915}"/>
              </a:ext>
            </a:extLst>
          </p:cNvPr>
          <p:cNvSpPr txBox="1"/>
          <p:nvPr/>
        </p:nvSpPr>
        <p:spPr>
          <a:xfrm>
            <a:off x="838201" y="2409568"/>
            <a:ext cx="5981278" cy="3690551"/>
          </a:xfrm>
          <a:prstGeom prst="rect">
            <a:avLst/>
          </a:prstGeom>
        </p:spPr>
        <p:txBody>
          <a:bodyPr vert="horz" lIns="91440" tIns="45720" rIns="91440" bIns="45720" rtlCol="0">
            <a:normAutofit fontScale="92500" lnSpcReduction="20000"/>
          </a:bodyPr>
          <a:lstStyle/>
          <a:p>
            <a:pPr indent="-228600">
              <a:lnSpc>
                <a:spcPct val="90000"/>
              </a:lnSpc>
              <a:spcAft>
                <a:spcPts val="600"/>
              </a:spcAft>
              <a:buFont typeface="Arial" panose="020B0604020202020204" pitchFamily="34" charset="0"/>
              <a:buChar char="•"/>
            </a:pPr>
            <a:r>
              <a:rPr lang="en-US" sz="2000" dirty="0">
                <a:effectLst/>
              </a:rPr>
              <a:t>Alla </a:t>
            </a:r>
            <a:r>
              <a:rPr lang="en-US" sz="2000" dirty="0" err="1">
                <a:effectLst/>
              </a:rPr>
              <a:t>spelare</a:t>
            </a:r>
            <a:r>
              <a:rPr lang="en-US" sz="2000" dirty="0">
                <a:effectLst/>
              </a:rPr>
              <a:t> </a:t>
            </a:r>
            <a:r>
              <a:rPr lang="en-US" sz="2000" dirty="0" err="1">
                <a:effectLst/>
              </a:rPr>
              <a:t>som</a:t>
            </a:r>
            <a:r>
              <a:rPr lang="en-US" sz="2000" dirty="0">
                <a:effectLst/>
              </a:rPr>
              <a:t> </a:t>
            </a:r>
            <a:r>
              <a:rPr lang="en-US" sz="2000" dirty="0" err="1">
                <a:effectLst/>
              </a:rPr>
              <a:t>har</a:t>
            </a:r>
            <a:r>
              <a:rPr lang="en-US" sz="2000" dirty="0">
                <a:effectLst/>
              </a:rPr>
              <a:t> </a:t>
            </a:r>
            <a:r>
              <a:rPr lang="en-US" sz="2000" dirty="0" err="1">
                <a:effectLst/>
              </a:rPr>
              <a:t>betalat</a:t>
            </a:r>
            <a:r>
              <a:rPr lang="en-US" sz="2000" dirty="0">
                <a:effectLst/>
              </a:rPr>
              <a:t> sin </a:t>
            </a:r>
            <a:r>
              <a:rPr lang="en-US" sz="2000" dirty="0" err="1">
                <a:effectLst/>
              </a:rPr>
              <a:t>medlemsavgift</a:t>
            </a:r>
            <a:r>
              <a:rPr lang="en-US" sz="2000" dirty="0">
                <a:effectLst/>
              </a:rPr>
              <a:t> och </a:t>
            </a:r>
            <a:r>
              <a:rPr lang="en-US" sz="2000" dirty="0" err="1">
                <a:effectLst/>
              </a:rPr>
              <a:t>eventuell</a:t>
            </a:r>
            <a:r>
              <a:rPr lang="en-US" sz="2000" dirty="0">
                <a:effectLst/>
              </a:rPr>
              <a:t> </a:t>
            </a:r>
            <a:r>
              <a:rPr lang="en-US" sz="2000" dirty="0" err="1">
                <a:effectLst/>
              </a:rPr>
              <a:t>träningsavgift</a:t>
            </a:r>
            <a:r>
              <a:rPr lang="en-US" sz="2000" dirty="0">
                <a:effectLst/>
              </a:rPr>
              <a:t> </a:t>
            </a:r>
            <a:r>
              <a:rPr lang="en-US" sz="2000" dirty="0" err="1">
                <a:effectLst/>
              </a:rPr>
              <a:t>är</a:t>
            </a:r>
            <a:r>
              <a:rPr lang="en-US" sz="2000" dirty="0">
                <a:effectLst/>
              </a:rPr>
              <a:t> </a:t>
            </a:r>
            <a:r>
              <a:rPr lang="en-US" sz="2000" dirty="0" err="1">
                <a:effectLst/>
              </a:rPr>
              <a:t>försäkrade</a:t>
            </a:r>
            <a:r>
              <a:rPr lang="en-US" sz="2000" dirty="0">
                <a:effectLst/>
              </a:rPr>
              <a:t> hos </a:t>
            </a:r>
            <a:r>
              <a:rPr lang="en-US" sz="2000" dirty="0" err="1">
                <a:effectLst/>
              </a:rPr>
              <a:t>Folksam</a:t>
            </a:r>
            <a:r>
              <a:rPr lang="en-US" sz="2000" dirty="0">
                <a:effectLst/>
              </a:rPr>
              <a:t> </a:t>
            </a:r>
            <a:r>
              <a:rPr lang="en-US" sz="2000" dirty="0" err="1">
                <a:effectLst/>
              </a:rPr>
              <a:t>enligt</a:t>
            </a:r>
            <a:r>
              <a:rPr lang="en-US" sz="2000" dirty="0">
                <a:effectLst/>
              </a:rPr>
              <a:t> </a:t>
            </a:r>
            <a:r>
              <a:rPr lang="en-US" sz="2000" dirty="0" err="1">
                <a:effectLst/>
              </a:rPr>
              <a:t>SvFF</a:t>
            </a:r>
            <a:r>
              <a:rPr lang="en-US" sz="2000" dirty="0">
                <a:effectLst/>
              </a:rPr>
              <a:t> </a:t>
            </a:r>
            <a:r>
              <a:rPr lang="en-US" sz="2000" dirty="0" err="1">
                <a:effectLst/>
              </a:rPr>
              <a:t>licensförsäkring</a:t>
            </a:r>
            <a:r>
              <a:rPr lang="en-US" sz="2000" dirty="0">
                <a:effectLst/>
              </a:rPr>
              <a:t> </a:t>
            </a:r>
            <a:r>
              <a:rPr lang="en-US" sz="2000" dirty="0" err="1">
                <a:effectLst/>
              </a:rPr>
              <a:t>då</a:t>
            </a:r>
            <a:r>
              <a:rPr lang="en-US" sz="2000" dirty="0">
                <a:effectLst/>
              </a:rPr>
              <a:t> de </a:t>
            </a:r>
            <a:r>
              <a:rPr lang="en-US" sz="2000" dirty="0" err="1">
                <a:effectLst/>
              </a:rPr>
              <a:t>deltar</a:t>
            </a:r>
            <a:r>
              <a:rPr lang="en-US" sz="2000" dirty="0">
                <a:effectLst/>
              </a:rPr>
              <a:t> i av </a:t>
            </a:r>
            <a:r>
              <a:rPr lang="en-US" sz="2000" dirty="0" err="1">
                <a:effectLst/>
              </a:rPr>
              <a:t>Kärra</a:t>
            </a:r>
            <a:r>
              <a:rPr lang="en-US" sz="2000" dirty="0">
                <a:effectLst/>
              </a:rPr>
              <a:t> KIF:s </a:t>
            </a:r>
            <a:r>
              <a:rPr lang="en-US" sz="2000" dirty="0" err="1">
                <a:effectLst/>
              </a:rPr>
              <a:t>arrangerade</a:t>
            </a:r>
            <a:r>
              <a:rPr lang="en-US" sz="2000" dirty="0">
                <a:effectLst/>
              </a:rPr>
              <a:t> </a:t>
            </a:r>
            <a:r>
              <a:rPr lang="en-US" sz="2000" dirty="0" err="1">
                <a:effectLst/>
              </a:rPr>
              <a:t>träningar</a:t>
            </a:r>
            <a:r>
              <a:rPr lang="en-US" sz="2000" dirty="0">
                <a:effectLst/>
              </a:rPr>
              <a:t>, matcher </a:t>
            </a:r>
            <a:r>
              <a:rPr lang="en-US" sz="2000" dirty="0" err="1">
                <a:effectLst/>
              </a:rPr>
              <a:t>eller</a:t>
            </a:r>
            <a:r>
              <a:rPr lang="en-US" sz="2000" dirty="0">
                <a:effectLst/>
              </a:rPr>
              <a:t> </a:t>
            </a:r>
            <a:r>
              <a:rPr lang="en-US" sz="2000" dirty="0" err="1">
                <a:effectLst/>
              </a:rPr>
              <a:t>andra</a:t>
            </a:r>
            <a:r>
              <a:rPr lang="en-US" sz="2000" dirty="0">
                <a:effectLst/>
              </a:rPr>
              <a:t> </a:t>
            </a:r>
            <a:r>
              <a:rPr lang="en-US" sz="2000" dirty="0" err="1">
                <a:effectLst/>
              </a:rPr>
              <a:t>aktiviteter</a:t>
            </a:r>
            <a:r>
              <a:rPr lang="en-US" sz="2000" dirty="0">
                <a:effectLst/>
              </a:rPr>
              <a:t>. Detta </a:t>
            </a:r>
            <a:r>
              <a:rPr lang="en-US" sz="2000" dirty="0" err="1">
                <a:effectLst/>
              </a:rPr>
              <a:t>gäller</a:t>
            </a:r>
            <a:r>
              <a:rPr lang="en-US" sz="2000" dirty="0">
                <a:effectLst/>
              </a:rPr>
              <a:t> </a:t>
            </a:r>
            <a:r>
              <a:rPr lang="en-US" sz="2000" dirty="0" err="1">
                <a:effectLst/>
              </a:rPr>
              <a:t>såväl</a:t>
            </a:r>
            <a:r>
              <a:rPr lang="en-US" sz="2000" dirty="0">
                <a:effectLst/>
              </a:rPr>
              <a:t> </a:t>
            </a:r>
            <a:r>
              <a:rPr lang="en-US" sz="2000" dirty="0" err="1">
                <a:effectLst/>
              </a:rPr>
              <a:t>spelare</a:t>
            </a:r>
            <a:r>
              <a:rPr lang="en-US" sz="2000" dirty="0">
                <a:effectLst/>
              </a:rPr>
              <a:t> </a:t>
            </a:r>
            <a:r>
              <a:rPr lang="en-US" sz="2000" dirty="0" err="1">
                <a:effectLst/>
              </a:rPr>
              <a:t>som</a:t>
            </a:r>
            <a:r>
              <a:rPr lang="en-US" sz="2000" dirty="0">
                <a:effectLst/>
              </a:rPr>
              <a:t> </a:t>
            </a:r>
            <a:r>
              <a:rPr lang="en-US" sz="2000" dirty="0" err="1">
                <a:effectLst/>
              </a:rPr>
              <a:t>ledare</a:t>
            </a:r>
            <a:r>
              <a:rPr lang="en-US" sz="2000" dirty="0">
                <a:effectLst/>
              </a:rPr>
              <a:t>. </a:t>
            </a:r>
          </a:p>
          <a:p>
            <a:pPr>
              <a:lnSpc>
                <a:spcPct val="90000"/>
              </a:lnSpc>
              <a:spcAft>
                <a:spcPts val="600"/>
              </a:spcAft>
            </a:pPr>
            <a:endParaRPr lang="en-US" sz="2000" dirty="0">
              <a:effectLst/>
            </a:endParaRPr>
          </a:p>
          <a:p>
            <a:pPr indent="-228600">
              <a:lnSpc>
                <a:spcPct val="90000"/>
              </a:lnSpc>
              <a:spcAft>
                <a:spcPts val="600"/>
              </a:spcAft>
              <a:buFont typeface="Arial" panose="020B0604020202020204" pitchFamily="34" charset="0"/>
              <a:buChar char="•"/>
            </a:pPr>
            <a:r>
              <a:rPr lang="sv-SE" sz="2100" dirty="0">
                <a:effectLst/>
                <a:latin typeface="Calibri" panose="020F0502020204030204" pitchFamily="34" charset="0"/>
                <a:ea typeface="Times New Roman" panose="02020603050405020304" pitchFamily="18" charset="0"/>
                <a:cs typeface="Times New Roman" panose="02020603050405020304" pitchFamily="18" charset="0"/>
              </a:rPr>
              <a:t>Medlemsavgifter faktureras via laget.se och de tar ut en serviceavgift på 19 kr/spelare. </a:t>
            </a:r>
            <a:endParaRPr lang="en-US" sz="2100" dirty="0">
              <a:effectLst/>
            </a:endParaRPr>
          </a:p>
          <a:p>
            <a:pPr>
              <a:lnSpc>
                <a:spcPct val="90000"/>
              </a:lnSpc>
              <a:spcAft>
                <a:spcPts val="600"/>
              </a:spcAft>
            </a:pPr>
            <a:endParaRPr lang="en-US" sz="2000" dirty="0">
              <a:effectLst/>
            </a:endParaRPr>
          </a:p>
          <a:p>
            <a:pPr indent="-228600">
              <a:lnSpc>
                <a:spcPct val="90000"/>
              </a:lnSpc>
              <a:spcAft>
                <a:spcPts val="600"/>
              </a:spcAft>
              <a:buFont typeface="Arial" panose="020B0604020202020204" pitchFamily="34" charset="0"/>
              <a:buChar char="•"/>
            </a:pPr>
            <a:r>
              <a:rPr lang="en-US" sz="2000" dirty="0">
                <a:effectLst/>
              </a:rPr>
              <a:t>Ur </a:t>
            </a:r>
            <a:r>
              <a:rPr lang="en-US" sz="2000" dirty="0" err="1">
                <a:effectLst/>
              </a:rPr>
              <a:t>ett</a:t>
            </a:r>
            <a:r>
              <a:rPr lang="en-US" sz="2000" dirty="0">
                <a:effectLst/>
              </a:rPr>
              <a:t> rent </a:t>
            </a:r>
            <a:r>
              <a:rPr lang="en-US" sz="2000" dirty="0" err="1">
                <a:effectLst/>
              </a:rPr>
              <a:t>försäkringsperspektiv</a:t>
            </a:r>
            <a:r>
              <a:rPr lang="en-US" sz="2000" dirty="0">
                <a:effectLst/>
              </a:rPr>
              <a:t> </a:t>
            </a:r>
            <a:r>
              <a:rPr lang="en-US" sz="2000" dirty="0" err="1">
                <a:effectLst/>
              </a:rPr>
              <a:t>är</a:t>
            </a:r>
            <a:r>
              <a:rPr lang="en-US" sz="2000" dirty="0">
                <a:effectLst/>
              </a:rPr>
              <a:t> det </a:t>
            </a:r>
            <a:r>
              <a:rPr lang="en-US" sz="2000" dirty="0" err="1">
                <a:effectLst/>
              </a:rPr>
              <a:t>viktigt</a:t>
            </a:r>
            <a:r>
              <a:rPr lang="en-US" sz="2000" dirty="0">
                <a:effectLst/>
              </a:rPr>
              <a:t> att den </a:t>
            </a:r>
            <a:r>
              <a:rPr lang="en-US" sz="2000" dirty="0" err="1">
                <a:effectLst/>
              </a:rPr>
              <a:t>som</a:t>
            </a:r>
            <a:r>
              <a:rPr lang="en-US" sz="2000" dirty="0">
                <a:effectLst/>
              </a:rPr>
              <a:t> </a:t>
            </a:r>
            <a:r>
              <a:rPr lang="en-US" sz="2000" dirty="0" err="1">
                <a:effectLst/>
              </a:rPr>
              <a:t>drabbas</a:t>
            </a:r>
            <a:r>
              <a:rPr lang="en-US" sz="2000" dirty="0">
                <a:effectLst/>
              </a:rPr>
              <a:t> av en </a:t>
            </a:r>
            <a:r>
              <a:rPr lang="en-US" sz="2000" dirty="0" err="1">
                <a:effectLst/>
              </a:rPr>
              <a:t>skada</a:t>
            </a:r>
            <a:r>
              <a:rPr lang="en-US" sz="2000" dirty="0">
                <a:effectLst/>
              </a:rPr>
              <a:t> i </a:t>
            </a:r>
            <a:r>
              <a:rPr lang="en-US" sz="2000" dirty="0" err="1">
                <a:effectLst/>
              </a:rPr>
              <a:t>vår</a:t>
            </a:r>
            <a:r>
              <a:rPr lang="en-US" sz="2000" dirty="0">
                <a:effectLst/>
              </a:rPr>
              <a:t> </a:t>
            </a:r>
            <a:r>
              <a:rPr lang="en-US" sz="2000" dirty="0" err="1">
                <a:effectLst/>
              </a:rPr>
              <a:t>verksamhet</a:t>
            </a:r>
            <a:r>
              <a:rPr lang="en-US" sz="2000" dirty="0">
                <a:effectLst/>
              </a:rPr>
              <a:t> </a:t>
            </a:r>
            <a:r>
              <a:rPr lang="en-US" sz="2000" dirty="0" err="1">
                <a:effectLst/>
              </a:rPr>
              <a:t>söker</a:t>
            </a:r>
            <a:r>
              <a:rPr lang="en-US" sz="2000" dirty="0">
                <a:effectLst/>
              </a:rPr>
              <a:t> </a:t>
            </a:r>
            <a:r>
              <a:rPr lang="en-US" sz="2000" dirty="0" err="1">
                <a:effectLst/>
              </a:rPr>
              <a:t>vård</a:t>
            </a:r>
            <a:r>
              <a:rPr lang="en-US" sz="2000" dirty="0">
                <a:effectLst/>
              </a:rPr>
              <a:t> och </a:t>
            </a:r>
            <a:r>
              <a:rPr lang="en-US" sz="2000" dirty="0" err="1">
                <a:effectLst/>
              </a:rPr>
              <a:t>får</a:t>
            </a:r>
            <a:r>
              <a:rPr lang="en-US" sz="2000" dirty="0">
                <a:effectLst/>
              </a:rPr>
              <a:t> den </a:t>
            </a:r>
            <a:r>
              <a:rPr lang="en-US" sz="2000" dirty="0" err="1">
                <a:effectLst/>
              </a:rPr>
              <a:t>dokumenterad</a:t>
            </a:r>
            <a:r>
              <a:rPr lang="en-US" sz="2000" dirty="0">
                <a:effectLst/>
              </a:rPr>
              <a:t> (</a:t>
            </a:r>
            <a:r>
              <a:rPr lang="en-US" sz="2000" dirty="0" err="1">
                <a:effectLst/>
              </a:rPr>
              <a:t>journalförd</a:t>
            </a:r>
            <a:r>
              <a:rPr lang="en-US" sz="2000" dirty="0">
                <a:effectLst/>
              </a:rPr>
              <a:t>) hos </a:t>
            </a:r>
            <a:r>
              <a:rPr lang="en-US" sz="2000" dirty="0" err="1">
                <a:effectLst/>
              </a:rPr>
              <a:t>vårdgivare</a:t>
            </a:r>
            <a:r>
              <a:rPr lang="en-US" sz="2000" dirty="0">
                <a:effectLst/>
              </a:rPr>
              <a:t> </a:t>
            </a:r>
            <a:r>
              <a:rPr lang="en-US" sz="2000" dirty="0" err="1">
                <a:effectLst/>
              </a:rPr>
              <a:t>som</a:t>
            </a:r>
            <a:r>
              <a:rPr lang="en-US" sz="2000" dirty="0">
                <a:effectLst/>
              </a:rPr>
              <a:t> </a:t>
            </a:r>
            <a:r>
              <a:rPr lang="en-US" sz="2000" dirty="0" err="1">
                <a:effectLst/>
              </a:rPr>
              <a:t>är</a:t>
            </a:r>
            <a:r>
              <a:rPr lang="en-US" sz="2000" dirty="0">
                <a:effectLst/>
              </a:rPr>
              <a:t> </a:t>
            </a:r>
            <a:r>
              <a:rPr lang="en-US" sz="2000" dirty="0" err="1">
                <a:effectLst/>
              </a:rPr>
              <a:t>godkänd</a:t>
            </a:r>
            <a:r>
              <a:rPr lang="en-US" sz="2000" dirty="0">
                <a:effectLst/>
              </a:rPr>
              <a:t> av </a:t>
            </a:r>
            <a:r>
              <a:rPr lang="en-US" sz="2000" dirty="0" err="1">
                <a:effectLst/>
              </a:rPr>
              <a:t>Försäkringskassan</a:t>
            </a:r>
            <a:r>
              <a:rPr lang="en-US" sz="2000" dirty="0">
                <a:effectLst/>
              </a:rPr>
              <a:t>.</a:t>
            </a:r>
          </a:p>
          <a:p>
            <a:pPr>
              <a:lnSpc>
                <a:spcPct val="90000"/>
              </a:lnSpc>
              <a:spcAft>
                <a:spcPts val="600"/>
              </a:spcAft>
            </a:pPr>
            <a:r>
              <a:rPr lang="en-US" sz="2000" u="sng" dirty="0">
                <a:effectLst/>
                <a:hlinkClick r:id="rId2"/>
              </a:rPr>
              <a:t>https://www.folksam.se/forsakringar/idrottsforsakring/fotboll</a:t>
            </a:r>
            <a:endParaRPr lang="en-US" sz="2000" dirty="0">
              <a:effectLst/>
            </a:endParaRPr>
          </a:p>
        </p:txBody>
      </p:sp>
      <p:pic>
        <p:nvPicPr>
          <p:cNvPr id="3074" name="Picture 2" descr="Medlemsavgift 2022 - Sävsjö RK - Ridsport - IdrottOnline Klubb">
            <a:extLst>
              <a:ext uri="{FF2B5EF4-FFF2-40B4-BE49-F238E27FC236}">
                <a16:creationId xmlns:a16="http://schemas.microsoft.com/office/drawing/2014/main" id="{5A606B86-AAAB-8EA9-D7F4-2D3832B3A6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15" b="21164"/>
          <a:stretch/>
        </p:blipFill>
        <p:spPr bwMode="auto">
          <a:xfrm>
            <a:off x="8423932" y="168876"/>
            <a:ext cx="2338057" cy="26319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Platshållare för innehåll 3">
            <a:extLst>
              <a:ext uri="{FF2B5EF4-FFF2-40B4-BE49-F238E27FC236}">
                <a16:creationId xmlns:a16="http://schemas.microsoft.com/office/drawing/2014/main" id="{7866859B-F63E-DDA2-90BD-0E0FEA3C57FC}"/>
              </a:ext>
            </a:extLst>
          </p:cNvPr>
          <p:cNvGraphicFramePr>
            <a:graphicFrameLocks noGrp="1"/>
          </p:cNvGraphicFramePr>
          <p:nvPr>
            <p:ph idx="1"/>
            <p:extLst>
              <p:ext uri="{D42A27DB-BD31-4B8C-83A1-F6EECF244321}">
                <p14:modId xmlns:p14="http://schemas.microsoft.com/office/powerpoint/2010/main" val="2426836345"/>
              </p:ext>
            </p:extLst>
          </p:nvPr>
        </p:nvGraphicFramePr>
        <p:xfrm>
          <a:off x="7273746" y="2961503"/>
          <a:ext cx="4638420" cy="3138619"/>
        </p:xfrm>
        <a:graphic>
          <a:graphicData uri="http://schemas.openxmlformats.org/drawingml/2006/table">
            <a:tbl>
              <a:tblPr firstRow="1" firstCol="1" bandRow="1">
                <a:tableStyleId>{5C22544A-7EE6-4342-B048-85BDC9FD1C3A}</a:tableStyleId>
              </a:tblPr>
              <a:tblGrid>
                <a:gridCol w="2448194">
                  <a:extLst>
                    <a:ext uri="{9D8B030D-6E8A-4147-A177-3AD203B41FA5}">
                      <a16:colId xmlns:a16="http://schemas.microsoft.com/office/drawing/2014/main" val="1753530635"/>
                    </a:ext>
                  </a:extLst>
                </a:gridCol>
                <a:gridCol w="2190226">
                  <a:extLst>
                    <a:ext uri="{9D8B030D-6E8A-4147-A177-3AD203B41FA5}">
                      <a16:colId xmlns:a16="http://schemas.microsoft.com/office/drawing/2014/main" val="738502492"/>
                    </a:ext>
                  </a:extLst>
                </a:gridCol>
              </a:tblGrid>
              <a:tr h="285329">
                <a:tc>
                  <a:txBody>
                    <a:bodyPr/>
                    <a:lstStyle/>
                    <a:p>
                      <a:pPr>
                        <a:lnSpc>
                          <a:spcPct val="110000"/>
                        </a:lnSpc>
                        <a:spcAft>
                          <a:spcPts val="600"/>
                        </a:spcAft>
                      </a:pPr>
                      <a:r>
                        <a:rPr lang="sv-SE" sz="1600">
                          <a:effectLst/>
                        </a:rPr>
                        <a:t>Lag</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tc>
                  <a:txBody>
                    <a:bodyPr/>
                    <a:lstStyle/>
                    <a:p>
                      <a:pPr>
                        <a:lnSpc>
                          <a:spcPct val="110000"/>
                        </a:lnSpc>
                        <a:spcAft>
                          <a:spcPts val="600"/>
                        </a:spcAft>
                      </a:pPr>
                      <a:r>
                        <a:rPr lang="sv-SE" sz="1600">
                          <a:effectLst/>
                        </a:rPr>
                        <a:t>Fotboll</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extLst>
                  <a:ext uri="{0D108BD9-81ED-4DB2-BD59-A6C34878D82A}">
                    <a16:rowId xmlns:a16="http://schemas.microsoft.com/office/drawing/2014/main" val="1049080974"/>
                  </a:ext>
                </a:extLst>
              </a:tr>
              <a:tr h="285329">
                <a:tc>
                  <a:txBody>
                    <a:bodyPr/>
                    <a:lstStyle/>
                    <a:p>
                      <a:pPr>
                        <a:lnSpc>
                          <a:spcPct val="110000"/>
                        </a:lnSpc>
                        <a:spcAft>
                          <a:spcPts val="600"/>
                        </a:spcAft>
                      </a:pPr>
                      <a:r>
                        <a:rPr lang="sv-SE" sz="1600">
                          <a:effectLst/>
                        </a:rPr>
                        <a:t>Senior</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tc>
                  <a:txBody>
                    <a:bodyPr/>
                    <a:lstStyle/>
                    <a:p>
                      <a:pPr>
                        <a:lnSpc>
                          <a:spcPct val="110000"/>
                        </a:lnSpc>
                        <a:spcAft>
                          <a:spcPts val="600"/>
                        </a:spcAft>
                      </a:pPr>
                      <a:r>
                        <a:rPr lang="sv-SE" sz="1600">
                          <a:effectLst/>
                        </a:rPr>
                        <a:t>2 200 kr</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extLst>
                  <a:ext uri="{0D108BD9-81ED-4DB2-BD59-A6C34878D82A}">
                    <a16:rowId xmlns:a16="http://schemas.microsoft.com/office/drawing/2014/main" val="4129853088"/>
                  </a:ext>
                </a:extLst>
              </a:tr>
              <a:tr h="285329">
                <a:tc>
                  <a:txBody>
                    <a:bodyPr/>
                    <a:lstStyle/>
                    <a:p>
                      <a:pPr>
                        <a:lnSpc>
                          <a:spcPct val="110000"/>
                        </a:lnSpc>
                        <a:spcAft>
                          <a:spcPts val="600"/>
                        </a:spcAft>
                      </a:pPr>
                      <a:r>
                        <a:rPr lang="sv-SE" sz="1600">
                          <a:effectLst/>
                        </a:rPr>
                        <a:t>C-lag</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tc>
                  <a:txBody>
                    <a:bodyPr/>
                    <a:lstStyle/>
                    <a:p>
                      <a:pPr>
                        <a:lnSpc>
                          <a:spcPct val="110000"/>
                        </a:lnSpc>
                        <a:spcAft>
                          <a:spcPts val="600"/>
                        </a:spcAft>
                      </a:pPr>
                      <a:r>
                        <a:rPr lang="sv-SE" sz="1600">
                          <a:effectLst/>
                        </a:rPr>
                        <a:t>1 300 kr</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extLst>
                  <a:ext uri="{0D108BD9-81ED-4DB2-BD59-A6C34878D82A}">
                    <a16:rowId xmlns:a16="http://schemas.microsoft.com/office/drawing/2014/main" val="1759455474"/>
                  </a:ext>
                </a:extLst>
              </a:tr>
              <a:tr h="285329">
                <a:tc>
                  <a:txBody>
                    <a:bodyPr/>
                    <a:lstStyle/>
                    <a:p>
                      <a:pPr>
                        <a:lnSpc>
                          <a:spcPct val="110000"/>
                        </a:lnSpc>
                        <a:spcAft>
                          <a:spcPts val="600"/>
                        </a:spcAft>
                      </a:pPr>
                      <a:r>
                        <a:rPr lang="sv-SE" sz="1600">
                          <a:effectLst/>
                        </a:rPr>
                        <a:t>Junior</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tc>
                  <a:txBody>
                    <a:bodyPr/>
                    <a:lstStyle/>
                    <a:p>
                      <a:pPr>
                        <a:lnSpc>
                          <a:spcPct val="110000"/>
                        </a:lnSpc>
                        <a:spcAft>
                          <a:spcPts val="600"/>
                        </a:spcAft>
                      </a:pPr>
                      <a:r>
                        <a:rPr lang="sv-SE" sz="1600">
                          <a:effectLst/>
                        </a:rPr>
                        <a:t>2 000 kr</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extLst>
                  <a:ext uri="{0D108BD9-81ED-4DB2-BD59-A6C34878D82A}">
                    <a16:rowId xmlns:a16="http://schemas.microsoft.com/office/drawing/2014/main" val="642940494"/>
                  </a:ext>
                </a:extLst>
              </a:tr>
              <a:tr h="285329">
                <a:tc>
                  <a:txBody>
                    <a:bodyPr/>
                    <a:lstStyle/>
                    <a:p>
                      <a:pPr>
                        <a:lnSpc>
                          <a:spcPct val="110000"/>
                        </a:lnSpc>
                        <a:spcAft>
                          <a:spcPts val="600"/>
                        </a:spcAft>
                      </a:pPr>
                      <a:r>
                        <a:rPr lang="sv-SE" sz="1600">
                          <a:effectLst/>
                        </a:rPr>
                        <a:t>U 13-16år</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tc>
                  <a:txBody>
                    <a:bodyPr/>
                    <a:lstStyle/>
                    <a:p>
                      <a:pPr>
                        <a:lnSpc>
                          <a:spcPct val="110000"/>
                        </a:lnSpc>
                        <a:spcAft>
                          <a:spcPts val="600"/>
                        </a:spcAft>
                      </a:pPr>
                      <a:r>
                        <a:rPr lang="sv-SE" sz="1600">
                          <a:effectLst/>
                        </a:rPr>
                        <a:t>1 800 kr</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extLst>
                  <a:ext uri="{0D108BD9-81ED-4DB2-BD59-A6C34878D82A}">
                    <a16:rowId xmlns:a16="http://schemas.microsoft.com/office/drawing/2014/main" val="4192119393"/>
                  </a:ext>
                </a:extLst>
              </a:tr>
              <a:tr h="285329">
                <a:tc>
                  <a:txBody>
                    <a:bodyPr/>
                    <a:lstStyle/>
                    <a:p>
                      <a:pPr>
                        <a:lnSpc>
                          <a:spcPct val="110000"/>
                        </a:lnSpc>
                        <a:spcAft>
                          <a:spcPts val="600"/>
                        </a:spcAft>
                      </a:pPr>
                      <a:r>
                        <a:rPr lang="sv-SE" sz="1600">
                          <a:effectLst/>
                        </a:rPr>
                        <a:t>P/F 9-12år</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tc>
                  <a:txBody>
                    <a:bodyPr/>
                    <a:lstStyle/>
                    <a:p>
                      <a:pPr>
                        <a:lnSpc>
                          <a:spcPct val="110000"/>
                        </a:lnSpc>
                        <a:spcAft>
                          <a:spcPts val="600"/>
                        </a:spcAft>
                      </a:pPr>
                      <a:r>
                        <a:rPr lang="sv-SE" sz="1600">
                          <a:effectLst/>
                        </a:rPr>
                        <a:t>1 500 kr</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extLst>
                  <a:ext uri="{0D108BD9-81ED-4DB2-BD59-A6C34878D82A}">
                    <a16:rowId xmlns:a16="http://schemas.microsoft.com/office/drawing/2014/main" val="3611834627"/>
                  </a:ext>
                </a:extLst>
              </a:tr>
              <a:tr h="285329">
                <a:tc>
                  <a:txBody>
                    <a:bodyPr/>
                    <a:lstStyle/>
                    <a:p>
                      <a:pPr>
                        <a:lnSpc>
                          <a:spcPct val="110000"/>
                        </a:lnSpc>
                        <a:spcAft>
                          <a:spcPts val="600"/>
                        </a:spcAft>
                      </a:pPr>
                      <a:r>
                        <a:rPr lang="sv-SE" sz="1600">
                          <a:effectLst/>
                        </a:rPr>
                        <a:t>P/F 7-8 år</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tc>
                  <a:txBody>
                    <a:bodyPr/>
                    <a:lstStyle/>
                    <a:p>
                      <a:pPr>
                        <a:lnSpc>
                          <a:spcPct val="110000"/>
                        </a:lnSpc>
                        <a:spcAft>
                          <a:spcPts val="600"/>
                        </a:spcAft>
                      </a:pPr>
                      <a:r>
                        <a:rPr lang="sv-SE" sz="1600">
                          <a:effectLst/>
                        </a:rPr>
                        <a:t>1 300 kr</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extLst>
                  <a:ext uri="{0D108BD9-81ED-4DB2-BD59-A6C34878D82A}">
                    <a16:rowId xmlns:a16="http://schemas.microsoft.com/office/drawing/2014/main" val="1823116307"/>
                  </a:ext>
                </a:extLst>
              </a:tr>
              <a:tr h="285329">
                <a:tc>
                  <a:txBody>
                    <a:bodyPr/>
                    <a:lstStyle/>
                    <a:p>
                      <a:pPr>
                        <a:lnSpc>
                          <a:spcPct val="110000"/>
                        </a:lnSpc>
                        <a:spcAft>
                          <a:spcPts val="600"/>
                        </a:spcAft>
                      </a:pPr>
                      <a:r>
                        <a:rPr lang="sv-SE" sz="1600">
                          <a:effectLst/>
                        </a:rPr>
                        <a:t>Fotbollslekis*(5-6år)</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tc>
                  <a:txBody>
                    <a:bodyPr/>
                    <a:lstStyle/>
                    <a:p>
                      <a:pPr>
                        <a:lnSpc>
                          <a:spcPct val="110000"/>
                        </a:lnSpc>
                        <a:spcAft>
                          <a:spcPts val="600"/>
                        </a:spcAft>
                      </a:pPr>
                      <a:r>
                        <a:rPr lang="sv-SE" sz="1600">
                          <a:effectLst/>
                        </a:rPr>
                        <a:t>600 kr (300/300)</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extLst>
                  <a:ext uri="{0D108BD9-81ED-4DB2-BD59-A6C34878D82A}">
                    <a16:rowId xmlns:a16="http://schemas.microsoft.com/office/drawing/2014/main" val="2326992523"/>
                  </a:ext>
                </a:extLst>
              </a:tr>
              <a:tr h="285329">
                <a:tc>
                  <a:txBody>
                    <a:bodyPr/>
                    <a:lstStyle/>
                    <a:p>
                      <a:pPr>
                        <a:lnSpc>
                          <a:spcPct val="110000"/>
                        </a:lnSpc>
                        <a:spcAft>
                          <a:spcPts val="600"/>
                        </a:spcAft>
                      </a:pPr>
                      <a:r>
                        <a:rPr lang="sv-SE" sz="1600">
                          <a:effectLst/>
                        </a:rPr>
                        <a:t>Ledare**</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tc>
                  <a:txBody>
                    <a:bodyPr/>
                    <a:lstStyle/>
                    <a:p>
                      <a:pPr>
                        <a:lnSpc>
                          <a:spcPct val="110000"/>
                        </a:lnSpc>
                        <a:spcAft>
                          <a:spcPts val="600"/>
                        </a:spcAft>
                      </a:pPr>
                      <a:r>
                        <a:rPr lang="sv-SE" sz="1600">
                          <a:effectLst/>
                        </a:rPr>
                        <a:t>200 kr</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extLst>
                  <a:ext uri="{0D108BD9-81ED-4DB2-BD59-A6C34878D82A}">
                    <a16:rowId xmlns:a16="http://schemas.microsoft.com/office/drawing/2014/main" val="1791165170"/>
                  </a:ext>
                </a:extLst>
              </a:tr>
              <a:tr h="285329">
                <a:tc>
                  <a:txBody>
                    <a:bodyPr/>
                    <a:lstStyle/>
                    <a:p>
                      <a:pPr>
                        <a:lnSpc>
                          <a:spcPct val="110000"/>
                        </a:lnSpc>
                        <a:spcAft>
                          <a:spcPts val="600"/>
                        </a:spcAft>
                      </a:pPr>
                      <a:r>
                        <a:rPr lang="sv-SE" sz="1600">
                          <a:effectLst/>
                        </a:rPr>
                        <a:t>Familj***</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tc>
                  <a:txBody>
                    <a:bodyPr/>
                    <a:lstStyle/>
                    <a:p>
                      <a:pPr>
                        <a:lnSpc>
                          <a:spcPct val="110000"/>
                        </a:lnSpc>
                        <a:spcAft>
                          <a:spcPts val="600"/>
                        </a:spcAft>
                      </a:pPr>
                      <a:r>
                        <a:rPr lang="sv-SE" sz="1600">
                          <a:effectLst/>
                        </a:rPr>
                        <a:t>3 600 kr</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extLst>
                  <a:ext uri="{0D108BD9-81ED-4DB2-BD59-A6C34878D82A}">
                    <a16:rowId xmlns:a16="http://schemas.microsoft.com/office/drawing/2014/main" val="2271689008"/>
                  </a:ext>
                </a:extLst>
              </a:tr>
              <a:tr h="285329">
                <a:tc>
                  <a:txBody>
                    <a:bodyPr/>
                    <a:lstStyle/>
                    <a:p>
                      <a:pPr>
                        <a:lnSpc>
                          <a:spcPct val="110000"/>
                        </a:lnSpc>
                        <a:spcAft>
                          <a:spcPts val="600"/>
                        </a:spcAft>
                      </a:pPr>
                      <a:r>
                        <a:rPr lang="sv-SE" sz="1600">
                          <a:effectLst/>
                        </a:rPr>
                        <a:t>Stödmedlem</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tc>
                  <a:txBody>
                    <a:bodyPr/>
                    <a:lstStyle/>
                    <a:p>
                      <a:pPr>
                        <a:lnSpc>
                          <a:spcPct val="110000"/>
                        </a:lnSpc>
                        <a:spcAft>
                          <a:spcPts val="600"/>
                        </a:spcAft>
                      </a:pPr>
                      <a:r>
                        <a:rPr lang="sv-SE" sz="1600">
                          <a:effectLst/>
                        </a:rPr>
                        <a:t>200 kr</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extLst>
                  <a:ext uri="{0D108BD9-81ED-4DB2-BD59-A6C34878D82A}">
                    <a16:rowId xmlns:a16="http://schemas.microsoft.com/office/drawing/2014/main" val="1673060797"/>
                  </a:ext>
                </a:extLst>
              </a:tr>
            </a:tbl>
          </a:graphicData>
        </a:graphic>
      </p:graphicFrame>
    </p:spTree>
    <p:extLst>
      <p:ext uri="{BB962C8B-B14F-4D97-AF65-F5344CB8AC3E}">
        <p14:creationId xmlns:p14="http://schemas.microsoft.com/office/powerpoint/2010/main" val="832895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49CF53D2-805F-2283-E295-CC1E24F5AB9E}"/>
              </a:ext>
            </a:extLst>
          </p:cNvPr>
          <p:cNvSpPr>
            <a:spLocks noGrp="1"/>
          </p:cNvSpPr>
          <p:nvPr>
            <p:ph type="title"/>
          </p:nvPr>
        </p:nvSpPr>
        <p:spPr>
          <a:xfrm>
            <a:off x="572493" y="238539"/>
            <a:ext cx="11018520" cy="1434415"/>
          </a:xfrm>
        </p:spPr>
        <p:txBody>
          <a:bodyPr anchor="b">
            <a:normAutofit/>
          </a:bodyPr>
          <a:lstStyle/>
          <a:p>
            <a:r>
              <a:rPr lang="sv-SE" sz="5400"/>
              <a:t>Laget.se</a:t>
            </a:r>
          </a:p>
        </p:txBody>
      </p:sp>
      <p:sp>
        <p:nvSpPr>
          <p:cNvPr id="512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4C9909B6-1E07-E53C-1922-80918B17F55F}"/>
              </a:ext>
            </a:extLst>
          </p:cNvPr>
          <p:cNvSpPr>
            <a:spLocks noGrp="1"/>
          </p:cNvSpPr>
          <p:nvPr>
            <p:ph idx="1"/>
          </p:nvPr>
        </p:nvSpPr>
        <p:spPr>
          <a:xfrm>
            <a:off x="572493" y="2071316"/>
            <a:ext cx="6713552" cy="4119172"/>
          </a:xfrm>
        </p:spPr>
        <p:txBody>
          <a:bodyPr anchor="t">
            <a:normAutofit/>
          </a:bodyPr>
          <a:lstStyle/>
          <a:p>
            <a:pPr marL="0" indent="0">
              <a:spcAft>
                <a:spcPts val="600"/>
              </a:spcAft>
              <a:buNone/>
            </a:pPr>
            <a:r>
              <a:rPr lang="sv-SE" sz="1600" dirty="0">
                <a:effectLst/>
                <a:latin typeface="Calibri" panose="020F0502020204030204" pitchFamily="34" charset="0"/>
                <a:ea typeface="Yu Mincho" panose="02020400000000000000" pitchFamily="18" charset="-128"/>
                <a:cs typeface="Times New Roman" panose="02020603050405020304" pitchFamily="18" charset="0"/>
              </a:rPr>
              <a:t>Kärra KIF har valt Laget.se som hemsida. </a:t>
            </a:r>
            <a:r>
              <a:rPr lang="sv-SE" sz="1600" dirty="0">
                <a:effectLst/>
                <a:latin typeface="Calibri" panose="020F0502020204030204" pitchFamily="34" charset="0"/>
                <a:ea typeface="Times New Roman" panose="02020603050405020304" pitchFamily="18" charset="0"/>
                <a:cs typeface="Times New Roman" panose="02020603050405020304" pitchFamily="18" charset="0"/>
              </a:rPr>
              <a:t>Detta gäller kring ert lag i laget.se</a:t>
            </a:r>
            <a:endParaRPr lang="sv-SE" sz="1600" dirty="0">
              <a:effectLst/>
              <a:latin typeface="Calibri" panose="020F0502020204030204" pitchFamily="34" charset="0"/>
              <a:ea typeface="Yu Mincho" panose="02020400000000000000" pitchFamily="18" charset="-128"/>
              <a:cs typeface="Times New Roman" panose="02020603050405020304" pitchFamily="18" charset="0"/>
            </a:endParaRPr>
          </a:p>
          <a:p>
            <a:pPr>
              <a:spcAft>
                <a:spcPts val="600"/>
              </a:spcAft>
            </a:pPr>
            <a:r>
              <a:rPr lang="sv-SE" sz="1600" b="1" dirty="0">
                <a:effectLst/>
                <a:latin typeface="Calibri" panose="020F0502020204030204" pitchFamily="34" charset="0"/>
                <a:ea typeface="Times New Roman" panose="02020603050405020304" pitchFamily="18" charset="0"/>
                <a:cs typeface="Times New Roman" panose="02020603050405020304" pitchFamily="18" charset="0"/>
              </a:rPr>
              <a:t>laget.se är </a:t>
            </a:r>
            <a:r>
              <a:rPr lang="sv-SE" sz="1600" b="1" dirty="0">
                <a:latin typeface="Calibri" panose="020F0502020204030204" pitchFamily="34" charset="0"/>
                <a:ea typeface="Times New Roman" panose="02020603050405020304" pitchFamily="18" charset="0"/>
                <a:cs typeface="Times New Roman" panose="02020603050405020304" pitchFamily="18" charset="0"/>
              </a:rPr>
              <a:t>vårt</a:t>
            </a:r>
            <a:r>
              <a:rPr lang="sv-SE" sz="1600" b="1" dirty="0">
                <a:effectLst/>
                <a:latin typeface="Calibri" panose="020F0502020204030204" pitchFamily="34" charset="0"/>
                <a:ea typeface="Times New Roman" panose="02020603050405020304" pitchFamily="18" charset="0"/>
                <a:cs typeface="Times New Roman" panose="02020603050405020304" pitchFamily="18" charset="0"/>
              </a:rPr>
              <a:t> centrala verktyg för kommunikation och administration. </a:t>
            </a:r>
            <a:endParaRPr lang="sv-SE" sz="16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spcAft>
                <a:spcPts val="600"/>
              </a:spcAft>
              <a:buNone/>
            </a:pPr>
            <a:r>
              <a:rPr lang="sv-SE" sz="1600" dirty="0">
                <a:effectLst/>
                <a:latin typeface="Calibri" panose="020F0502020204030204" pitchFamily="34" charset="0"/>
                <a:ea typeface="Times New Roman" panose="02020603050405020304" pitchFamily="18" charset="0"/>
                <a:cs typeface="Times New Roman" panose="02020603050405020304" pitchFamily="18" charset="0"/>
              </a:rPr>
              <a:t>Dessa punkter ska uppfyllas av alla lag:</a:t>
            </a:r>
            <a:endParaRPr lang="sv-SE" sz="16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spcAft>
                <a:spcPts val="600"/>
              </a:spcAft>
              <a:buNone/>
            </a:pPr>
            <a:r>
              <a:rPr lang="sv-SE" sz="1600" dirty="0">
                <a:effectLst/>
                <a:latin typeface="Calibri" panose="020F0502020204030204" pitchFamily="34" charset="0"/>
                <a:ea typeface="Times New Roman" panose="02020603050405020304" pitchFamily="18" charset="0"/>
                <a:cs typeface="Times New Roman" panose="02020603050405020304" pitchFamily="18" charset="0"/>
              </a:rPr>
              <a:t>1. Alla spelare under Medlemmar (namn och person nummer)</a:t>
            </a:r>
            <a:endParaRPr lang="sv-SE" sz="16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spcAft>
                <a:spcPts val="600"/>
              </a:spcAft>
              <a:buNone/>
            </a:pPr>
            <a:r>
              <a:rPr lang="sv-SE" sz="1600" dirty="0">
                <a:effectLst/>
                <a:latin typeface="Calibri" panose="020F0502020204030204" pitchFamily="34" charset="0"/>
                <a:ea typeface="Times New Roman" panose="02020603050405020304" pitchFamily="18" charset="0"/>
                <a:cs typeface="Times New Roman" panose="02020603050405020304" pitchFamily="18" charset="0"/>
              </a:rPr>
              <a:t>2. Samtliga målsmän per spelare som medlem. (namn och frekvent använd email)</a:t>
            </a:r>
            <a:endParaRPr lang="sv-SE" sz="16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spcAft>
                <a:spcPts val="600"/>
              </a:spcAft>
              <a:buNone/>
            </a:pPr>
            <a:r>
              <a:rPr lang="sv-SE" sz="1600" dirty="0">
                <a:effectLst/>
                <a:latin typeface="Calibri" panose="020F0502020204030204" pitchFamily="34" charset="0"/>
                <a:ea typeface="Times New Roman" panose="02020603050405020304" pitchFamily="18" charset="0"/>
                <a:cs typeface="Times New Roman" panose="02020603050405020304" pitchFamily="18" charset="0"/>
              </a:rPr>
              <a:t>3. Alla träningar, matcher och andra aktiviteter under Aktiviteter så att de hamnar i kalendern.</a:t>
            </a:r>
            <a:endParaRPr lang="sv-SE" sz="16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spcAft>
                <a:spcPts val="600"/>
              </a:spcAft>
              <a:buNone/>
            </a:pPr>
            <a:r>
              <a:rPr lang="sv-SE" sz="1600" dirty="0">
                <a:effectLst/>
                <a:latin typeface="Calibri" panose="020F0502020204030204" pitchFamily="34" charset="0"/>
                <a:ea typeface="Times New Roman" panose="02020603050405020304" pitchFamily="18" charset="0"/>
                <a:cs typeface="Times New Roman" panose="02020603050405020304" pitchFamily="18" charset="0"/>
              </a:rPr>
              <a:t>4. Närvaro rapportera alla aktiviteter löpande under säsongen.</a:t>
            </a:r>
            <a:endParaRPr lang="sv-SE" sz="16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spcAft>
                <a:spcPts val="600"/>
              </a:spcAft>
              <a:buNone/>
            </a:pPr>
            <a:r>
              <a:rPr lang="sv-SE" sz="1600" dirty="0">
                <a:effectLst/>
                <a:latin typeface="Calibri" panose="020F0502020204030204" pitchFamily="34" charset="0"/>
                <a:ea typeface="Times New Roman" panose="02020603050405020304" pitchFamily="18" charset="0"/>
                <a:cs typeface="Times New Roman" panose="02020603050405020304" pitchFamily="18" charset="0"/>
              </a:rPr>
              <a:t>5. Löpande uppdatera med nyheter för att hålla alla välinformerade och göra hemsidan intressant att besöka.</a:t>
            </a:r>
            <a:endParaRPr lang="sv-SE" sz="16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buNone/>
            </a:pPr>
            <a:endParaRPr lang="sv-SE" sz="1400" dirty="0"/>
          </a:p>
        </p:txBody>
      </p:sp>
      <p:pic>
        <p:nvPicPr>
          <p:cNvPr id="5122" name="Picture 2" descr="laget.se | Örebro">
            <a:extLst>
              <a:ext uri="{FF2B5EF4-FFF2-40B4-BE49-F238E27FC236}">
                <a16:creationId xmlns:a16="http://schemas.microsoft.com/office/drawing/2014/main" id="{EAFA00E6-334D-C165-77E9-622F43AB98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435" r="38202"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816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486127-9710-9650-4C6A-1723B28D134E}"/>
              </a:ext>
            </a:extLst>
          </p:cNvPr>
          <p:cNvSpPr>
            <a:spLocks noGrp="1"/>
          </p:cNvSpPr>
          <p:nvPr>
            <p:ph type="title"/>
          </p:nvPr>
        </p:nvSpPr>
        <p:spPr>
          <a:xfrm>
            <a:off x="1913468" y="365125"/>
            <a:ext cx="9440332" cy="1325563"/>
          </a:xfrm>
        </p:spPr>
        <p:txBody>
          <a:bodyPr>
            <a:normAutofit/>
          </a:bodyPr>
          <a:lstStyle/>
          <a:p>
            <a:r>
              <a:rPr lang="sv-SE" sz="5400" b="1" dirty="0"/>
              <a:t>Klubbshop</a:t>
            </a:r>
          </a:p>
        </p:txBody>
      </p:sp>
      <p:pic>
        <p:nvPicPr>
          <p:cNvPr id="6" name="Bildobjekt 5">
            <a:extLst>
              <a:ext uri="{FF2B5EF4-FFF2-40B4-BE49-F238E27FC236}">
                <a16:creationId xmlns:a16="http://schemas.microsoft.com/office/drawing/2014/main" id="{2A958CDE-C7D7-5CDC-181C-A9EF4EF59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583769"/>
            <a:ext cx="914400" cy="888274"/>
          </a:xfrm>
          <a:prstGeom prst="rect">
            <a:avLst/>
          </a:prstGeom>
        </p:spPr>
      </p:pic>
      <p:sp>
        <p:nvSpPr>
          <p:cNvPr id="3" name="Platshållare för innehåll 2">
            <a:extLst>
              <a:ext uri="{FF2B5EF4-FFF2-40B4-BE49-F238E27FC236}">
                <a16:creationId xmlns:a16="http://schemas.microsoft.com/office/drawing/2014/main" id="{26EC33C5-B0D9-BC2C-9013-4F267ACD7BC4}"/>
              </a:ext>
            </a:extLst>
          </p:cNvPr>
          <p:cNvSpPr>
            <a:spLocks noGrp="1"/>
          </p:cNvSpPr>
          <p:nvPr>
            <p:ph idx="1"/>
          </p:nvPr>
        </p:nvSpPr>
        <p:spPr>
          <a:xfrm>
            <a:off x="838200" y="1825625"/>
            <a:ext cx="10515600" cy="4351338"/>
          </a:xfrm>
        </p:spPr>
        <p:txBody>
          <a:bodyPr>
            <a:normAutofit/>
          </a:bodyPr>
          <a:lstStyle/>
          <a:p>
            <a:pPr marL="0" indent="0">
              <a:spcAft>
                <a:spcPts val="600"/>
              </a:spcAft>
              <a:buNone/>
            </a:pPr>
            <a:r>
              <a:rPr lang="sv-SE" sz="2200" b="1" dirty="0">
                <a:effectLst/>
                <a:latin typeface="Calibri" panose="020F0502020204030204" pitchFamily="34" charset="0"/>
                <a:ea typeface="Times New Roman" panose="02020603050405020304" pitchFamily="18" charset="0"/>
                <a:cs typeface="Times New Roman" panose="02020603050405020304" pitchFamily="18" charset="0"/>
              </a:rPr>
              <a:t>Kärra KIF har sportföretaget Klubbhuset som leverantör av Kärra kläder. Märket som vi har avtal med och spelar i är Craft.</a:t>
            </a:r>
          </a:p>
          <a:p>
            <a:pPr marL="0" indent="0">
              <a:spcAft>
                <a:spcPts val="600"/>
              </a:spcAft>
              <a:buNone/>
            </a:pPr>
            <a:r>
              <a:rPr lang="sv-SE" sz="2200" dirty="0">
                <a:effectLst/>
                <a:latin typeface="Calibri" panose="020F0502020204030204" pitchFamily="34" charset="0"/>
                <a:ea typeface="Times New Roman" panose="02020603050405020304" pitchFamily="18" charset="0"/>
                <a:cs typeface="Times New Roman" panose="02020603050405020304" pitchFamily="18" charset="0"/>
              </a:rPr>
              <a:t>Om du vill beställa kläder så har du lite olika möjligheter till att göra detta: </a:t>
            </a:r>
          </a:p>
          <a:p>
            <a:pPr marL="0" indent="0">
              <a:spcAft>
                <a:spcPts val="600"/>
              </a:spcAft>
              <a:buNone/>
            </a:pPr>
            <a:r>
              <a:rPr lang="sv-SE" sz="2200" dirty="0">
                <a:effectLst/>
                <a:latin typeface="Calibri" panose="020F0502020204030204" pitchFamily="34" charset="0"/>
                <a:ea typeface="Times New Roman" panose="02020603050405020304" pitchFamily="18" charset="0"/>
                <a:cs typeface="Times New Roman" panose="02020603050405020304" pitchFamily="18" charset="0"/>
              </a:rPr>
              <a:t>1. Via webshopen på hemsidan. Under loggan på klubbhuset finns det en automatisk länk till webshopen där man fyller i det man vill beställa. Dessa beställningar gör man själv. Leverans av dessa kläder sker via post, uthämtning på utlämningsställe eller i Klubbhusets butik vid Valhalla.</a:t>
            </a:r>
          </a:p>
          <a:p>
            <a:pPr marL="0" indent="0">
              <a:spcAft>
                <a:spcPts val="600"/>
              </a:spcAft>
              <a:buNone/>
            </a:pPr>
            <a:r>
              <a:rPr lang="sv-SE" sz="2200" dirty="0">
                <a:effectLst/>
                <a:latin typeface="Calibri" panose="020F0502020204030204" pitchFamily="34" charset="0"/>
                <a:ea typeface="Times New Roman" panose="02020603050405020304" pitchFamily="18" charset="0"/>
                <a:cs typeface="Times New Roman" panose="02020603050405020304" pitchFamily="18" charset="0"/>
              </a:rPr>
              <a:t>2. </a:t>
            </a:r>
            <a:r>
              <a:rPr lang="sv-SE" sz="2200" dirty="0">
                <a:latin typeface="Calibri" panose="020F0502020204030204" pitchFamily="34" charset="0"/>
                <a:ea typeface="Times New Roman" panose="02020603050405020304" pitchFamily="18" charset="0"/>
                <a:cs typeface="Times New Roman" panose="02020603050405020304" pitchFamily="18" charset="0"/>
              </a:rPr>
              <a:t>Du</a:t>
            </a:r>
            <a:r>
              <a:rPr lang="sv-SE" sz="2200" dirty="0">
                <a:effectLst/>
                <a:latin typeface="Calibri" panose="020F0502020204030204" pitchFamily="34" charset="0"/>
                <a:ea typeface="Times New Roman" panose="02020603050405020304" pitchFamily="18" charset="0"/>
                <a:cs typeface="Times New Roman" panose="02020603050405020304" pitchFamily="18" charset="0"/>
              </a:rPr>
              <a:t> kan också köpa kläder direkt över disk i Klubbhusets butik vid Valhalla.</a:t>
            </a:r>
          </a:p>
          <a:p>
            <a:pPr marL="0" indent="0">
              <a:spcAft>
                <a:spcPts val="600"/>
              </a:spcAft>
              <a:buNone/>
            </a:pPr>
            <a:r>
              <a:rPr lang="sv-SE" sz="2200" dirty="0">
                <a:effectLst/>
                <a:latin typeface="Calibri" panose="020F0502020204030204" pitchFamily="34" charset="0"/>
                <a:ea typeface="Times New Roman" panose="02020603050405020304" pitchFamily="18" charset="0"/>
                <a:cs typeface="Times New Roman" panose="02020603050405020304" pitchFamily="18" charset="0"/>
              </a:rPr>
              <a:t>Vill </a:t>
            </a:r>
            <a:r>
              <a:rPr lang="sv-SE" sz="2200" dirty="0">
                <a:latin typeface="Calibri" panose="020F0502020204030204" pitchFamily="34" charset="0"/>
                <a:ea typeface="Times New Roman" panose="02020603050405020304" pitchFamily="18" charset="0"/>
                <a:cs typeface="Times New Roman" panose="02020603050405020304" pitchFamily="18" charset="0"/>
              </a:rPr>
              <a:t>du</a:t>
            </a:r>
            <a:r>
              <a:rPr lang="sv-SE" sz="2200" dirty="0">
                <a:effectLst/>
                <a:latin typeface="Calibri" panose="020F0502020204030204" pitchFamily="34" charset="0"/>
                <a:ea typeface="Times New Roman" panose="02020603050405020304" pitchFamily="18" charset="0"/>
                <a:cs typeface="Times New Roman" panose="02020603050405020304" pitchFamily="18" charset="0"/>
              </a:rPr>
              <a:t> prova kläder innan </a:t>
            </a:r>
            <a:r>
              <a:rPr lang="sv-SE" sz="2200" dirty="0">
                <a:latin typeface="Calibri" panose="020F0502020204030204" pitchFamily="34" charset="0"/>
                <a:ea typeface="Times New Roman" panose="02020603050405020304" pitchFamily="18" charset="0"/>
                <a:cs typeface="Times New Roman" panose="02020603050405020304" pitchFamily="18" charset="0"/>
              </a:rPr>
              <a:t>du</a:t>
            </a:r>
            <a:r>
              <a:rPr lang="sv-SE" sz="2200" dirty="0">
                <a:effectLst/>
                <a:latin typeface="Calibri" panose="020F0502020204030204" pitchFamily="34" charset="0"/>
                <a:ea typeface="Times New Roman" panose="02020603050405020304" pitchFamily="18" charset="0"/>
                <a:cs typeface="Times New Roman" panose="02020603050405020304" pitchFamily="18" charset="0"/>
              </a:rPr>
              <a:t> beställer finns det möjligheter till detta i Kansliet/ KKIF eller i Klubbhusets butik vid Valhalla.</a:t>
            </a:r>
          </a:p>
          <a:p>
            <a:pPr marL="0" indent="0">
              <a:buNone/>
            </a:pPr>
            <a:endParaRPr lang="sv-SE" sz="2000" dirty="0"/>
          </a:p>
        </p:txBody>
      </p:sp>
    </p:spTree>
    <p:extLst>
      <p:ext uri="{BB962C8B-B14F-4D97-AF65-F5344CB8AC3E}">
        <p14:creationId xmlns:p14="http://schemas.microsoft.com/office/powerpoint/2010/main" val="1265144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02B6F45E-9EBF-87F6-307D-BB7B1028327F}"/>
              </a:ext>
            </a:extLst>
          </p:cNvPr>
          <p:cNvSpPr>
            <a:spLocks noGrp="1"/>
          </p:cNvSpPr>
          <p:nvPr>
            <p:ph type="title"/>
          </p:nvPr>
        </p:nvSpPr>
        <p:spPr>
          <a:xfrm>
            <a:off x="572493" y="238539"/>
            <a:ext cx="11018520" cy="1434415"/>
          </a:xfrm>
        </p:spPr>
        <p:txBody>
          <a:bodyPr anchor="b">
            <a:normAutofit/>
          </a:bodyPr>
          <a:lstStyle/>
          <a:p>
            <a:r>
              <a:rPr lang="sv-SE" sz="5400" b="1"/>
              <a:t>Övriga punkter – Frågor från er </a:t>
            </a:r>
          </a:p>
        </p:txBody>
      </p:sp>
      <p:sp>
        <p:nvSpPr>
          <p:cNvPr id="112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B4B20416-94CE-CEAB-B3C8-C1F17FA9688D}"/>
              </a:ext>
            </a:extLst>
          </p:cNvPr>
          <p:cNvSpPr>
            <a:spLocks noGrp="1"/>
          </p:cNvSpPr>
          <p:nvPr>
            <p:ph idx="1"/>
          </p:nvPr>
        </p:nvSpPr>
        <p:spPr>
          <a:xfrm>
            <a:off x="572493" y="2071316"/>
            <a:ext cx="6713552" cy="4119172"/>
          </a:xfrm>
        </p:spPr>
        <p:txBody>
          <a:bodyPr anchor="t">
            <a:normAutofit fontScale="92500" lnSpcReduction="10000"/>
          </a:bodyPr>
          <a:lstStyle/>
          <a:p>
            <a:pPr marL="342900" lvl="0" indent="-342900">
              <a:buFont typeface="+mj-lt"/>
              <a:buAutoNum type="arabicPeriod"/>
            </a:pPr>
            <a:r>
              <a:rPr lang="sv-SE" sz="1600" dirty="0">
                <a:effectLst/>
                <a:latin typeface="Calibri" panose="020F0502020204030204" pitchFamily="34" charset="0"/>
                <a:ea typeface="Yu Mincho" panose="02020400000000000000" pitchFamily="18" charset="-128"/>
                <a:cs typeface="Times New Roman" panose="02020603050405020304" pitchFamily="18" charset="0"/>
              </a:rPr>
              <a:t>Vi har ett litet problem med att fler barn kommer sent till träningarna, detta innebär är att tyvärr att de ofta missar ”upprop” och inte blir närvaroregistrerat.</a:t>
            </a:r>
          </a:p>
          <a:p>
            <a:pPr marL="457200"/>
            <a:r>
              <a:rPr lang="sv-SE" sz="1600" dirty="0">
                <a:effectLst/>
                <a:latin typeface="Calibri" panose="020F0502020204030204" pitchFamily="34" charset="0"/>
                <a:ea typeface="Yu Mincho" panose="02020400000000000000" pitchFamily="18" charset="-128"/>
                <a:cs typeface="Times New Roman" panose="02020603050405020304" pitchFamily="18" charset="0"/>
              </a:rPr>
              <a:t>Detta påverkar både föreningens LOK ersättning men kanske främst barnet om vi någon gång tvingas gå efter närvaro desto äldre de blir </a:t>
            </a:r>
          </a:p>
          <a:p>
            <a:pPr marL="457200"/>
            <a:r>
              <a:rPr lang="sv-SE" sz="1600" dirty="0">
                <a:effectLst/>
                <a:latin typeface="Calibri" panose="020F0502020204030204" pitchFamily="34" charset="0"/>
                <a:ea typeface="Yu Mincho" panose="02020400000000000000" pitchFamily="18" charset="-128"/>
                <a:cs typeface="Times New Roman" panose="02020603050405020304" pitchFamily="18" charset="0"/>
              </a:rPr>
              <a:t>Lättaste lösningen är att se till att vara i tid</a:t>
            </a:r>
          </a:p>
          <a:p>
            <a:pPr marL="457200"/>
            <a:endParaRPr lang="sv-SE" sz="1600" dirty="0">
              <a:latin typeface="Calibri" panose="020F0502020204030204" pitchFamily="34" charset="0"/>
              <a:ea typeface="Yu Mincho" panose="02020400000000000000" pitchFamily="18" charset="-128"/>
              <a:cs typeface="Times New Roman" panose="02020603050405020304" pitchFamily="18" charset="0"/>
            </a:endParaRPr>
          </a:p>
          <a:p>
            <a:pPr indent="0">
              <a:lnSpc>
                <a:spcPct val="100000"/>
              </a:lnSpc>
              <a:spcBef>
                <a:spcPts val="0"/>
              </a:spcBef>
              <a:buNone/>
            </a:pPr>
            <a:r>
              <a:rPr lang="sv-SE" sz="1600" b="1" dirty="0">
                <a:effectLst/>
                <a:latin typeface="Calibri" panose="020F0502020204030204" pitchFamily="34" charset="0"/>
                <a:ea typeface="Yu Mincho" panose="02020400000000000000" pitchFamily="18" charset="-128"/>
                <a:cs typeface="Times New Roman" panose="02020603050405020304" pitchFamily="18" charset="0"/>
              </a:rPr>
              <a:t>Övrig info</a:t>
            </a:r>
          </a:p>
          <a:p>
            <a:pPr marL="514350" indent="-285750">
              <a:lnSpc>
                <a:spcPct val="100000"/>
              </a:lnSpc>
              <a:spcBef>
                <a:spcPts val="0"/>
              </a:spcBef>
            </a:pPr>
            <a:r>
              <a:rPr lang="sv-SE" sz="1600" dirty="0">
                <a:latin typeface="Calibri" panose="020F0502020204030204" pitchFamily="34" charset="0"/>
                <a:ea typeface="Yu Mincho" panose="02020400000000000000" pitchFamily="18" charset="-128"/>
                <a:cs typeface="Times New Roman" panose="02020603050405020304" pitchFamily="18" charset="0"/>
              </a:rPr>
              <a:t>Föreningen har god ekonomi. </a:t>
            </a:r>
          </a:p>
          <a:p>
            <a:pPr marL="514350" indent="-285750">
              <a:lnSpc>
                <a:spcPct val="100000"/>
              </a:lnSpc>
              <a:spcBef>
                <a:spcPts val="0"/>
              </a:spcBef>
            </a:pPr>
            <a:r>
              <a:rPr lang="sv-SE" sz="1600" dirty="0">
                <a:effectLst/>
                <a:latin typeface="Calibri" panose="020F0502020204030204" pitchFamily="34" charset="0"/>
                <a:ea typeface="Yu Mincho" panose="02020400000000000000" pitchFamily="18" charset="-128"/>
                <a:cs typeface="Times New Roman" panose="02020603050405020304" pitchFamily="18" charset="0"/>
              </a:rPr>
              <a:t>Vi kommer att behöva </a:t>
            </a:r>
            <a:r>
              <a:rPr lang="sv-SE" sz="1600" dirty="0">
                <a:latin typeface="Calibri" panose="020F0502020204030204" pitchFamily="34" charset="0"/>
                <a:ea typeface="Yu Mincho" panose="02020400000000000000" pitchFamily="18" charset="-128"/>
                <a:cs typeface="Times New Roman" panose="02020603050405020304" pitchFamily="18" charset="0"/>
              </a:rPr>
              <a:t>lottansvarig, idrottsrabatten till varje lag framöver. </a:t>
            </a:r>
          </a:p>
          <a:p>
            <a:pPr marL="514350" indent="-285750">
              <a:lnSpc>
                <a:spcPct val="100000"/>
              </a:lnSpc>
              <a:spcBef>
                <a:spcPts val="0"/>
              </a:spcBef>
            </a:pPr>
            <a:r>
              <a:rPr lang="sv-SE" sz="1600" dirty="0">
                <a:latin typeface="Calibri" panose="020F0502020204030204" pitchFamily="34" charset="0"/>
                <a:ea typeface="Yu Mincho" panose="02020400000000000000" pitchFamily="18" charset="-128"/>
                <a:cs typeface="Times New Roman" panose="02020603050405020304" pitchFamily="18" charset="0"/>
              </a:rPr>
              <a:t>Minst ett häfte (idrottsrabatten) per barn årligen. Kostar 150 kronor och säljs en gång på våren och en gång på hösten. </a:t>
            </a:r>
          </a:p>
          <a:p>
            <a:pPr marL="514350" indent="-285750">
              <a:lnSpc>
                <a:spcPct val="100000"/>
              </a:lnSpc>
              <a:spcBef>
                <a:spcPts val="0"/>
              </a:spcBef>
            </a:pPr>
            <a:r>
              <a:rPr lang="sv-SE" sz="1600" dirty="0">
                <a:latin typeface="Calibri" panose="020F0502020204030204" pitchFamily="34" charset="0"/>
                <a:ea typeface="Yu Mincho" panose="02020400000000000000" pitchFamily="18" charset="-128"/>
                <a:cs typeface="Times New Roman" panose="02020603050405020304" pitchFamily="18" charset="0"/>
              </a:rPr>
              <a:t>Säljer alltid bingolotter och kalendrar till jul och nyår. </a:t>
            </a:r>
          </a:p>
          <a:p>
            <a:pPr indent="0">
              <a:lnSpc>
                <a:spcPct val="100000"/>
              </a:lnSpc>
              <a:spcBef>
                <a:spcPts val="0"/>
              </a:spcBef>
              <a:buNone/>
            </a:pPr>
            <a:endParaRPr lang="sv-SE" sz="1600" dirty="0">
              <a:latin typeface="Calibri" panose="020F0502020204030204" pitchFamily="34" charset="0"/>
              <a:ea typeface="Yu Mincho" panose="02020400000000000000" pitchFamily="18" charset="-128"/>
              <a:cs typeface="Times New Roman" panose="02020603050405020304" pitchFamily="18" charset="0"/>
            </a:endParaRPr>
          </a:p>
          <a:p>
            <a:pPr marL="514350" indent="-285750">
              <a:lnSpc>
                <a:spcPct val="100000"/>
              </a:lnSpc>
              <a:spcBef>
                <a:spcPts val="0"/>
              </a:spcBef>
            </a:pPr>
            <a:r>
              <a:rPr lang="sv-SE" sz="1600" dirty="0">
                <a:latin typeface="Calibri" panose="020F0502020204030204" pitchFamily="34" charset="0"/>
                <a:ea typeface="Yu Mincho" panose="02020400000000000000" pitchFamily="18" charset="-128"/>
                <a:cs typeface="Times New Roman" panose="02020603050405020304" pitchFamily="18" charset="0"/>
              </a:rPr>
              <a:t>Toalett: Finns i klubbstugan/omklädningsrummen och är upplåst under våra träningar.</a:t>
            </a:r>
          </a:p>
          <a:p>
            <a:pPr indent="0">
              <a:lnSpc>
                <a:spcPct val="100000"/>
              </a:lnSpc>
              <a:spcBef>
                <a:spcPts val="0"/>
              </a:spcBef>
              <a:buNone/>
            </a:pPr>
            <a:endParaRPr lang="sv-SE" sz="1600" dirty="0">
              <a:latin typeface="Calibri" panose="020F0502020204030204" pitchFamily="34" charset="0"/>
              <a:ea typeface="Yu Mincho" panose="02020400000000000000" pitchFamily="18" charset="-128"/>
              <a:cs typeface="Times New Roman" panose="02020603050405020304" pitchFamily="18" charset="0"/>
            </a:endParaRPr>
          </a:p>
          <a:p>
            <a:pPr marL="514350" indent="-285750">
              <a:lnSpc>
                <a:spcPct val="100000"/>
              </a:lnSpc>
              <a:spcBef>
                <a:spcPts val="0"/>
              </a:spcBef>
            </a:pPr>
            <a:r>
              <a:rPr lang="sv-SE" sz="1600" dirty="0">
                <a:latin typeface="Calibri" panose="020F0502020204030204" pitchFamily="34" charset="0"/>
                <a:ea typeface="Yu Mincho" panose="02020400000000000000" pitchFamily="18" charset="-128"/>
                <a:cs typeface="Times New Roman" panose="02020603050405020304" pitchFamily="18" charset="0"/>
              </a:rPr>
              <a:t>Önskat: Eluttag vid planen. Ligger under Fritid i kommunen. Ulf tar med sig frågan till kommunen. </a:t>
            </a:r>
          </a:p>
          <a:p>
            <a:pPr marL="514350" indent="-285750">
              <a:lnSpc>
                <a:spcPct val="100000"/>
              </a:lnSpc>
              <a:spcBef>
                <a:spcPts val="0"/>
              </a:spcBef>
            </a:pPr>
            <a:endParaRPr lang="sv-SE" sz="1600" dirty="0">
              <a:latin typeface="Calibri" panose="020F0502020204030204" pitchFamily="34" charset="0"/>
              <a:ea typeface="Yu Mincho" panose="02020400000000000000" pitchFamily="18" charset="-128"/>
              <a:cs typeface="Times New Roman" panose="02020603050405020304" pitchFamily="18" charset="0"/>
            </a:endParaRPr>
          </a:p>
          <a:p>
            <a:pPr marL="514350" indent="-285750">
              <a:lnSpc>
                <a:spcPct val="100000"/>
              </a:lnSpc>
              <a:spcBef>
                <a:spcPts val="0"/>
              </a:spcBef>
            </a:pPr>
            <a:endParaRPr lang="sv-SE" sz="1600" dirty="0">
              <a:effectLst/>
              <a:latin typeface="Calibri" panose="020F0502020204030204" pitchFamily="34" charset="0"/>
              <a:ea typeface="Yu Mincho" panose="02020400000000000000" pitchFamily="18" charset="-128"/>
              <a:cs typeface="Times New Roman" panose="02020603050405020304" pitchFamily="18" charset="0"/>
            </a:endParaRPr>
          </a:p>
        </p:txBody>
      </p:sp>
      <p:pic>
        <p:nvPicPr>
          <p:cNvPr id="11266" name="Picture 2">
            <a:extLst>
              <a:ext uri="{FF2B5EF4-FFF2-40B4-BE49-F238E27FC236}">
                <a16:creationId xmlns:a16="http://schemas.microsoft.com/office/drawing/2014/main" id="{8F64FB31-E025-D708-7C24-66119B3E7B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659" r="28239"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615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Kärra KIF">
            <a:extLst>
              <a:ext uri="{FF2B5EF4-FFF2-40B4-BE49-F238E27FC236}">
                <a16:creationId xmlns:a16="http://schemas.microsoft.com/office/drawing/2014/main" id="{C34F50E6-2131-784E-CD72-A210519ABE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059" r="30050" b="909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2297" name="Rectangle 1229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317B4B16-9126-9804-FA05-8E791603C4D5}"/>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TACK för idag!</a:t>
            </a:r>
          </a:p>
        </p:txBody>
      </p:sp>
      <p:sp>
        <p:nvSpPr>
          <p:cNvPr id="12299" name="Rectangle 1229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301" name="Rectangle 1230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1823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Kärra KIF P-09 | Kärra KIF U13 Herr">
            <a:extLst>
              <a:ext uri="{FF2B5EF4-FFF2-40B4-BE49-F238E27FC236}">
                <a16:creationId xmlns:a16="http://schemas.microsoft.com/office/drawing/2014/main" id="{F70956FE-B57B-5653-D3C4-DEF457CC8D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34" r="11765"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B3B0F74D-1D26-9493-C7AD-A91650A3F863}"/>
              </a:ext>
            </a:extLst>
          </p:cNvPr>
          <p:cNvSpPr>
            <a:spLocks noGrp="1"/>
          </p:cNvSpPr>
          <p:nvPr>
            <p:ph type="title"/>
          </p:nvPr>
        </p:nvSpPr>
        <p:spPr>
          <a:xfrm>
            <a:off x="7531610" y="365125"/>
            <a:ext cx="3822189" cy="1899912"/>
          </a:xfrm>
        </p:spPr>
        <p:txBody>
          <a:bodyPr>
            <a:normAutofit/>
          </a:bodyPr>
          <a:lstStyle/>
          <a:p>
            <a:r>
              <a:rPr lang="sv-SE" sz="4000" b="1" dirty="0"/>
              <a:t>Agenda</a:t>
            </a:r>
            <a:r>
              <a:rPr lang="sv-SE" sz="4000" dirty="0"/>
              <a:t> </a:t>
            </a:r>
          </a:p>
        </p:txBody>
      </p:sp>
      <p:sp>
        <p:nvSpPr>
          <p:cNvPr id="3" name="Platshållare för innehåll 2">
            <a:extLst>
              <a:ext uri="{FF2B5EF4-FFF2-40B4-BE49-F238E27FC236}">
                <a16:creationId xmlns:a16="http://schemas.microsoft.com/office/drawing/2014/main" id="{AFF0262B-6020-D5EA-8AF6-84ADE1C2882F}"/>
              </a:ext>
            </a:extLst>
          </p:cNvPr>
          <p:cNvSpPr>
            <a:spLocks noGrp="1"/>
          </p:cNvSpPr>
          <p:nvPr>
            <p:ph idx="1"/>
          </p:nvPr>
        </p:nvSpPr>
        <p:spPr>
          <a:xfrm>
            <a:off x="7531610" y="2434201"/>
            <a:ext cx="3822189" cy="3742762"/>
          </a:xfrm>
        </p:spPr>
        <p:txBody>
          <a:bodyPr>
            <a:normAutofit fontScale="92500" lnSpcReduction="20000"/>
          </a:bodyPr>
          <a:lstStyle/>
          <a:p>
            <a:pPr marL="514350" indent="-514350">
              <a:buAutoNum type="arabicPeriod"/>
            </a:pPr>
            <a:r>
              <a:rPr lang="sv-SE" sz="2000" dirty="0"/>
              <a:t>Föreningen </a:t>
            </a:r>
          </a:p>
          <a:p>
            <a:pPr marL="514350" indent="-514350">
              <a:buAutoNum type="arabicPeriod"/>
            </a:pPr>
            <a:r>
              <a:rPr lang="sv-SE" sz="2000" dirty="0"/>
              <a:t>Värdegrund </a:t>
            </a:r>
          </a:p>
          <a:p>
            <a:pPr marL="514350" indent="-514350">
              <a:buAutoNum type="arabicPeriod"/>
            </a:pPr>
            <a:r>
              <a:rPr lang="sv-SE" sz="2000" dirty="0"/>
              <a:t>Ledarens roll</a:t>
            </a:r>
          </a:p>
          <a:p>
            <a:pPr marL="514350" indent="-514350">
              <a:buAutoNum type="arabicPeriod"/>
            </a:pPr>
            <a:r>
              <a:rPr lang="sv-SE" sz="2000" dirty="0" err="1"/>
              <a:t>Spelarutvecklinsgplan</a:t>
            </a:r>
            <a:r>
              <a:rPr lang="sv-SE" sz="2000" dirty="0"/>
              <a:t> </a:t>
            </a:r>
          </a:p>
          <a:p>
            <a:pPr marL="514350" indent="-514350">
              <a:buAutoNum type="arabicPeriod"/>
            </a:pPr>
            <a:r>
              <a:rPr lang="sv-SE" sz="2000" dirty="0"/>
              <a:t>Spelare </a:t>
            </a:r>
          </a:p>
          <a:p>
            <a:pPr marL="514350" indent="-514350">
              <a:buAutoNum type="arabicPeriod"/>
            </a:pPr>
            <a:r>
              <a:rPr lang="sv-SE" sz="2000" dirty="0"/>
              <a:t>Förälder</a:t>
            </a:r>
          </a:p>
          <a:p>
            <a:pPr marL="514350" indent="-514350">
              <a:buAutoNum type="arabicPeriod"/>
            </a:pPr>
            <a:r>
              <a:rPr lang="sv-SE" sz="2000" dirty="0"/>
              <a:t>2023 – Lagen delas upp</a:t>
            </a:r>
          </a:p>
          <a:p>
            <a:pPr marL="514350" indent="-514350">
              <a:buAutoNum type="arabicPeriod"/>
            </a:pPr>
            <a:r>
              <a:rPr lang="sv-SE" sz="2000" dirty="0"/>
              <a:t>Medlemsavgifter </a:t>
            </a:r>
          </a:p>
          <a:p>
            <a:pPr marL="514350" indent="-514350">
              <a:buAutoNum type="arabicPeriod"/>
            </a:pPr>
            <a:r>
              <a:rPr lang="sv-SE" sz="2000" dirty="0"/>
              <a:t>Laget.se</a:t>
            </a:r>
          </a:p>
          <a:p>
            <a:pPr marL="514350" indent="-514350">
              <a:buAutoNum type="arabicPeriod"/>
            </a:pPr>
            <a:r>
              <a:rPr lang="sv-SE" sz="2000" dirty="0"/>
              <a:t>Klubbshop</a:t>
            </a:r>
          </a:p>
          <a:p>
            <a:pPr marL="514350" indent="-514350">
              <a:buAutoNum type="arabicPeriod"/>
            </a:pPr>
            <a:r>
              <a:rPr lang="sv-SE" sz="2000" dirty="0"/>
              <a:t>Övriga punkter – Frågor från er</a:t>
            </a:r>
          </a:p>
        </p:txBody>
      </p:sp>
    </p:spTree>
    <p:extLst>
      <p:ext uri="{BB962C8B-B14F-4D97-AF65-F5344CB8AC3E}">
        <p14:creationId xmlns:p14="http://schemas.microsoft.com/office/powerpoint/2010/main" val="452710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69A2FE1-1262-D669-93F9-092AE7573BB8}"/>
              </a:ext>
            </a:extLst>
          </p:cNvPr>
          <p:cNvSpPr>
            <a:spLocks noGrp="1"/>
          </p:cNvSpPr>
          <p:nvPr>
            <p:ph type="title"/>
          </p:nvPr>
        </p:nvSpPr>
        <p:spPr>
          <a:xfrm>
            <a:off x="572493" y="238539"/>
            <a:ext cx="11018520" cy="1434415"/>
          </a:xfrm>
        </p:spPr>
        <p:txBody>
          <a:bodyPr anchor="b">
            <a:normAutofit/>
          </a:bodyPr>
          <a:lstStyle/>
          <a:p>
            <a:r>
              <a:rPr lang="sv-SE" sz="5400" b="1"/>
              <a:t>Föreningen </a:t>
            </a:r>
          </a:p>
        </p:txBody>
      </p:sp>
      <p:sp>
        <p:nvSpPr>
          <p:cNvPr id="206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48BEAAA7-E1B8-C0C4-3E4C-68F4535D32B8}"/>
              </a:ext>
            </a:extLst>
          </p:cNvPr>
          <p:cNvSpPr>
            <a:spLocks noGrp="1"/>
          </p:cNvSpPr>
          <p:nvPr>
            <p:ph idx="1"/>
          </p:nvPr>
        </p:nvSpPr>
        <p:spPr>
          <a:xfrm>
            <a:off x="572493" y="2071316"/>
            <a:ext cx="6713552" cy="4119172"/>
          </a:xfrm>
        </p:spPr>
        <p:txBody>
          <a:bodyPr anchor="t">
            <a:normAutofit/>
          </a:bodyPr>
          <a:lstStyle/>
          <a:p>
            <a:pPr marL="0" indent="0">
              <a:lnSpc>
                <a:spcPct val="110000"/>
              </a:lnSpc>
              <a:spcBef>
                <a:spcPts val="0"/>
              </a:spcBef>
              <a:buNone/>
            </a:pPr>
            <a:r>
              <a:rPr lang="sv-SE" sz="1600" b="1" kern="0" dirty="0">
                <a:effectLst/>
                <a:latin typeface="Calibri Light" panose="020F0302020204030204" pitchFamily="34" charset="0"/>
                <a:ea typeface="Yu Gothic Light" panose="020B0300000000000000" pitchFamily="34" charset="-128"/>
                <a:cs typeface="Times New Roman" panose="02020603050405020304" pitchFamily="18" charset="0"/>
              </a:rPr>
              <a:t>Styrelse</a:t>
            </a:r>
          </a:p>
          <a:p>
            <a:pPr marL="0" indent="0">
              <a:lnSpc>
                <a:spcPct val="110000"/>
              </a:lnSpc>
              <a:spcBef>
                <a:spcPts val="0"/>
              </a:spcBef>
              <a:buNone/>
            </a:pPr>
            <a:r>
              <a:rPr lang="sv-SE" sz="1400" dirty="0">
                <a:effectLst/>
                <a:latin typeface="Calibri" panose="020F0502020204030204" pitchFamily="34" charset="0"/>
                <a:ea typeface="Yu Mincho" panose="02020400000000000000" pitchFamily="18" charset="-128"/>
                <a:cs typeface="Times New Roman" panose="02020603050405020304" pitchFamily="18" charset="0"/>
              </a:rPr>
              <a:t>Föreningens organisation Kärra KIF styrs av en styrelse vars uppgift är att vara beslutsfattandet i föreningen och säkerställa att föreningens stadgar följs. </a:t>
            </a:r>
          </a:p>
          <a:p>
            <a:pPr marL="0" indent="0">
              <a:lnSpc>
                <a:spcPct val="110000"/>
              </a:lnSpc>
              <a:spcBef>
                <a:spcPts val="0"/>
              </a:spcBef>
              <a:buNone/>
            </a:pPr>
            <a:endParaRPr lang="sv-SE" sz="14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lnSpc>
                <a:spcPct val="110000"/>
              </a:lnSpc>
              <a:spcBef>
                <a:spcPts val="0"/>
              </a:spcBef>
              <a:buNone/>
            </a:pPr>
            <a:r>
              <a:rPr lang="sv-SE" sz="1600" b="1" kern="0" dirty="0">
                <a:effectLst/>
                <a:latin typeface="Calibri Light" panose="020F0302020204030204" pitchFamily="34" charset="0"/>
                <a:ea typeface="Yu Gothic Light" panose="020B0300000000000000" pitchFamily="34" charset="-128"/>
                <a:cs typeface="Times New Roman" panose="02020603050405020304" pitchFamily="18" charset="0"/>
              </a:rPr>
              <a:t>Kansli</a:t>
            </a:r>
          </a:p>
          <a:p>
            <a:pPr marL="0" indent="0">
              <a:lnSpc>
                <a:spcPct val="110000"/>
              </a:lnSpc>
              <a:spcBef>
                <a:spcPts val="0"/>
              </a:spcBef>
              <a:buNone/>
            </a:pPr>
            <a:r>
              <a:rPr lang="sv-SE" sz="1400" dirty="0">
                <a:effectLst/>
                <a:latin typeface="Calibri" panose="020F0502020204030204" pitchFamily="34" charset="0"/>
                <a:ea typeface="Yu Mincho" panose="02020400000000000000" pitchFamily="18" charset="-128"/>
                <a:cs typeface="Calibri" panose="020F0502020204030204" pitchFamily="34" charset="0"/>
              </a:rPr>
              <a:t>Vår kanslist heter </a:t>
            </a:r>
            <a:r>
              <a:rPr lang="sv-SE" sz="1400" dirty="0" err="1">
                <a:effectLst/>
                <a:latin typeface="Calibri" panose="020F0502020204030204" pitchFamily="34" charset="0"/>
                <a:ea typeface="Yu Mincho" panose="02020400000000000000" pitchFamily="18" charset="-128"/>
                <a:cs typeface="Calibri" panose="020F0502020204030204" pitchFamily="34" charset="0"/>
              </a:rPr>
              <a:t>Darmin</a:t>
            </a:r>
            <a:r>
              <a:rPr lang="sv-SE" sz="1400" dirty="0">
                <a:effectLst/>
                <a:latin typeface="Calibri" panose="020F0502020204030204" pitchFamily="34" charset="0"/>
                <a:ea typeface="Yu Mincho" panose="02020400000000000000" pitchFamily="18" charset="-128"/>
                <a:cs typeface="Calibri" panose="020F0502020204030204" pitchFamily="34" charset="0"/>
              </a:rPr>
              <a:t> Muslimovic och honom når du enklast via mail </a:t>
            </a:r>
            <a:r>
              <a:rPr lang="sv-SE" sz="1400" u="sng" dirty="0">
                <a:effectLst/>
                <a:latin typeface="Calibri" panose="020F0502020204030204" pitchFamily="34" charset="0"/>
                <a:ea typeface="Yu Mincho" panose="02020400000000000000" pitchFamily="18" charset="-128"/>
                <a:cs typeface="Calibri" panose="020F0502020204030204" pitchFamily="34" charset="0"/>
                <a:hlinkClick r:id="rId2"/>
              </a:rPr>
              <a:t>info@karrakif.se</a:t>
            </a:r>
            <a:r>
              <a:rPr lang="sv-SE" sz="1400" dirty="0">
                <a:effectLst/>
                <a:latin typeface="Calibri" panose="020F0502020204030204" pitchFamily="34" charset="0"/>
                <a:ea typeface="Yu Mincho" panose="02020400000000000000" pitchFamily="18" charset="-128"/>
                <a:cs typeface="Calibri" panose="020F0502020204030204" pitchFamily="34" charset="0"/>
              </a:rPr>
              <a:t>, eller mobil: 0704-562878. Viktigt att tänka på när du skickar mail till kansliet är att du fyller i </a:t>
            </a:r>
            <a:r>
              <a:rPr lang="sv-SE" sz="1400" dirty="0" err="1">
                <a:effectLst/>
                <a:latin typeface="Calibri" panose="020F0502020204030204" pitchFamily="34" charset="0"/>
                <a:ea typeface="Yu Mincho" panose="02020400000000000000" pitchFamily="18" charset="-128"/>
                <a:cs typeface="Calibri" panose="020F0502020204030204" pitchFamily="34" charset="0"/>
              </a:rPr>
              <a:t>ämnesraden</a:t>
            </a:r>
            <a:r>
              <a:rPr lang="sv-SE" sz="1400" dirty="0">
                <a:effectLst/>
                <a:latin typeface="Calibri" panose="020F0502020204030204" pitchFamily="34" charset="0"/>
                <a:ea typeface="Yu Mincho" panose="02020400000000000000" pitchFamily="18" charset="-128"/>
                <a:cs typeface="Calibri" panose="020F0502020204030204" pitchFamily="34" charset="0"/>
              </a:rPr>
              <a:t> om vad ärendet gäller.</a:t>
            </a:r>
          </a:p>
          <a:p>
            <a:pPr marL="0" indent="0">
              <a:lnSpc>
                <a:spcPct val="110000"/>
              </a:lnSpc>
              <a:spcBef>
                <a:spcPts val="0"/>
              </a:spcBef>
              <a:buNone/>
            </a:pPr>
            <a:endParaRPr lang="sv-SE" sz="14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lnSpc>
                <a:spcPct val="110000"/>
              </a:lnSpc>
              <a:spcBef>
                <a:spcPts val="0"/>
              </a:spcBef>
              <a:buNone/>
            </a:pPr>
            <a:r>
              <a:rPr lang="sv-SE" sz="1400" dirty="0">
                <a:effectLst/>
                <a:latin typeface="Calibri" panose="020F0502020204030204" pitchFamily="34" charset="0"/>
                <a:ea typeface="Yu Mincho" panose="02020400000000000000" pitchFamily="18" charset="-128"/>
                <a:cs typeface="Calibri" panose="020F0502020204030204" pitchFamily="34" charset="0"/>
              </a:rPr>
              <a:t>Kansliets öppettider: Mån 16.30-18.30. Övriga veckan är </a:t>
            </a:r>
            <a:r>
              <a:rPr lang="sv-SE" sz="1400" dirty="0" err="1">
                <a:effectLst/>
                <a:latin typeface="Calibri" panose="020F0502020204030204" pitchFamily="34" charset="0"/>
                <a:ea typeface="Yu Mincho" panose="02020400000000000000" pitchFamily="18" charset="-128"/>
                <a:cs typeface="Calibri" panose="020F0502020204030204" pitchFamily="34" charset="0"/>
              </a:rPr>
              <a:t>Darmin</a:t>
            </a:r>
            <a:r>
              <a:rPr lang="sv-SE" sz="1400" dirty="0">
                <a:effectLst/>
                <a:latin typeface="Calibri" panose="020F0502020204030204" pitchFamily="34" charset="0"/>
                <a:ea typeface="Yu Mincho" panose="02020400000000000000" pitchFamily="18" charset="-128"/>
                <a:cs typeface="Calibri" panose="020F0502020204030204" pitchFamily="34" charset="0"/>
              </a:rPr>
              <a:t> på plats på förmiddagarna. Säkrast är att ringa kansliet först.</a:t>
            </a:r>
          </a:p>
          <a:p>
            <a:pPr marL="0" indent="0">
              <a:lnSpc>
                <a:spcPct val="110000"/>
              </a:lnSpc>
              <a:spcBef>
                <a:spcPts val="0"/>
              </a:spcBef>
              <a:buNone/>
            </a:pPr>
            <a:endParaRPr lang="sv-SE" sz="14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lnSpc>
                <a:spcPct val="110000"/>
              </a:lnSpc>
              <a:spcBef>
                <a:spcPts val="0"/>
              </a:spcBef>
              <a:buNone/>
            </a:pPr>
            <a:r>
              <a:rPr lang="sv-SE" sz="1600" b="1" kern="0" dirty="0">
                <a:effectLst/>
                <a:latin typeface="Calibri Light" panose="020F0302020204030204" pitchFamily="34" charset="0"/>
                <a:ea typeface="Yu Gothic Light" panose="020B0300000000000000" pitchFamily="34" charset="-128"/>
                <a:cs typeface="Times New Roman" panose="02020603050405020304" pitchFamily="18" charset="0"/>
              </a:rPr>
              <a:t>Föreningsutvecklare</a:t>
            </a:r>
          </a:p>
          <a:p>
            <a:pPr marL="0" indent="0">
              <a:lnSpc>
                <a:spcPct val="110000"/>
              </a:lnSpc>
              <a:spcBef>
                <a:spcPts val="0"/>
              </a:spcBef>
              <a:buNone/>
            </a:pPr>
            <a:r>
              <a:rPr lang="sv-SE" sz="1400" dirty="0">
                <a:effectLst/>
                <a:latin typeface="Calibri" panose="020F0502020204030204" pitchFamily="34" charset="0"/>
                <a:ea typeface="Yu Mincho" panose="02020400000000000000" pitchFamily="18" charset="-128"/>
                <a:cs typeface="Times New Roman" panose="02020603050405020304" pitchFamily="18" charset="0"/>
              </a:rPr>
              <a:t>Föreningsutvecklarens ansvarsområde och arbete avser alltid hela föreningens bästa. </a:t>
            </a:r>
          </a:p>
          <a:p>
            <a:pPr marL="0" indent="0">
              <a:lnSpc>
                <a:spcPct val="110000"/>
              </a:lnSpc>
              <a:spcBef>
                <a:spcPts val="0"/>
              </a:spcBef>
              <a:buNone/>
            </a:pPr>
            <a:r>
              <a:rPr lang="sv-SE" sz="1400" dirty="0">
                <a:effectLst/>
                <a:latin typeface="Calibri" panose="020F0502020204030204" pitchFamily="34" charset="0"/>
                <a:ea typeface="Yu Mincho" panose="02020400000000000000" pitchFamily="18" charset="-128"/>
                <a:cs typeface="Times New Roman" panose="02020603050405020304" pitchFamily="18" charset="0"/>
              </a:rPr>
              <a:t>I Kärra KIF arbetar Johan </a:t>
            </a:r>
            <a:r>
              <a:rPr lang="sv-SE" sz="1400" dirty="0" err="1">
                <a:effectLst/>
                <a:latin typeface="Calibri" panose="020F0502020204030204" pitchFamily="34" charset="0"/>
                <a:ea typeface="Yu Mincho" panose="02020400000000000000" pitchFamily="18" charset="-128"/>
                <a:cs typeface="Times New Roman" panose="02020603050405020304" pitchFamily="18" charset="0"/>
              </a:rPr>
              <a:t>Aggenfjord</a:t>
            </a:r>
            <a:r>
              <a:rPr lang="sv-SE" sz="1400" dirty="0">
                <a:effectLst/>
                <a:latin typeface="Calibri" panose="020F0502020204030204" pitchFamily="34" charset="0"/>
                <a:ea typeface="Yu Mincho" panose="02020400000000000000" pitchFamily="18" charset="-128"/>
                <a:cs typeface="Times New Roman" panose="02020603050405020304" pitchFamily="18" charset="0"/>
              </a:rPr>
              <a:t> med dessa frågor. Johan når du på mail: </a:t>
            </a:r>
            <a:r>
              <a:rPr lang="sv-SE" sz="1400" dirty="0">
                <a:effectLst/>
                <a:latin typeface="Calibri" panose="020F0502020204030204" pitchFamily="34" charset="0"/>
                <a:ea typeface="Yu Mincho" panose="02020400000000000000" pitchFamily="18" charset="-128"/>
                <a:cs typeface="Times New Roman" panose="02020603050405020304" pitchFamily="18" charset="0"/>
                <a:hlinkClick r:id="rId3"/>
              </a:rPr>
              <a:t>foreningsutv@karrakif.se</a:t>
            </a:r>
            <a:r>
              <a:rPr lang="sv-SE" sz="1400" dirty="0">
                <a:effectLst/>
                <a:latin typeface="Calibri" panose="020F0502020204030204" pitchFamily="34" charset="0"/>
                <a:ea typeface="Yu Mincho" panose="02020400000000000000" pitchFamily="18" charset="-128"/>
                <a:cs typeface="Times New Roman" panose="02020603050405020304" pitchFamily="18" charset="0"/>
              </a:rPr>
              <a:t> eller tel. 0706-442212.</a:t>
            </a:r>
          </a:p>
          <a:p>
            <a:pPr marL="0" indent="0">
              <a:buNone/>
            </a:pPr>
            <a:endParaRPr lang="sv-SE" sz="1400" dirty="0"/>
          </a:p>
        </p:txBody>
      </p:sp>
      <p:pic>
        <p:nvPicPr>
          <p:cNvPr id="2052" name="Picture 4" descr="Höstlov - Filipstads Tidning">
            <a:extLst>
              <a:ext uri="{FF2B5EF4-FFF2-40B4-BE49-F238E27FC236}">
                <a16:creationId xmlns:a16="http://schemas.microsoft.com/office/drawing/2014/main" id="{B7793548-7384-AD88-5D58-E49E85DF2DD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4218" r="1668"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898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6" name="Rectangle 41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50394FBA-A58C-A6E2-93BE-214B6805D8DC}"/>
              </a:ext>
            </a:extLst>
          </p:cNvPr>
          <p:cNvSpPr>
            <a:spLocks noGrp="1"/>
          </p:cNvSpPr>
          <p:nvPr>
            <p:ph type="title"/>
          </p:nvPr>
        </p:nvSpPr>
        <p:spPr>
          <a:xfrm>
            <a:off x="572493" y="238539"/>
            <a:ext cx="11018520" cy="1434415"/>
          </a:xfrm>
        </p:spPr>
        <p:txBody>
          <a:bodyPr anchor="b">
            <a:normAutofit/>
          </a:bodyPr>
          <a:lstStyle/>
          <a:p>
            <a:r>
              <a:rPr lang="sv-SE" sz="5400" b="1" dirty="0"/>
              <a:t>Värdegrund </a:t>
            </a:r>
          </a:p>
        </p:txBody>
      </p:sp>
      <p:sp>
        <p:nvSpPr>
          <p:cNvPr id="41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5222CC7C-6C88-9FFC-E8B7-923497A6F999}"/>
              </a:ext>
            </a:extLst>
          </p:cNvPr>
          <p:cNvSpPr>
            <a:spLocks noGrp="1"/>
          </p:cNvSpPr>
          <p:nvPr>
            <p:ph idx="1"/>
          </p:nvPr>
        </p:nvSpPr>
        <p:spPr>
          <a:xfrm>
            <a:off x="572493" y="1803400"/>
            <a:ext cx="6713552" cy="4387088"/>
          </a:xfrm>
        </p:spPr>
        <p:txBody>
          <a:bodyPr anchor="t">
            <a:noAutofit/>
          </a:bodyPr>
          <a:lstStyle/>
          <a:p>
            <a:pPr marL="0" indent="0">
              <a:spcAft>
                <a:spcPts val="600"/>
              </a:spcAft>
              <a:buNone/>
            </a:pPr>
            <a:r>
              <a:rPr lang="sv-SE" sz="1500" b="1" i="1" dirty="0">
                <a:effectLst/>
                <a:latin typeface="Calibri" panose="020F0502020204030204" pitchFamily="34" charset="0"/>
                <a:ea typeface="Times New Roman" panose="02020603050405020304" pitchFamily="18" charset="0"/>
                <a:cs typeface="Calibri" panose="020F0502020204030204" pitchFamily="34" charset="0"/>
              </a:rPr>
              <a:t>Föreningens värdegrund vilar på Riksidrottsförbundets idéprogram ”Idrotten vill”. I dessa riktlinjer står det bl.a. att ”idrott för barn skall bedrivas ur ett barnperspektiv och följa FN:s barnkonvention om barns rättigheter.</a:t>
            </a:r>
            <a:endParaRPr lang="sv-SE" sz="1500" b="1" i="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r>
              <a:rPr lang="sv-SE" sz="1500" b="1" dirty="0">
                <a:effectLst/>
                <a:latin typeface="Calibri" panose="020F0502020204030204" pitchFamily="34" charset="0"/>
                <a:ea typeface="Times New Roman" panose="02020603050405020304" pitchFamily="18" charset="0"/>
                <a:cs typeface="Calibri" panose="020F0502020204030204" pitchFamily="34" charset="0"/>
              </a:rPr>
              <a:t>Glädje och Gemenskap</a:t>
            </a:r>
            <a:endParaRPr lang="sv-SE"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r>
              <a:rPr lang="sv-SE" sz="1500" dirty="0">
                <a:effectLst/>
                <a:latin typeface="Calibri" panose="020F0502020204030204" pitchFamily="34" charset="0"/>
                <a:ea typeface="Times New Roman" panose="02020603050405020304" pitchFamily="18" charset="0"/>
                <a:cs typeface="Calibri" panose="020F0502020204030204" pitchFamily="34" charset="0"/>
              </a:rPr>
              <a:t>Glädje och Gemenskap är starka drivkrafter för att idrotta. Vi vill bedriva och utveckla vår verksamhet, så att vi ska kunna ha roligt, må bra och prestera i en trygg social gemenskap.</a:t>
            </a:r>
          </a:p>
          <a:p>
            <a:pPr marL="0" indent="0">
              <a:spcBef>
                <a:spcPts val="0"/>
              </a:spcBef>
              <a:buNone/>
            </a:pPr>
            <a:endParaRPr lang="sv-SE"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r>
              <a:rPr lang="sv-SE" sz="1500" b="1" dirty="0">
                <a:effectLst/>
                <a:latin typeface="Calibri" panose="020F0502020204030204" pitchFamily="34" charset="0"/>
                <a:ea typeface="Times New Roman" panose="02020603050405020304" pitchFamily="18" charset="0"/>
                <a:cs typeface="Calibri" panose="020F0502020204030204" pitchFamily="34" charset="0"/>
              </a:rPr>
              <a:t>Demokrati och delaktighet</a:t>
            </a:r>
            <a:endParaRPr lang="sv-SE"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r>
              <a:rPr lang="sv-SE" sz="1500" dirty="0">
                <a:effectLst/>
                <a:latin typeface="Calibri" panose="020F0502020204030204" pitchFamily="34" charset="0"/>
                <a:ea typeface="Times New Roman" panose="02020603050405020304" pitchFamily="18" charset="0"/>
                <a:cs typeface="Calibri" panose="020F0502020204030204" pitchFamily="34" charset="0"/>
              </a:rPr>
              <a:t>Föreningsdemokrati innebär att alla medlemmars röst har lika värde. Delaktighet innebär att alla som deltar får vara med och bestämma om och ta ansvar för vår verksamhet. </a:t>
            </a:r>
          </a:p>
          <a:p>
            <a:pPr marL="0" indent="0">
              <a:spcBef>
                <a:spcPts val="0"/>
              </a:spcBef>
              <a:buNone/>
            </a:pPr>
            <a:endParaRPr lang="sv-SE"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r>
              <a:rPr lang="sv-SE" sz="1500" b="1" dirty="0">
                <a:effectLst/>
                <a:latin typeface="Calibri" panose="020F0502020204030204" pitchFamily="34" charset="0"/>
                <a:ea typeface="Times New Roman" panose="02020603050405020304" pitchFamily="18" charset="0"/>
                <a:cs typeface="Calibri" panose="020F0502020204030204" pitchFamily="34" charset="0"/>
              </a:rPr>
              <a:t>Allas rätt att vara med</a:t>
            </a:r>
            <a:endParaRPr lang="sv-SE"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r>
              <a:rPr lang="sv-SE" sz="1500" dirty="0">
                <a:effectLst/>
                <a:latin typeface="Calibri" panose="020F0502020204030204" pitchFamily="34" charset="0"/>
                <a:ea typeface="Times New Roman" panose="02020603050405020304" pitchFamily="18" charset="0"/>
                <a:cs typeface="Calibri" panose="020F0502020204030204" pitchFamily="34" charset="0"/>
              </a:rPr>
              <a:t>Allas rätt att vara med innebär att alla som vill ska kunna vara med utifrån sina förutsättningar. Alla som vill, oavsett nationalitet, etniskt ursprung, religion, ålder, kön eller sexuell läggning samt fysiska och psykiska förutsättningar, får vara med i föreningens verksamhet.</a:t>
            </a:r>
          </a:p>
          <a:p>
            <a:pPr marL="0" indent="0">
              <a:spcBef>
                <a:spcPts val="0"/>
              </a:spcBef>
              <a:buNone/>
            </a:pPr>
            <a:endParaRPr lang="sv-SE"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r>
              <a:rPr lang="sv-SE" sz="1500" b="1" dirty="0">
                <a:effectLst/>
                <a:latin typeface="Calibri" panose="020F0502020204030204" pitchFamily="34" charset="0"/>
                <a:ea typeface="Times New Roman" panose="02020603050405020304" pitchFamily="18" charset="0"/>
                <a:cs typeface="Calibri" panose="020F0502020204030204" pitchFamily="34" charset="0"/>
              </a:rPr>
              <a:t>Fair play</a:t>
            </a:r>
            <a:endParaRPr lang="sv-SE"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r>
              <a:rPr lang="sv-SE" sz="1500" dirty="0">
                <a:effectLst/>
                <a:latin typeface="Calibri" panose="020F0502020204030204" pitchFamily="34" charset="0"/>
                <a:ea typeface="Times New Roman" panose="02020603050405020304" pitchFamily="18" charset="0"/>
                <a:cs typeface="Calibri" panose="020F0502020204030204" pitchFamily="34" charset="0"/>
              </a:rPr>
              <a:t>Rent spel och ärlighet är en förutsättning för allas tävlande på lika villkor. Exempelvis att verka för en god etik och moral, motverka mobbning. Trakasserier och våld accepteras under inga omständigheter både på och utanför fotbollsplanen. </a:t>
            </a:r>
            <a:endParaRPr lang="sv-SE" sz="1500" dirty="0"/>
          </a:p>
        </p:txBody>
      </p:sp>
      <p:pic>
        <p:nvPicPr>
          <p:cNvPr id="4098" name="Picture 2" descr="Kärra KIF">
            <a:extLst>
              <a:ext uri="{FF2B5EF4-FFF2-40B4-BE49-F238E27FC236}">
                <a16:creationId xmlns:a16="http://schemas.microsoft.com/office/drawing/2014/main" id="{C20F5E42-3B6A-D385-CD73-9A9238A892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389" r="26282"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674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1A234BA7-E108-CACC-8640-9FB5B6250037}"/>
              </a:ext>
            </a:extLst>
          </p:cNvPr>
          <p:cNvSpPr>
            <a:spLocks noGrp="1"/>
          </p:cNvSpPr>
          <p:nvPr>
            <p:ph type="title"/>
          </p:nvPr>
        </p:nvSpPr>
        <p:spPr>
          <a:xfrm>
            <a:off x="572493" y="238539"/>
            <a:ext cx="11018520" cy="1434415"/>
          </a:xfrm>
        </p:spPr>
        <p:txBody>
          <a:bodyPr anchor="b">
            <a:normAutofit/>
          </a:bodyPr>
          <a:lstStyle/>
          <a:p>
            <a:r>
              <a:rPr lang="sv-SE" sz="5400" b="1"/>
              <a:t>Ledarens roll</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2019A1CA-6B78-0169-A233-E38F35F25EDC}"/>
              </a:ext>
            </a:extLst>
          </p:cNvPr>
          <p:cNvSpPr>
            <a:spLocks noGrp="1"/>
          </p:cNvSpPr>
          <p:nvPr>
            <p:ph idx="1"/>
          </p:nvPr>
        </p:nvSpPr>
        <p:spPr>
          <a:xfrm>
            <a:off x="572493" y="2071316"/>
            <a:ext cx="6713552" cy="4119172"/>
          </a:xfrm>
        </p:spPr>
        <p:txBody>
          <a:bodyPr anchor="t">
            <a:normAutofit/>
          </a:bodyPr>
          <a:lstStyle/>
          <a:p>
            <a:pPr marL="0" indent="0">
              <a:spcAft>
                <a:spcPts val="600"/>
              </a:spcAft>
              <a:buNone/>
            </a:pPr>
            <a:r>
              <a:rPr lang="sv-SE" sz="1500" b="1">
                <a:effectLst/>
                <a:latin typeface="Calibri" panose="020F0502020204030204" pitchFamily="34" charset="0"/>
                <a:ea typeface="Yu Mincho" panose="02020400000000000000" pitchFamily="18" charset="-128"/>
                <a:cs typeface="Times New Roman" panose="02020603050405020304" pitchFamily="18" charset="0"/>
              </a:rPr>
              <a:t>Ett lags resultat är summan av allas ansträngningar – både spelarnas, ledarnas och föräldrarnas! </a:t>
            </a:r>
            <a:endParaRPr lang="sv-SE" sz="1500">
              <a:effectLst/>
              <a:latin typeface="Calibri" panose="020F0502020204030204" pitchFamily="34" charset="0"/>
              <a:ea typeface="Yu Mincho" panose="02020400000000000000" pitchFamily="18" charset="-128"/>
              <a:cs typeface="Times New Roman" panose="02020603050405020304" pitchFamily="18" charset="0"/>
            </a:endParaRPr>
          </a:p>
          <a:p>
            <a:pPr marL="0" indent="0">
              <a:spcBef>
                <a:spcPts val="400"/>
              </a:spcBef>
              <a:buNone/>
            </a:pPr>
            <a:endParaRPr lang="sv-SE" sz="1500" b="1">
              <a:effectLst/>
              <a:latin typeface="Calibri Light" panose="020F0302020204030204" pitchFamily="34" charset="0"/>
              <a:ea typeface="Yu Gothic Light" panose="020B0300000000000000" pitchFamily="34" charset="-128"/>
              <a:cs typeface="Times New Roman" panose="02020603050405020304" pitchFamily="18" charset="0"/>
            </a:endParaRPr>
          </a:p>
          <a:p>
            <a:pPr marL="0" indent="0">
              <a:spcBef>
                <a:spcPts val="400"/>
              </a:spcBef>
              <a:buNone/>
            </a:pPr>
            <a:r>
              <a:rPr lang="sv-SE" sz="1500" b="1">
                <a:effectLst/>
                <a:latin typeface="Calibri Light" panose="020F0302020204030204" pitchFamily="34" charset="0"/>
                <a:ea typeface="Yu Gothic Light" panose="020B0300000000000000" pitchFamily="34" charset="-128"/>
                <a:cs typeface="Times New Roman" panose="02020603050405020304" pitchFamily="18" charset="0"/>
              </a:rPr>
              <a:t>Tränares ansvar</a:t>
            </a:r>
          </a:p>
          <a:p>
            <a:pPr marL="342900" lvl="0" indent="-342900">
              <a:buFont typeface="Symbol" panose="05050102010706020507" pitchFamily="18" charset="2"/>
              <a:buChar char=""/>
            </a:pPr>
            <a:r>
              <a:rPr lang="sv-SE" sz="1500">
                <a:effectLst/>
                <a:latin typeface="Calibri" panose="020F0502020204030204" pitchFamily="34" charset="0"/>
                <a:ea typeface="Yu Mincho" panose="02020400000000000000" pitchFamily="18" charset="-128"/>
                <a:cs typeface="Times New Roman" panose="02020603050405020304" pitchFamily="18" charset="0"/>
              </a:rPr>
              <a:t>Alla träningar och matcher skall vara inriktade mot Fair play. </a:t>
            </a:r>
          </a:p>
          <a:p>
            <a:pPr marL="342900" lvl="0" indent="-342900">
              <a:buFont typeface="Symbol" panose="05050102010706020507" pitchFamily="18" charset="2"/>
              <a:buChar char=""/>
            </a:pPr>
            <a:r>
              <a:rPr lang="sv-SE" sz="1500">
                <a:effectLst/>
                <a:latin typeface="Calibri" panose="020F0502020204030204" pitchFamily="34" charset="0"/>
                <a:ea typeface="Yu Mincho" panose="02020400000000000000" pitchFamily="18" charset="-128"/>
                <a:cs typeface="Times New Roman" panose="02020603050405020304" pitchFamily="18" charset="0"/>
              </a:rPr>
              <a:t>Planera spelarnas träningspass</a:t>
            </a:r>
          </a:p>
          <a:p>
            <a:pPr marL="342900" lvl="0" indent="-342900">
              <a:buFont typeface="Symbol" panose="05050102010706020507" pitchFamily="18" charset="2"/>
              <a:buChar char=""/>
            </a:pPr>
            <a:r>
              <a:rPr lang="sv-SE" sz="1500">
                <a:effectLst/>
                <a:latin typeface="Calibri" panose="020F0502020204030204" pitchFamily="34" charset="0"/>
                <a:ea typeface="Yu Mincho" panose="02020400000000000000" pitchFamily="18" charset="-128"/>
                <a:cs typeface="Times New Roman" panose="02020603050405020304" pitchFamily="18" charset="0"/>
              </a:rPr>
              <a:t>Tränaren skall som lägst ha tränarutbildning C</a:t>
            </a:r>
          </a:p>
          <a:p>
            <a:pPr marL="342900" lvl="0" indent="-342900">
              <a:buFont typeface="Symbol" panose="05050102010706020507" pitchFamily="18" charset="2"/>
              <a:buChar char=""/>
            </a:pPr>
            <a:r>
              <a:rPr lang="sv-SE" sz="1500">
                <a:effectLst/>
                <a:latin typeface="Calibri" panose="020F0502020204030204" pitchFamily="34" charset="0"/>
                <a:ea typeface="Yu Mincho" panose="02020400000000000000" pitchFamily="18" charset="-128"/>
                <a:cs typeface="Times New Roman" panose="02020603050405020304" pitchFamily="18" charset="0"/>
              </a:rPr>
              <a:t>Vi nivåanpassar inte</a:t>
            </a:r>
          </a:p>
          <a:p>
            <a:pPr marL="342900" lvl="0" indent="-342900">
              <a:buFont typeface="Symbol" panose="05050102010706020507" pitchFamily="18" charset="2"/>
              <a:buChar char=""/>
            </a:pPr>
            <a:r>
              <a:rPr lang="sv-SE" sz="1500">
                <a:effectLst/>
                <a:latin typeface="Calibri" panose="020F0502020204030204" pitchFamily="34" charset="0"/>
                <a:ea typeface="Yu Mincho" panose="02020400000000000000" pitchFamily="18" charset="-128"/>
                <a:cs typeface="Times New Roman" panose="02020603050405020304" pitchFamily="18" charset="0"/>
              </a:rPr>
              <a:t>Vi ”toppar” inte laget</a:t>
            </a:r>
          </a:p>
          <a:p>
            <a:pPr marL="342900" lvl="0" indent="-342900">
              <a:buFont typeface="Symbol" panose="05050102010706020507" pitchFamily="18" charset="2"/>
              <a:buChar char=""/>
            </a:pPr>
            <a:r>
              <a:rPr lang="sv-SE" sz="1500">
                <a:effectLst/>
                <a:latin typeface="Calibri" panose="020F0502020204030204" pitchFamily="34" charset="0"/>
                <a:ea typeface="Yu Mincho" panose="02020400000000000000" pitchFamily="18" charset="-128"/>
                <a:cs typeface="Times New Roman" panose="02020603050405020304" pitchFamily="18" charset="0"/>
              </a:rPr>
              <a:t>Vi behandlar alla barn likadant</a:t>
            </a:r>
          </a:p>
          <a:p>
            <a:pPr marL="342900" lvl="0" indent="-342900">
              <a:buFont typeface="Symbol" panose="05050102010706020507" pitchFamily="18" charset="2"/>
              <a:buChar char=""/>
            </a:pPr>
            <a:r>
              <a:rPr lang="sv-SE" sz="1500">
                <a:effectLst/>
                <a:latin typeface="Calibri" panose="020F0502020204030204" pitchFamily="34" charset="0"/>
                <a:ea typeface="Yu Mincho" panose="02020400000000000000" pitchFamily="18" charset="-128"/>
                <a:cs typeface="Times New Roman" panose="02020603050405020304" pitchFamily="18" charset="0"/>
              </a:rPr>
              <a:t>Vi vill uppmuntra till multiidrott</a:t>
            </a:r>
          </a:p>
          <a:p>
            <a:pPr marL="0" lvl="0" indent="0">
              <a:buNone/>
            </a:pPr>
            <a:endParaRPr lang="sv-SE" sz="1500" b="1">
              <a:effectLst/>
              <a:latin typeface="Calibri" panose="020F0502020204030204" pitchFamily="34" charset="0"/>
              <a:ea typeface="Yu Mincho" panose="02020400000000000000" pitchFamily="18" charset="-128"/>
              <a:cs typeface="Times New Roman" panose="02020603050405020304" pitchFamily="18" charset="0"/>
            </a:endParaRPr>
          </a:p>
          <a:p>
            <a:pPr marL="0" lvl="0" indent="0">
              <a:buNone/>
            </a:pPr>
            <a:r>
              <a:rPr lang="sv-SE" sz="1500" b="1">
                <a:effectLst/>
                <a:latin typeface="Calibri" panose="020F0502020204030204" pitchFamily="34" charset="0"/>
                <a:ea typeface="Yu Mincho" panose="02020400000000000000" pitchFamily="18" charset="-128"/>
                <a:cs typeface="Times New Roman" panose="02020603050405020304" pitchFamily="18" charset="0"/>
              </a:rPr>
              <a:t>Har föräldrarna några ytterligare förväntningar på ledarna?</a:t>
            </a:r>
            <a:endParaRPr lang="sv-SE" sz="1500">
              <a:effectLst/>
              <a:latin typeface="Calibri" panose="020F0502020204030204" pitchFamily="34" charset="0"/>
              <a:ea typeface="Yu Mincho" panose="02020400000000000000" pitchFamily="18" charset="-128"/>
              <a:cs typeface="Times New Roman" panose="02020603050405020304" pitchFamily="18" charset="0"/>
            </a:endParaRPr>
          </a:p>
          <a:p>
            <a:pPr marL="0" indent="0">
              <a:buNone/>
            </a:pPr>
            <a:endParaRPr lang="sv-SE" sz="1500"/>
          </a:p>
        </p:txBody>
      </p:sp>
      <p:pic>
        <p:nvPicPr>
          <p:cNvPr id="4" name="Picture 10">
            <a:extLst>
              <a:ext uri="{FF2B5EF4-FFF2-40B4-BE49-F238E27FC236}">
                <a16:creationId xmlns:a16="http://schemas.microsoft.com/office/drawing/2014/main" id="{1596CFF5-B5A5-6DC6-5D68-FA255522EF64}"/>
              </a:ext>
            </a:extLst>
          </p:cNvPr>
          <p:cNvPicPr>
            <a:picLocks noChangeAspect="1"/>
          </p:cNvPicPr>
          <p:nvPr/>
        </p:nvPicPr>
        <p:blipFill rotWithShape="1">
          <a:blip r:embed="rId2">
            <a:extLst>
              <a:ext uri="{28A0092B-C50C-407E-A947-70E740481C1C}">
                <a14:useLocalDpi xmlns:a14="http://schemas.microsoft.com/office/drawing/2010/main" val="0"/>
              </a:ext>
            </a:extLst>
          </a:blip>
          <a:srcRect l="4788" r="5019"/>
          <a:stretch/>
        </p:blipFill>
        <p:spPr bwMode="auto">
          <a:xfrm>
            <a:off x="7675658" y="2093976"/>
            <a:ext cx="3941064" cy="4096512"/>
          </a:xfrm>
          <a:prstGeom prst="rect">
            <a:avLst/>
          </a:prstGeom>
          <a:noFill/>
        </p:spPr>
      </p:pic>
    </p:spTree>
    <p:extLst>
      <p:ext uri="{BB962C8B-B14F-4D97-AF65-F5344CB8AC3E}">
        <p14:creationId xmlns:p14="http://schemas.microsoft.com/office/powerpoint/2010/main" val="1252408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92337A65-44D7-0109-6DFF-A5D86D824AC6}"/>
              </a:ext>
            </a:extLst>
          </p:cNvPr>
          <p:cNvSpPr>
            <a:spLocks noGrp="1"/>
          </p:cNvSpPr>
          <p:nvPr>
            <p:ph type="title"/>
          </p:nvPr>
        </p:nvSpPr>
        <p:spPr>
          <a:xfrm>
            <a:off x="524741" y="620392"/>
            <a:ext cx="3808268" cy="5504688"/>
          </a:xfrm>
        </p:spPr>
        <p:txBody>
          <a:bodyPr>
            <a:normAutofit/>
          </a:bodyPr>
          <a:lstStyle/>
          <a:p>
            <a:r>
              <a:rPr lang="sv-SE" sz="6000" b="1" dirty="0">
                <a:solidFill>
                  <a:schemeClr val="bg1"/>
                </a:solidFill>
              </a:rPr>
              <a:t>Lagledare – Vad vi gör just nu</a:t>
            </a:r>
          </a:p>
        </p:txBody>
      </p:sp>
      <p:graphicFrame>
        <p:nvGraphicFramePr>
          <p:cNvPr id="5" name="Platshållare för innehåll 2">
            <a:extLst>
              <a:ext uri="{FF2B5EF4-FFF2-40B4-BE49-F238E27FC236}">
                <a16:creationId xmlns:a16="http://schemas.microsoft.com/office/drawing/2014/main" id="{7A75703A-E870-7AD1-8EC1-3A4D2B6E6C4E}"/>
              </a:ext>
            </a:extLst>
          </p:cNvPr>
          <p:cNvGraphicFramePr>
            <a:graphicFrameLocks noGrp="1"/>
          </p:cNvGraphicFramePr>
          <p:nvPr>
            <p:ph idx="1"/>
            <p:extLst>
              <p:ext uri="{D42A27DB-BD31-4B8C-83A1-F6EECF244321}">
                <p14:modId xmlns:p14="http://schemas.microsoft.com/office/powerpoint/2010/main" val="3916032886"/>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2261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A812236A-7E91-73F5-1744-39F95E26E866}"/>
              </a:ext>
            </a:extLst>
          </p:cNvPr>
          <p:cNvSpPr>
            <a:spLocks noGrp="1"/>
          </p:cNvSpPr>
          <p:nvPr>
            <p:ph type="title"/>
          </p:nvPr>
        </p:nvSpPr>
        <p:spPr>
          <a:xfrm>
            <a:off x="411480" y="991443"/>
            <a:ext cx="4608576" cy="1087819"/>
          </a:xfrm>
        </p:spPr>
        <p:txBody>
          <a:bodyPr anchor="b">
            <a:normAutofit fontScale="90000"/>
          </a:bodyPr>
          <a:lstStyle/>
          <a:p>
            <a:r>
              <a:rPr lang="sv-SE" b="1" dirty="0"/>
              <a:t>Spelarutvecklingsplan</a:t>
            </a:r>
            <a:r>
              <a:rPr lang="sv-SE" sz="3400" dirty="0"/>
              <a:t> </a:t>
            </a:r>
          </a:p>
        </p:txBody>
      </p:sp>
      <p:sp>
        <p:nvSpPr>
          <p:cNvPr id="7177" name="Rectangle 7176">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79" name="Rectangle 7178">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tshållare för innehåll 2">
            <a:extLst>
              <a:ext uri="{FF2B5EF4-FFF2-40B4-BE49-F238E27FC236}">
                <a16:creationId xmlns:a16="http://schemas.microsoft.com/office/drawing/2014/main" id="{1F79EBD4-9136-62FD-8F3A-86C546E34EF6}"/>
              </a:ext>
            </a:extLst>
          </p:cNvPr>
          <p:cNvSpPr>
            <a:spLocks noGrp="1"/>
          </p:cNvSpPr>
          <p:nvPr>
            <p:ph idx="1"/>
          </p:nvPr>
        </p:nvSpPr>
        <p:spPr>
          <a:xfrm>
            <a:off x="411480" y="2684095"/>
            <a:ext cx="4443154" cy="3492868"/>
          </a:xfrm>
        </p:spPr>
        <p:txBody>
          <a:bodyPr>
            <a:normAutofit/>
          </a:bodyPr>
          <a:lstStyle/>
          <a:p>
            <a:pPr marL="0" indent="0">
              <a:spcBef>
                <a:spcPts val="200"/>
              </a:spcBef>
              <a:buNone/>
            </a:pPr>
            <a:r>
              <a:rPr lang="sv-SE" sz="2400" b="1" dirty="0">
                <a:effectLst/>
                <a:latin typeface="Calibri Light" panose="020F0302020204030204" pitchFamily="34" charset="0"/>
                <a:ea typeface="Times New Roman" panose="02020603050405020304" pitchFamily="18" charset="0"/>
                <a:cs typeface="Times New Roman" panose="02020603050405020304" pitchFamily="18" charset="0"/>
              </a:rPr>
              <a:t>Målsättning</a:t>
            </a:r>
          </a:p>
          <a:p>
            <a:pPr marL="342900" lvl="0" indent="-342900">
              <a:buFont typeface="Symbol" panose="05050102010706020507" pitchFamily="18" charset="2"/>
              <a:buChar char=""/>
            </a:pP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Lek, Lek, Lek</a:t>
            </a:r>
          </a:p>
        </p:txBody>
      </p:sp>
      <p:pic>
        <p:nvPicPr>
          <p:cNvPr id="7170" name="Picture 2" descr="IFK Lidingö FK">
            <a:extLst>
              <a:ext uri="{FF2B5EF4-FFF2-40B4-BE49-F238E27FC236}">
                <a16:creationId xmlns:a16="http://schemas.microsoft.com/office/drawing/2014/main" id="{063F72B2-EA47-431F-84D0-7C820689D34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85816" y="1605677"/>
            <a:ext cx="6440424" cy="3591291"/>
          </a:xfrm>
          <a:prstGeom prst="rect">
            <a:avLst/>
          </a:prstGeom>
          <a:noFill/>
          <a:extLst>
            <a:ext uri="{909E8E84-426E-40DD-AFC4-6F175D3DCCD1}">
              <a14:hiddenFill xmlns:a14="http://schemas.microsoft.com/office/drawing/2010/main">
                <a:solidFill>
                  <a:srgbClr val="FFFFFF"/>
                </a:solidFill>
              </a14:hiddenFill>
            </a:ext>
          </a:extLst>
        </p:spPr>
      </p:pic>
      <p:sp>
        <p:nvSpPr>
          <p:cNvPr id="4" name="Ellips 3">
            <a:extLst>
              <a:ext uri="{FF2B5EF4-FFF2-40B4-BE49-F238E27FC236}">
                <a16:creationId xmlns:a16="http://schemas.microsoft.com/office/drawing/2014/main" id="{4E456C24-85DF-A83D-0BAF-450ACBE1FC62}"/>
              </a:ext>
            </a:extLst>
          </p:cNvPr>
          <p:cNvSpPr/>
          <p:nvPr/>
        </p:nvSpPr>
        <p:spPr>
          <a:xfrm>
            <a:off x="10833100" y="4051300"/>
            <a:ext cx="993140" cy="11456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30639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EC9C526C-3E4D-4936-3A7B-6ED767E782CE}"/>
              </a:ext>
            </a:extLst>
          </p:cNvPr>
          <p:cNvSpPr>
            <a:spLocks noGrp="1"/>
          </p:cNvSpPr>
          <p:nvPr>
            <p:ph type="title"/>
          </p:nvPr>
        </p:nvSpPr>
        <p:spPr>
          <a:xfrm>
            <a:off x="630936" y="640080"/>
            <a:ext cx="4818888" cy="1481328"/>
          </a:xfrm>
        </p:spPr>
        <p:txBody>
          <a:bodyPr anchor="b">
            <a:normAutofit/>
          </a:bodyPr>
          <a:lstStyle/>
          <a:p>
            <a:r>
              <a:rPr lang="sv-SE" sz="5400"/>
              <a:t>Spelare (Barnet) </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ACD0AB3E-33AC-BD55-3421-A6A5F9201F51}"/>
              </a:ext>
            </a:extLst>
          </p:cNvPr>
          <p:cNvSpPr>
            <a:spLocks noGrp="1"/>
          </p:cNvSpPr>
          <p:nvPr>
            <p:ph idx="1"/>
          </p:nvPr>
        </p:nvSpPr>
        <p:spPr>
          <a:xfrm>
            <a:off x="630936" y="2660904"/>
            <a:ext cx="4818888" cy="3547872"/>
          </a:xfrm>
        </p:spPr>
        <p:txBody>
          <a:bodyPr anchor="t">
            <a:normAutofit/>
          </a:bodyPr>
          <a:lstStyle/>
          <a:p>
            <a:pPr marL="0" indent="0">
              <a:spcBef>
                <a:spcPts val="200"/>
              </a:spcBef>
              <a:buNone/>
            </a:pPr>
            <a:r>
              <a:rPr lang="sv-SE" sz="2000" b="1" dirty="0">
                <a:effectLst/>
                <a:latin typeface="Calibri Light" panose="020F0302020204030204" pitchFamily="34" charset="0"/>
                <a:ea typeface="Yu Gothic Light" panose="020B0300000000000000" pitchFamily="34" charset="-128"/>
                <a:cs typeface="Times New Roman" panose="02020603050405020304" pitchFamily="18" charset="0"/>
              </a:rPr>
              <a:t>Generell Målsättning</a:t>
            </a:r>
          </a:p>
          <a:p>
            <a:pPr marL="342900" lvl="0" indent="-342900">
              <a:buFont typeface="Symbol" panose="05050102010706020507" pitchFamily="18" charset="2"/>
              <a:buChar char=""/>
            </a:pPr>
            <a:r>
              <a:rPr lang="sv-SE" sz="2000" dirty="0">
                <a:effectLst/>
                <a:latin typeface="Calibri" panose="020F0502020204030204" pitchFamily="34" charset="0"/>
                <a:ea typeface="Yu Mincho" panose="02020400000000000000" pitchFamily="18" charset="-128"/>
                <a:cs typeface="Times New Roman" panose="02020603050405020304" pitchFamily="18" charset="0"/>
              </a:rPr>
              <a:t>Spelaren ska känna gemenskap och få nya kompisar</a:t>
            </a:r>
          </a:p>
          <a:p>
            <a:pPr marL="342900" lvl="0" indent="-342900">
              <a:buFont typeface="Symbol" panose="05050102010706020507" pitchFamily="18" charset="2"/>
              <a:buChar char=""/>
            </a:pPr>
            <a:r>
              <a:rPr lang="sv-SE" sz="2000" dirty="0">
                <a:effectLst/>
                <a:latin typeface="Calibri" panose="020F0502020204030204" pitchFamily="34" charset="0"/>
                <a:ea typeface="Yu Mincho" panose="02020400000000000000" pitchFamily="18" charset="-128"/>
                <a:cs typeface="Times New Roman" panose="02020603050405020304" pitchFamily="18" charset="0"/>
              </a:rPr>
              <a:t>Spelaren ska känna sig trygg i den nya miljön och har roligt tillsammans med ledare och nya kompisar på träningar</a:t>
            </a:r>
          </a:p>
          <a:p>
            <a:pPr marL="342900" lvl="0" indent="-342900">
              <a:spcAft>
                <a:spcPts val="600"/>
              </a:spcAft>
              <a:buFont typeface="Symbol" panose="05050102010706020507" pitchFamily="18" charset="2"/>
              <a:buChar char=""/>
            </a:pPr>
            <a:r>
              <a:rPr lang="sv-SE" sz="2000" dirty="0">
                <a:effectLst/>
                <a:latin typeface="Calibri" panose="020F0502020204030204" pitchFamily="34" charset="0"/>
                <a:ea typeface="Yu Mincho" panose="02020400000000000000" pitchFamily="18" charset="-128"/>
                <a:cs typeface="Times New Roman" panose="02020603050405020304" pitchFamily="18" charset="0"/>
              </a:rPr>
              <a:t>Varje spelare skall känna sig bekväm med bollen och utveckla sig i sin egen takt</a:t>
            </a:r>
          </a:p>
          <a:p>
            <a:endParaRPr lang="sv-SE" sz="2000" dirty="0"/>
          </a:p>
        </p:txBody>
      </p:sp>
      <p:pic>
        <p:nvPicPr>
          <p:cNvPr id="4" name="Picture 9">
            <a:extLst>
              <a:ext uri="{FF2B5EF4-FFF2-40B4-BE49-F238E27FC236}">
                <a16:creationId xmlns:a16="http://schemas.microsoft.com/office/drawing/2014/main" id="{5915E426-B44A-A0B0-41C4-31C467C6E9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813538" y="640080"/>
            <a:ext cx="4029988" cy="5577840"/>
          </a:xfrm>
          <a:prstGeom prst="rect">
            <a:avLst/>
          </a:prstGeom>
          <a:noFill/>
        </p:spPr>
      </p:pic>
    </p:spTree>
    <p:extLst>
      <p:ext uri="{BB962C8B-B14F-4D97-AF65-F5344CB8AC3E}">
        <p14:creationId xmlns:p14="http://schemas.microsoft.com/office/powerpoint/2010/main" val="797892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7FD0C89A-D84F-5266-DFED-3CB892CB06FC}"/>
              </a:ext>
            </a:extLst>
          </p:cNvPr>
          <p:cNvSpPr>
            <a:spLocks noGrp="1"/>
          </p:cNvSpPr>
          <p:nvPr>
            <p:ph type="title"/>
          </p:nvPr>
        </p:nvSpPr>
        <p:spPr>
          <a:xfrm>
            <a:off x="640080" y="325369"/>
            <a:ext cx="4368602" cy="1956841"/>
          </a:xfrm>
        </p:spPr>
        <p:txBody>
          <a:bodyPr anchor="b">
            <a:normAutofit/>
          </a:bodyPr>
          <a:lstStyle/>
          <a:p>
            <a:r>
              <a:rPr lang="sv-SE" sz="5400"/>
              <a:t>Spelarens ansvar</a:t>
            </a:r>
          </a:p>
        </p:txBody>
      </p:sp>
      <p:sp>
        <p:nvSpPr>
          <p:cNvPr id="820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7AB901A4-0C2A-4734-3843-AD5998D0FA8D}"/>
              </a:ext>
            </a:extLst>
          </p:cNvPr>
          <p:cNvSpPr>
            <a:spLocks noGrp="1"/>
          </p:cNvSpPr>
          <p:nvPr>
            <p:ph idx="1"/>
          </p:nvPr>
        </p:nvSpPr>
        <p:spPr>
          <a:xfrm>
            <a:off x="640080" y="2872899"/>
            <a:ext cx="4243589" cy="3320668"/>
          </a:xfrm>
        </p:spPr>
        <p:txBody>
          <a:bodyPr>
            <a:normAutofit/>
          </a:bodyPr>
          <a:lstStyle/>
          <a:p>
            <a:pPr marL="0" indent="0">
              <a:spcAft>
                <a:spcPts val="600"/>
              </a:spcAft>
              <a:buNone/>
            </a:pPr>
            <a:r>
              <a:rPr lang="sv-SE" sz="1500" b="1">
                <a:effectLst/>
                <a:latin typeface="Calibri" panose="020F0502020204030204" pitchFamily="34" charset="0"/>
                <a:ea typeface="Yu Mincho" panose="02020400000000000000" pitchFamily="18" charset="-128"/>
                <a:cs typeface="Times New Roman" panose="02020603050405020304" pitchFamily="18" charset="0"/>
              </a:rPr>
              <a:t>Spelaren är en del av laget.</a:t>
            </a:r>
            <a:endParaRPr lang="sv-SE" sz="150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buFont typeface="Symbol" panose="05050102010706020507" pitchFamily="18" charset="2"/>
              <a:buChar char=""/>
            </a:pPr>
            <a:r>
              <a:rPr lang="sv-SE" sz="1500">
                <a:effectLst/>
                <a:latin typeface="Calibri" panose="020F0502020204030204" pitchFamily="34" charset="0"/>
                <a:ea typeface="Yu Mincho" panose="02020400000000000000" pitchFamily="18" charset="-128"/>
                <a:cs typeface="Times New Roman" panose="02020603050405020304" pitchFamily="18" charset="0"/>
              </a:rPr>
              <a:t>Se till att bära klubbkläder vid lagets aktiviteter</a:t>
            </a:r>
          </a:p>
          <a:p>
            <a:pPr marL="342900" lvl="0" indent="-342900">
              <a:buFont typeface="Symbol" panose="05050102010706020507" pitchFamily="18" charset="2"/>
              <a:buChar char=""/>
            </a:pPr>
            <a:r>
              <a:rPr lang="sv-SE" sz="1500">
                <a:effectLst/>
                <a:latin typeface="Calibri" panose="020F0502020204030204" pitchFamily="34" charset="0"/>
                <a:ea typeface="Yu Mincho" panose="02020400000000000000" pitchFamily="18" charset="-128"/>
                <a:cs typeface="Times New Roman" panose="02020603050405020304" pitchFamily="18" charset="0"/>
              </a:rPr>
              <a:t>Göra sitt bästa under träning och match</a:t>
            </a:r>
          </a:p>
          <a:p>
            <a:pPr marL="342900" lvl="0" indent="-342900">
              <a:buFont typeface="Symbol" panose="05050102010706020507" pitchFamily="18" charset="2"/>
              <a:buChar char=""/>
            </a:pPr>
            <a:r>
              <a:rPr lang="sv-SE" sz="1500">
                <a:effectLst/>
                <a:latin typeface="Calibri" panose="020F0502020204030204" pitchFamily="34" charset="0"/>
                <a:ea typeface="Yu Mincho" panose="02020400000000000000" pitchFamily="18" charset="-128"/>
                <a:cs typeface="Times New Roman" panose="02020603050405020304" pitchFamily="18" charset="0"/>
              </a:rPr>
              <a:t>Visa respekt för och ha en positiv inställning till medspelare, ledarna, domare och motståndare</a:t>
            </a:r>
          </a:p>
          <a:p>
            <a:pPr marL="342900" lvl="0" indent="-342900">
              <a:buFont typeface="Symbol" panose="05050102010706020507" pitchFamily="18" charset="2"/>
              <a:buChar char=""/>
            </a:pPr>
            <a:r>
              <a:rPr lang="sv-SE" sz="1500">
                <a:effectLst/>
                <a:latin typeface="Calibri" panose="020F0502020204030204" pitchFamily="34" charset="0"/>
                <a:ea typeface="Yu Mincho" panose="02020400000000000000" pitchFamily="18" charset="-128"/>
                <a:cs typeface="Times New Roman" panose="02020603050405020304" pitchFamily="18" charset="0"/>
              </a:rPr>
              <a:t>Vi har tre ”regler” som vi tagit med barnen via handuppräckning varje tillfälle sedan vi startade laget:</a:t>
            </a:r>
          </a:p>
          <a:p>
            <a:pPr marL="457200"/>
            <a:r>
              <a:rPr lang="sv-SE" sz="1500">
                <a:effectLst/>
                <a:latin typeface="Calibri" panose="020F0502020204030204" pitchFamily="34" charset="0"/>
                <a:ea typeface="Yu Mincho" panose="02020400000000000000" pitchFamily="18" charset="-128"/>
                <a:cs typeface="Times New Roman" panose="02020603050405020304" pitchFamily="18" charset="0"/>
              </a:rPr>
              <a:t>-Lyssna på tränaren</a:t>
            </a:r>
          </a:p>
          <a:p>
            <a:pPr marL="457200"/>
            <a:r>
              <a:rPr lang="sv-SE" sz="1500">
                <a:effectLst/>
                <a:latin typeface="Calibri" panose="020F0502020204030204" pitchFamily="34" charset="0"/>
                <a:ea typeface="Yu Mincho" panose="02020400000000000000" pitchFamily="18" charset="-128"/>
                <a:cs typeface="Times New Roman" panose="02020603050405020304" pitchFamily="18" charset="0"/>
              </a:rPr>
              <a:t>-Var en bra kompis</a:t>
            </a:r>
          </a:p>
          <a:p>
            <a:pPr marL="457200"/>
            <a:r>
              <a:rPr lang="sv-SE" sz="1500">
                <a:effectLst/>
                <a:latin typeface="Calibri" panose="020F0502020204030204" pitchFamily="34" charset="0"/>
                <a:ea typeface="Yu Mincho" panose="02020400000000000000" pitchFamily="18" charset="-128"/>
                <a:cs typeface="Times New Roman" panose="02020603050405020304" pitchFamily="18" charset="0"/>
              </a:rPr>
              <a:t>-Ha kul</a:t>
            </a:r>
          </a:p>
          <a:p>
            <a:pPr indent="0">
              <a:buNone/>
            </a:pPr>
            <a:endParaRPr lang="sv-SE" sz="1500">
              <a:effectLst/>
              <a:latin typeface="Calibri" panose="020F0502020204030204" pitchFamily="34" charset="0"/>
              <a:ea typeface="Yu Mincho" panose="02020400000000000000" pitchFamily="18" charset="-128"/>
              <a:cs typeface="Times New Roman" panose="02020603050405020304" pitchFamily="18" charset="0"/>
            </a:endParaRPr>
          </a:p>
          <a:p>
            <a:pPr marL="0" indent="0">
              <a:buNone/>
            </a:pPr>
            <a:endParaRPr lang="sv-SE" sz="1500"/>
          </a:p>
        </p:txBody>
      </p:sp>
      <p:pic>
        <p:nvPicPr>
          <p:cNvPr id="8194" name="Picture 2" descr="Craft Träningspaket Evolve (Kärra KIF) - Klubbhuset">
            <a:extLst>
              <a:ext uri="{FF2B5EF4-FFF2-40B4-BE49-F238E27FC236}">
                <a16:creationId xmlns:a16="http://schemas.microsoft.com/office/drawing/2014/main" id="{8509EC82-1224-C559-C7F6-CEF5CC969D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749" r="-1" b="14477"/>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91366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TotalTime>
  <Words>1802</Words>
  <Application>Microsoft Office PowerPoint</Application>
  <PresentationFormat>Bredbild</PresentationFormat>
  <Paragraphs>182</Paragraphs>
  <Slides>18</Slides>
  <Notes>2</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18</vt:i4>
      </vt:variant>
    </vt:vector>
  </HeadingPairs>
  <TitlesOfParts>
    <vt:vector size="23" baseType="lpstr">
      <vt:lpstr>Arial</vt:lpstr>
      <vt:lpstr>Calibri</vt:lpstr>
      <vt:lpstr>Calibri Light</vt:lpstr>
      <vt:lpstr>Symbol</vt:lpstr>
      <vt:lpstr>Office-tema</vt:lpstr>
      <vt:lpstr>Välkomna till Föräldramöte för fotbollslekis</vt:lpstr>
      <vt:lpstr>Agenda </vt:lpstr>
      <vt:lpstr>Föreningen </vt:lpstr>
      <vt:lpstr>Värdegrund </vt:lpstr>
      <vt:lpstr>Ledarens roll</vt:lpstr>
      <vt:lpstr>Lagledare – Vad vi gör just nu</vt:lpstr>
      <vt:lpstr>Spelarutvecklingsplan </vt:lpstr>
      <vt:lpstr>Spelare (Barnet) </vt:lpstr>
      <vt:lpstr>Spelarens ansvar</vt:lpstr>
      <vt:lpstr>Föräldrar </vt:lpstr>
      <vt:lpstr>PowerPoint-presentation</vt:lpstr>
      <vt:lpstr>PowerPoint-presentation</vt:lpstr>
      <vt:lpstr>Nya ledare?</vt:lpstr>
      <vt:lpstr>Medlemsavgifter </vt:lpstr>
      <vt:lpstr>Laget.se</vt:lpstr>
      <vt:lpstr>Klubbshop</vt:lpstr>
      <vt:lpstr>Övriga punkter – Frågor från er </vt:lpstr>
      <vt:lpstr>TACK för idag!</vt:lpstr>
    </vt:vector>
  </TitlesOfParts>
  <Company>Soltak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Välkomna till Föräldramöte för fotbollslekis</dc:title>
  <dc:creator>Cathrine Hellström Rosenlöf</dc:creator>
  <cp:lastModifiedBy>Cathrine Hellström Rosenlöf</cp:lastModifiedBy>
  <cp:revision>2</cp:revision>
  <dcterms:created xsi:type="dcterms:W3CDTF">2022-10-02T10:18:10Z</dcterms:created>
  <dcterms:modified xsi:type="dcterms:W3CDTF">2022-10-15T08:51:13Z</dcterms:modified>
</cp:coreProperties>
</file>