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9" r:id="rId5"/>
    <p:sldId id="261" r:id="rId6"/>
    <p:sldId id="262" r:id="rId7"/>
    <p:sldId id="257" r:id="rId8"/>
    <p:sldId id="260" r:id="rId9"/>
    <p:sldId id="263" r:id="rId10"/>
    <p:sldId id="266" r:id="rId11"/>
    <p:sldId id="269" r:id="rId12"/>
    <p:sldId id="267" r:id="rId13"/>
    <p:sldId id="265" r:id="rId14"/>
    <p:sldId id="270" r:id="rId15"/>
    <p:sldId id="26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F2EE-8F03-447C-9436-1173D56CE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4BEB739B-21C7-469D-86B7-DA2CAF859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D0ED69BE-1B4B-4417-B44A-B9C4B15D7B93}"/>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17AF5A55-F719-42EB-AC6F-FFD4BF25F65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0CF9FC7-2780-4FA4-9B44-B807C7EDA8B1}"/>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309371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4D33-188B-44C9-A602-A76A59186212}"/>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7FEBB5DD-BE3A-4F26-9B7A-0012B73A7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5AD5403-14EC-438D-A1B3-4CE87D39321C}"/>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28119A26-D714-4C78-8379-5742A1D1CA7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F933052-DA99-4768-ACA2-B0BCD87D5748}"/>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202108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0F2329-1730-455C-8C4F-B60F210864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D3ADA68-2568-491C-8E90-B557CD123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76491A4-2F35-4E8E-AD4C-CDAC466ACFBD}"/>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78B24334-DE9F-4B0F-BB27-6C697C5F9D1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C756247-42ED-44B3-BAA9-ACEFDF71F6B2}"/>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235475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2C23-06DC-43EA-A53F-8CFA48547381}"/>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5A18414-E235-4DA8-A9BF-66CDA0684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5AB99DE-D087-4907-97BC-55B71DD61D4F}"/>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5504C669-D84E-4C78-AE90-438CE882A14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5535A08-5747-41BE-B0D1-D94922C083B1}"/>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145627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3D4E-0166-422D-9464-9EACB8E588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C27D0038-F60F-4F29-895D-DC4DC57A3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3C707-A42E-44B7-9B9E-AF1A57659C8A}"/>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69BE24F3-80B9-4FB4-B1EC-A604198EB4B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7B8CE74-C014-4705-8057-4AC637A050BF}"/>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422237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0807-9837-426C-9F0E-A75C8162780C}"/>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CA8F05D7-1127-4301-8C5C-016C805A0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2934A253-C930-4E0F-9033-FD03335572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52D0623-E6CB-468B-9263-25A5D37BBA02}"/>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6" name="Footer Placeholder 5">
            <a:extLst>
              <a:ext uri="{FF2B5EF4-FFF2-40B4-BE49-F238E27FC236}">
                <a16:creationId xmlns:a16="http://schemas.microsoft.com/office/drawing/2014/main" id="{FDC842E0-43CB-46E4-9CA5-71A02F6D711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E727EF5E-814D-4FFC-9787-E3C847F4DF96}"/>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408204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CEE7-B178-4376-817D-F5B56FF37AA9}"/>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FDFD3F2E-0C6C-4936-A1C4-2602B746B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1F4227-A23D-4897-A2AB-6D5CD35952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4BC8D01F-7AF8-4A4B-85AB-006AF62A1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CC9EB-2DF4-4FFE-AD40-25FE96893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53397710-10F2-4C1F-95D2-023E066099D6}"/>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8" name="Footer Placeholder 7">
            <a:extLst>
              <a:ext uri="{FF2B5EF4-FFF2-40B4-BE49-F238E27FC236}">
                <a16:creationId xmlns:a16="http://schemas.microsoft.com/office/drawing/2014/main" id="{D6E9B3FA-F9B6-425D-9C98-C1E6F7DE6D06}"/>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75A41779-6A21-48AA-8721-B8DFC8148D1E}"/>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982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57D0-6ED6-4FFF-98FA-1CD09260CE39}"/>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CFABD895-5191-483A-BA6B-C7AEFCAB9702}"/>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4" name="Footer Placeholder 3">
            <a:extLst>
              <a:ext uri="{FF2B5EF4-FFF2-40B4-BE49-F238E27FC236}">
                <a16:creationId xmlns:a16="http://schemas.microsoft.com/office/drawing/2014/main" id="{A6B8B293-155C-43AB-978F-F33C4594301C}"/>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C1059927-62B8-41B8-8111-5E696B3B3D7B}"/>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181069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7B9ED-DFDF-4D63-B3DC-ECD6E9355ECC}"/>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3" name="Footer Placeholder 2">
            <a:extLst>
              <a:ext uri="{FF2B5EF4-FFF2-40B4-BE49-F238E27FC236}">
                <a16:creationId xmlns:a16="http://schemas.microsoft.com/office/drawing/2014/main" id="{851FC2ED-E483-4847-8433-C148F1C07425}"/>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83E3724A-6FF5-4A3E-823E-462B251E7106}"/>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93695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8D85-341A-4E13-B24F-49C4CD7A4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E369D3F7-D43B-4091-AE93-BB9B992B7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250EA6AB-18CB-4CDE-9DD8-F52DC4D7A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AA096-0E40-4530-BE86-4BF176AA0685}"/>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6" name="Footer Placeholder 5">
            <a:extLst>
              <a:ext uri="{FF2B5EF4-FFF2-40B4-BE49-F238E27FC236}">
                <a16:creationId xmlns:a16="http://schemas.microsoft.com/office/drawing/2014/main" id="{ED355EB1-AE9A-4209-94A5-35639C0731D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07635398-D66B-48EF-AF9C-B187B321818F}"/>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407950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BFF5-D306-49D5-881E-E6ECA95E2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6046C74D-F459-45B7-9084-6F87DA43A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564D76F6-A828-4ADB-84BD-F22DC6615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8619B-63AE-4616-B516-470F09D844B1}"/>
              </a:ext>
            </a:extLst>
          </p:cNvPr>
          <p:cNvSpPr>
            <a:spLocks noGrp="1"/>
          </p:cNvSpPr>
          <p:nvPr>
            <p:ph type="dt" sz="half" idx="10"/>
          </p:nvPr>
        </p:nvSpPr>
        <p:spPr/>
        <p:txBody>
          <a:bodyPr/>
          <a:lstStyle/>
          <a:p>
            <a:fld id="{174DC188-8399-4A60-A6ED-E3F0D5DC6EB2}" type="datetimeFigureOut">
              <a:rPr lang="sv-SE" smtClean="0"/>
              <a:t>2021-02-10</a:t>
            </a:fld>
            <a:endParaRPr lang="sv-SE"/>
          </a:p>
        </p:txBody>
      </p:sp>
      <p:sp>
        <p:nvSpPr>
          <p:cNvPr id="6" name="Footer Placeholder 5">
            <a:extLst>
              <a:ext uri="{FF2B5EF4-FFF2-40B4-BE49-F238E27FC236}">
                <a16:creationId xmlns:a16="http://schemas.microsoft.com/office/drawing/2014/main" id="{7A85D547-92A9-40C8-B7A1-455BCBF27E1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2991F36-6133-4C18-BA94-9C20ED45B63F}"/>
              </a:ext>
            </a:extLst>
          </p:cNvPr>
          <p:cNvSpPr>
            <a:spLocks noGrp="1"/>
          </p:cNvSpPr>
          <p:nvPr>
            <p:ph type="sldNum" sz="quarter" idx="12"/>
          </p:nvPr>
        </p:nvSpPr>
        <p:spPr/>
        <p:txBody>
          <a:bodyPr/>
          <a:lstStyle/>
          <a:p>
            <a:fld id="{8257E491-C5B0-4CEF-94EB-3A28EB0C77F1}" type="slidenum">
              <a:rPr lang="sv-SE" smtClean="0"/>
              <a:t>‹#›</a:t>
            </a:fld>
            <a:endParaRPr lang="sv-SE"/>
          </a:p>
        </p:txBody>
      </p:sp>
    </p:spTree>
    <p:extLst>
      <p:ext uri="{BB962C8B-B14F-4D97-AF65-F5344CB8AC3E}">
        <p14:creationId xmlns:p14="http://schemas.microsoft.com/office/powerpoint/2010/main" val="360458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C21AC-38F0-4108-BC6B-6F692F18C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4E41D0E6-B8BF-40D3-8773-8869C8920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F690CD4-0182-4823-A539-51820A6F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DC188-8399-4A60-A6ED-E3F0D5DC6EB2}" type="datetimeFigureOut">
              <a:rPr lang="sv-SE" smtClean="0"/>
              <a:t>2021-02-10</a:t>
            </a:fld>
            <a:endParaRPr lang="sv-SE"/>
          </a:p>
        </p:txBody>
      </p:sp>
      <p:sp>
        <p:nvSpPr>
          <p:cNvPr id="5" name="Footer Placeholder 4">
            <a:extLst>
              <a:ext uri="{FF2B5EF4-FFF2-40B4-BE49-F238E27FC236}">
                <a16:creationId xmlns:a16="http://schemas.microsoft.com/office/drawing/2014/main" id="{54D81FEA-A42C-40FD-8E1B-8A12A47D5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568C530E-B7CC-4AC6-BB8B-647BEA2DF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7E491-C5B0-4CEF-94EB-3A28EB0C77F1}" type="slidenum">
              <a:rPr lang="sv-SE" smtClean="0"/>
              <a:t>‹#›</a:t>
            </a:fld>
            <a:endParaRPr lang="sv-SE"/>
          </a:p>
        </p:txBody>
      </p:sp>
    </p:spTree>
    <p:extLst>
      <p:ext uri="{BB962C8B-B14F-4D97-AF65-F5344CB8AC3E}">
        <p14:creationId xmlns:p14="http://schemas.microsoft.com/office/powerpoint/2010/main" val="91552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ikard.g.svensson@gmail.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s://eur02.safelinks.protection.outlook.com/?url=https%3A%2F%2Fdocs.google.com%2Fforms%2Fd%2Fe%2F1FAIpQLSdJKpMJePzNUyBiF5UZvfNfVd9uftDKeuQwpC0TVz4eJJpAJA%2Fviewform%3Fusp%3Dsf_link&amp;data=04%7C01%7Crikard.svensson%40volvocars.com%7C286f1ba6da6d4ab286be08d8cded1db2%7C81fa766ea34948678bf4ab35e250a08f%7C0%7C0%7C637485765912324853%7CUnknown%7CTWFpbGZsb3d8eyJWIjoiMC4wLjAwMDAiLCJQIjoiV2luMzIiLCJBTiI6Ik1haWwiLCJXVCI6Mn0%3D%7C1000&amp;sdata=EXHMnUADNU%2F2A9IpQtbp%2FVkaYfaCVO2v%2FsiEMt815qk%3D&amp;reserved=0"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F81E-2F15-4804-8B58-F711D19B21AA}"/>
              </a:ext>
            </a:extLst>
          </p:cNvPr>
          <p:cNvSpPr>
            <a:spLocks noGrp="1"/>
          </p:cNvSpPr>
          <p:nvPr>
            <p:ph type="ctrTitle"/>
          </p:nvPr>
        </p:nvSpPr>
        <p:spPr/>
        <p:txBody>
          <a:bodyPr/>
          <a:lstStyle/>
          <a:p>
            <a:r>
              <a:rPr lang="sv-SE" dirty="0"/>
              <a:t>Föräldramöte</a:t>
            </a:r>
          </a:p>
        </p:txBody>
      </p:sp>
      <p:sp>
        <p:nvSpPr>
          <p:cNvPr id="3" name="Subtitle 2">
            <a:extLst>
              <a:ext uri="{FF2B5EF4-FFF2-40B4-BE49-F238E27FC236}">
                <a16:creationId xmlns:a16="http://schemas.microsoft.com/office/drawing/2014/main" id="{23005DD9-C977-4585-9E01-E7BA0963B299}"/>
              </a:ext>
            </a:extLst>
          </p:cNvPr>
          <p:cNvSpPr>
            <a:spLocks noGrp="1"/>
          </p:cNvSpPr>
          <p:nvPr>
            <p:ph type="subTitle" idx="1"/>
          </p:nvPr>
        </p:nvSpPr>
        <p:spPr/>
        <p:txBody>
          <a:bodyPr/>
          <a:lstStyle/>
          <a:p>
            <a:r>
              <a:rPr lang="sv-SE" dirty="0"/>
              <a:t>2021 10:e februari</a:t>
            </a:r>
          </a:p>
          <a:p>
            <a:r>
              <a:rPr lang="sv-SE" dirty="0"/>
              <a:t>Kareby IS Fotboll</a:t>
            </a:r>
          </a:p>
          <a:p>
            <a:r>
              <a:rPr lang="sv-SE" dirty="0"/>
              <a:t>F2011/2012</a:t>
            </a:r>
          </a:p>
        </p:txBody>
      </p:sp>
    </p:spTree>
    <p:extLst>
      <p:ext uri="{BB962C8B-B14F-4D97-AF65-F5344CB8AC3E}">
        <p14:creationId xmlns:p14="http://schemas.microsoft.com/office/powerpoint/2010/main" val="22739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E6B9-C17C-40C7-BCA4-0D0DB5D4083B}"/>
              </a:ext>
            </a:extLst>
          </p:cNvPr>
          <p:cNvSpPr>
            <a:spLocks noGrp="1"/>
          </p:cNvSpPr>
          <p:nvPr>
            <p:ph type="title"/>
          </p:nvPr>
        </p:nvSpPr>
        <p:spPr/>
        <p:txBody>
          <a:bodyPr/>
          <a:lstStyle/>
          <a:p>
            <a:r>
              <a:rPr lang="sv-SE" dirty="0"/>
              <a:t>Träningskläder</a:t>
            </a:r>
          </a:p>
        </p:txBody>
      </p:sp>
      <p:sp>
        <p:nvSpPr>
          <p:cNvPr id="3" name="Content Placeholder 2">
            <a:extLst>
              <a:ext uri="{FF2B5EF4-FFF2-40B4-BE49-F238E27FC236}">
                <a16:creationId xmlns:a16="http://schemas.microsoft.com/office/drawing/2014/main" id="{FF3C4EBA-0527-4C93-99CC-B84E6FCFA872}"/>
              </a:ext>
            </a:extLst>
          </p:cNvPr>
          <p:cNvSpPr>
            <a:spLocks noGrp="1"/>
          </p:cNvSpPr>
          <p:nvPr>
            <p:ph idx="1"/>
          </p:nvPr>
        </p:nvSpPr>
        <p:spPr>
          <a:xfrm>
            <a:off x="695960" y="1640959"/>
            <a:ext cx="10515600" cy="4351338"/>
          </a:xfrm>
        </p:spPr>
        <p:txBody>
          <a:bodyPr/>
          <a:lstStyle/>
          <a:p>
            <a:r>
              <a:rPr lang="sv-SE" dirty="0"/>
              <a:t>Klubbshop (Intersport) finns på kareby.com</a:t>
            </a:r>
          </a:p>
          <a:p>
            <a:endParaRPr lang="sv-SE" dirty="0"/>
          </a:p>
          <a:p>
            <a:r>
              <a:rPr lang="sv-SE" dirty="0"/>
              <a:t>Vad tycker ni föräldrar om att vi gemensamt beställer träningströja?</a:t>
            </a:r>
          </a:p>
          <a:p>
            <a:pPr marL="0" indent="0">
              <a:buNone/>
            </a:pPr>
            <a:r>
              <a:rPr lang="sv-SE" dirty="0"/>
              <a:t>Tex </a:t>
            </a:r>
          </a:p>
        </p:txBody>
      </p:sp>
      <p:pic>
        <p:nvPicPr>
          <p:cNvPr id="4" name="Picture 3">
            <a:extLst>
              <a:ext uri="{FF2B5EF4-FFF2-40B4-BE49-F238E27FC236}">
                <a16:creationId xmlns:a16="http://schemas.microsoft.com/office/drawing/2014/main" id="{96AF18BB-4431-4EB2-AB4C-2F06C3437729}"/>
              </a:ext>
            </a:extLst>
          </p:cNvPr>
          <p:cNvPicPr>
            <a:picLocks noChangeAspect="1"/>
          </p:cNvPicPr>
          <p:nvPr/>
        </p:nvPicPr>
        <p:blipFill>
          <a:blip r:embed="rId2"/>
          <a:stretch>
            <a:fillRect/>
          </a:stretch>
        </p:blipFill>
        <p:spPr>
          <a:xfrm>
            <a:off x="2021205" y="3618453"/>
            <a:ext cx="1961515" cy="2874421"/>
          </a:xfrm>
          <a:prstGeom prst="rect">
            <a:avLst/>
          </a:prstGeom>
        </p:spPr>
      </p:pic>
      <p:sp>
        <p:nvSpPr>
          <p:cNvPr id="5" name="TextBox 4">
            <a:extLst>
              <a:ext uri="{FF2B5EF4-FFF2-40B4-BE49-F238E27FC236}">
                <a16:creationId xmlns:a16="http://schemas.microsoft.com/office/drawing/2014/main" id="{3BF8550A-2EE6-4917-B692-BB194B63532A}"/>
              </a:ext>
            </a:extLst>
          </p:cNvPr>
          <p:cNvSpPr txBox="1"/>
          <p:nvPr/>
        </p:nvSpPr>
        <p:spPr>
          <a:xfrm>
            <a:off x="5307964" y="4023360"/>
            <a:ext cx="5065395" cy="1631216"/>
          </a:xfrm>
          <a:prstGeom prst="rect">
            <a:avLst/>
          </a:prstGeom>
          <a:noFill/>
        </p:spPr>
        <p:txBody>
          <a:bodyPr wrap="square" rtlCol="0">
            <a:spAutoFit/>
          </a:bodyPr>
          <a:lstStyle/>
          <a:p>
            <a:r>
              <a:rPr lang="sv-SE" sz="2000" dirty="0"/>
              <a:t>Har vi föräldrar vars företag är intresserade av att sponsra?  </a:t>
            </a:r>
            <a:r>
              <a:rPr lang="sv-SE" sz="2000" dirty="0">
                <a:solidFill>
                  <a:srgbClr val="0070C0"/>
                </a:solidFill>
              </a:rPr>
              <a:t>Hör av er till Rikard </a:t>
            </a:r>
            <a:r>
              <a:rPr lang="sv-SE" sz="2000" dirty="0">
                <a:solidFill>
                  <a:srgbClr val="0070C0"/>
                </a:solidFill>
                <a:hlinkClick r:id="rId3">
                  <a:extLst>
                    <a:ext uri="{A12FA001-AC4F-418D-AE19-62706E023703}">
                      <ahyp:hlinkClr xmlns:ahyp="http://schemas.microsoft.com/office/drawing/2018/hyperlinkcolor" val="tx"/>
                    </a:ext>
                  </a:extLst>
                </a:hlinkClick>
              </a:rPr>
              <a:t>rikard.g.svensson@gmail.com</a:t>
            </a:r>
            <a:r>
              <a:rPr lang="sv-SE" sz="2000" dirty="0">
                <a:solidFill>
                  <a:srgbClr val="0070C0"/>
                </a:solidFill>
              </a:rPr>
              <a:t> 0723 716343</a:t>
            </a:r>
          </a:p>
          <a:p>
            <a:r>
              <a:rPr lang="sv-SE" sz="2000" dirty="0">
                <a:solidFill>
                  <a:srgbClr val="0070C0"/>
                </a:solidFill>
              </a:rPr>
              <a:t>Förslag, reklamtryck på ärmarna</a:t>
            </a:r>
          </a:p>
          <a:p>
            <a:r>
              <a:rPr lang="sv-SE" sz="2000" dirty="0">
                <a:solidFill>
                  <a:srgbClr val="0070C0"/>
                </a:solidFill>
              </a:rPr>
              <a:t>Tex tre sponsorer á 5000kr</a:t>
            </a:r>
          </a:p>
        </p:txBody>
      </p:sp>
      <p:sp>
        <p:nvSpPr>
          <p:cNvPr id="6" name="TextBox 5">
            <a:extLst>
              <a:ext uri="{FF2B5EF4-FFF2-40B4-BE49-F238E27FC236}">
                <a16:creationId xmlns:a16="http://schemas.microsoft.com/office/drawing/2014/main" id="{EAEF7833-E9EA-4075-9FB9-EC0D6493C416}"/>
              </a:ext>
            </a:extLst>
          </p:cNvPr>
          <p:cNvSpPr txBox="1"/>
          <p:nvPr/>
        </p:nvSpPr>
        <p:spPr>
          <a:xfrm>
            <a:off x="7924800" y="5992297"/>
            <a:ext cx="3982720" cy="369332"/>
          </a:xfrm>
          <a:prstGeom prst="rect">
            <a:avLst/>
          </a:prstGeom>
          <a:noFill/>
        </p:spPr>
        <p:txBody>
          <a:bodyPr wrap="square" rtlCol="0">
            <a:spAutoFit/>
          </a:bodyPr>
          <a:lstStyle/>
          <a:p>
            <a:r>
              <a:rPr lang="sv-SE" dirty="0"/>
              <a:t>https://team.intersport.se/kareby-is</a:t>
            </a:r>
          </a:p>
        </p:txBody>
      </p:sp>
    </p:spTree>
    <p:extLst>
      <p:ext uri="{BB962C8B-B14F-4D97-AF65-F5344CB8AC3E}">
        <p14:creationId xmlns:p14="http://schemas.microsoft.com/office/powerpoint/2010/main" val="394060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0186-6023-4E78-9DF0-8A184E65E346}"/>
              </a:ext>
            </a:extLst>
          </p:cNvPr>
          <p:cNvSpPr>
            <a:spLocks noGrp="1"/>
          </p:cNvSpPr>
          <p:nvPr>
            <p:ph type="title"/>
          </p:nvPr>
        </p:nvSpPr>
        <p:spPr/>
        <p:txBody>
          <a:bodyPr/>
          <a:lstStyle/>
          <a:p>
            <a:r>
              <a:rPr lang="sv-SE" dirty="0"/>
              <a:t>Senaste sektionsmötet</a:t>
            </a:r>
          </a:p>
        </p:txBody>
      </p:sp>
      <p:graphicFrame>
        <p:nvGraphicFramePr>
          <p:cNvPr id="4" name="Content Placeholder 3">
            <a:extLst>
              <a:ext uri="{FF2B5EF4-FFF2-40B4-BE49-F238E27FC236}">
                <a16:creationId xmlns:a16="http://schemas.microsoft.com/office/drawing/2014/main" id="{AA41D7C2-E0B6-4B26-8B87-260151AB08A6}"/>
              </a:ext>
            </a:extLst>
          </p:cNvPr>
          <p:cNvGraphicFramePr>
            <a:graphicFrameLocks noGrp="1" noChangeAspect="1"/>
          </p:cNvGraphicFramePr>
          <p:nvPr>
            <p:ph idx="1"/>
            <p:extLst>
              <p:ext uri="{D42A27DB-BD31-4B8C-83A1-F6EECF244321}">
                <p14:modId xmlns:p14="http://schemas.microsoft.com/office/powerpoint/2010/main" val="2673089291"/>
              </p:ext>
            </p:extLst>
          </p:nvPr>
        </p:nvGraphicFramePr>
        <p:xfrm>
          <a:off x="5638800" y="3597275"/>
          <a:ext cx="914400" cy="806450"/>
        </p:xfrm>
        <a:graphic>
          <a:graphicData uri="http://schemas.openxmlformats.org/presentationml/2006/ole">
            <mc:AlternateContent xmlns:mc="http://schemas.openxmlformats.org/markup-compatibility/2006">
              <mc:Choice xmlns:v="urn:schemas-microsoft-com:vml" Requires="v">
                <p:oleObj spid="_x0000_s3078" name="Document" showAsIcon="1" r:id="rId3" imgW="914400" imgH="806450" progId="Word.Document.12">
                  <p:embed/>
                </p:oleObj>
              </mc:Choice>
              <mc:Fallback>
                <p:oleObj name="Document" showAsIcon="1" r:id="rId3" imgW="914400" imgH="806450" progId="Word.Document.12">
                  <p:embed/>
                  <p:pic>
                    <p:nvPicPr>
                      <p:cNvPr id="0" name=""/>
                      <p:cNvPicPr/>
                      <p:nvPr/>
                    </p:nvPicPr>
                    <p:blipFill>
                      <a:blip r:embed="rId4"/>
                      <a:stretch>
                        <a:fillRect/>
                      </a:stretch>
                    </p:blipFill>
                    <p:spPr>
                      <a:xfrm>
                        <a:off x="5638800" y="35972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7857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1345-82BD-4B9E-B4B7-29CBAC23F685}"/>
              </a:ext>
            </a:extLst>
          </p:cNvPr>
          <p:cNvSpPr>
            <a:spLocks noGrp="1"/>
          </p:cNvSpPr>
          <p:nvPr>
            <p:ph type="title"/>
          </p:nvPr>
        </p:nvSpPr>
        <p:spPr/>
        <p:txBody>
          <a:bodyPr/>
          <a:lstStyle/>
          <a:p>
            <a:r>
              <a:rPr lang="sv-SE" dirty="0"/>
              <a:t>Sponsorskyltar vid gamla E6:an</a:t>
            </a:r>
          </a:p>
        </p:txBody>
      </p:sp>
      <p:sp>
        <p:nvSpPr>
          <p:cNvPr id="3" name="Content Placeholder 2">
            <a:extLst>
              <a:ext uri="{FF2B5EF4-FFF2-40B4-BE49-F238E27FC236}">
                <a16:creationId xmlns:a16="http://schemas.microsoft.com/office/drawing/2014/main" id="{4816D940-8A69-433F-BF51-F031A53131E6}"/>
              </a:ext>
            </a:extLst>
          </p:cNvPr>
          <p:cNvSpPr>
            <a:spLocks noGrp="1"/>
          </p:cNvSpPr>
          <p:nvPr>
            <p:ph idx="1"/>
          </p:nvPr>
        </p:nvSpPr>
        <p:spPr/>
        <p:txBody>
          <a:bodyPr/>
          <a:lstStyle/>
          <a:p>
            <a:r>
              <a:rPr lang="sv-SE" dirty="0"/>
              <a:t>Pris vänd mot planen: 3000kr</a:t>
            </a:r>
          </a:p>
          <a:p>
            <a:endParaRPr lang="sv-SE" dirty="0"/>
          </a:p>
          <a:p>
            <a:r>
              <a:rPr lang="sv-SE" dirty="0"/>
              <a:t>Pris vänd mot vägen: 5000kr</a:t>
            </a:r>
          </a:p>
          <a:p>
            <a:endParaRPr lang="sv-SE" dirty="0"/>
          </a:p>
          <a:p>
            <a:pPr marL="0" indent="0">
              <a:buNone/>
            </a:pPr>
            <a:r>
              <a:rPr lang="sv-SE" dirty="0"/>
              <a:t>Priset är per år, skylttillverkning tillkommer. Ska ske hos Skyltverkstan.</a:t>
            </a:r>
          </a:p>
        </p:txBody>
      </p:sp>
      <p:pic>
        <p:nvPicPr>
          <p:cNvPr id="4" name="Picture 3">
            <a:extLst>
              <a:ext uri="{FF2B5EF4-FFF2-40B4-BE49-F238E27FC236}">
                <a16:creationId xmlns:a16="http://schemas.microsoft.com/office/drawing/2014/main" id="{02B3A380-5E2D-4195-852C-AC49C8CAEB03}"/>
              </a:ext>
            </a:extLst>
          </p:cNvPr>
          <p:cNvPicPr>
            <a:picLocks noChangeAspect="1"/>
          </p:cNvPicPr>
          <p:nvPr/>
        </p:nvPicPr>
        <p:blipFill>
          <a:blip r:embed="rId2"/>
          <a:stretch>
            <a:fillRect/>
          </a:stretch>
        </p:blipFill>
        <p:spPr>
          <a:xfrm>
            <a:off x="7223760" y="5162333"/>
            <a:ext cx="4389120" cy="1185234"/>
          </a:xfrm>
          <a:prstGeom prst="rect">
            <a:avLst/>
          </a:prstGeom>
        </p:spPr>
      </p:pic>
    </p:spTree>
    <p:extLst>
      <p:ext uri="{BB962C8B-B14F-4D97-AF65-F5344CB8AC3E}">
        <p14:creationId xmlns:p14="http://schemas.microsoft.com/office/powerpoint/2010/main" val="289098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3A88-1DD2-4A51-BBD1-A673854F3B5F}"/>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7CDE4BF8-CFB6-4191-B912-21864655A2E5}"/>
              </a:ext>
            </a:extLst>
          </p:cNvPr>
          <p:cNvSpPr>
            <a:spLocks noGrp="1"/>
          </p:cNvSpPr>
          <p:nvPr>
            <p:ph idx="1"/>
          </p:nvPr>
        </p:nvSpPr>
        <p:spPr/>
        <p:txBody>
          <a:bodyPr/>
          <a:lstStyle/>
          <a:p>
            <a:endParaRPr lang="sv-SE"/>
          </a:p>
        </p:txBody>
      </p:sp>
      <p:pic>
        <p:nvPicPr>
          <p:cNvPr id="4" name="Picture 3">
            <a:extLst>
              <a:ext uri="{FF2B5EF4-FFF2-40B4-BE49-F238E27FC236}">
                <a16:creationId xmlns:a16="http://schemas.microsoft.com/office/drawing/2014/main" id="{4E448607-8E19-4359-A5B3-7ED660AE9B0F}"/>
              </a:ext>
            </a:extLst>
          </p:cNvPr>
          <p:cNvPicPr>
            <a:picLocks noChangeAspect="1"/>
          </p:cNvPicPr>
          <p:nvPr/>
        </p:nvPicPr>
        <p:blipFill>
          <a:blip r:embed="rId2"/>
          <a:stretch>
            <a:fillRect/>
          </a:stretch>
        </p:blipFill>
        <p:spPr>
          <a:xfrm>
            <a:off x="131308" y="0"/>
            <a:ext cx="11929384" cy="6858000"/>
          </a:xfrm>
          <a:prstGeom prst="rect">
            <a:avLst/>
          </a:prstGeom>
        </p:spPr>
      </p:pic>
    </p:spTree>
    <p:extLst>
      <p:ext uri="{BB962C8B-B14F-4D97-AF65-F5344CB8AC3E}">
        <p14:creationId xmlns:p14="http://schemas.microsoft.com/office/powerpoint/2010/main" val="52071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F25A-B1F6-47AB-94B4-85DE610EC71B}"/>
              </a:ext>
            </a:extLst>
          </p:cNvPr>
          <p:cNvSpPr>
            <a:spLocks noGrp="1"/>
          </p:cNvSpPr>
          <p:nvPr>
            <p:ph type="title"/>
          </p:nvPr>
        </p:nvSpPr>
        <p:spPr/>
        <p:txBody>
          <a:bodyPr/>
          <a:lstStyle/>
          <a:p>
            <a:r>
              <a:rPr lang="sv-SE" dirty="0"/>
              <a:t>Övrigt</a:t>
            </a:r>
          </a:p>
        </p:txBody>
      </p:sp>
      <p:sp>
        <p:nvSpPr>
          <p:cNvPr id="3" name="TextBox 2">
            <a:extLst>
              <a:ext uri="{FF2B5EF4-FFF2-40B4-BE49-F238E27FC236}">
                <a16:creationId xmlns:a16="http://schemas.microsoft.com/office/drawing/2014/main" id="{19FFED62-7CF6-4826-B8D5-318556691693}"/>
              </a:ext>
            </a:extLst>
          </p:cNvPr>
          <p:cNvSpPr txBox="1"/>
          <p:nvPr/>
        </p:nvSpPr>
        <p:spPr>
          <a:xfrm>
            <a:off x="1198880" y="2499360"/>
            <a:ext cx="9723120" cy="3139321"/>
          </a:xfrm>
          <a:prstGeom prst="rect">
            <a:avLst/>
          </a:prstGeom>
          <a:noFill/>
        </p:spPr>
        <p:txBody>
          <a:bodyPr wrap="square" rtlCol="0">
            <a:spAutoFit/>
          </a:bodyPr>
          <a:lstStyle/>
          <a:p>
            <a:r>
              <a:rPr lang="sv-SE" dirty="0">
                <a:solidFill>
                  <a:srgbClr val="0070C0"/>
                </a:solidFill>
              </a:rPr>
              <a:t>Anteckningar under mötet</a:t>
            </a:r>
          </a:p>
          <a:p>
            <a:endParaRPr lang="sv-SE" dirty="0">
              <a:solidFill>
                <a:srgbClr val="0070C0"/>
              </a:solidFill>
            </a:endParaRPr>
          </a:p>
          <a:p>
            <a:endParaRPr lang="sv-SE" dirty="0">
              <a:solidFill>
                <a:srgbClr val="0070C0"/>
              </a:solidFill>
            </a:endParaRPr>
          </a:p>
          <a:p>
            <a:r>
              <a:rPr lang="sv-SE" dirty="0">
                <a:solidFill>
                  <a:srgbClr val="0070C0"/>
                </a:solidFill>
              </a:rPr>
              <a:t>Fråga som kom upp:</a:t>
            </a:r>
          </a:p>
          <a:p>
            <a:r>
              <a:rPr lang="sv-SE" dirty="0">
                <a:solidFill>
                  <a:srgbClr val="0070C0"/>
                </a:solidFill>
              </a:rPr>
              <a:t>-varför startade vi så tidigt som v9?</a:t>
            </a:r>
          </a:p>
          <a:p>
            <a:r>
              <a:rPr lang="sv-SE" dirty="0">
                <a:solidFill>
                  <a:srgbClr val="0070C0"/>
                </a:solidFill>
              </a:rPr>
              <a:t>Svar: Viktigt (och roligt) att de som inte håller på med någon annan idrott aktiveras. Försäsongspassen ska inte ses som konkurrent till annan idrott. Vi uppmuntrar att man håller på med fler idrotter.</a:t>
            </a:r>
          </a:p>
          <a:p>
            <a:endParaRPr lang="sv-SE" dirty="0">
              <a:solidFill>
                <a:srgbClr val="0070C0"/>
              </a:solidFill>
            </a:endParaRPr>
          </a:p>
          <a:p>
            <a:r>
              <a:rPr lang="sv-SE" dirty="0">
                <a:solidFill>
                  <a:srgbClr val="0070C0"/>
                </a:solidFill>
              </a:rPr>
              <a:t>Meja har fraktur i foten. Dröjer ett tag tills hon blir spelklar</a:t>
            </a:r>
          </a:p>
          <a:p>
            <a:endParaRPr lang="sv-SE" dirty="0">
              <a:solidFill>
                <a:srgbClr val="0070C0"/>
              </a:solidFill>
            </a:endParaRPr>
          </a:p>
          <a:p>
            <a:r>
              <a:rPr lang="sv-SE" dirty="0">
                <a:solidFill>
                  <a:srgbClr val="0070C0"/>
                </a:solidFill>
              </a:rPr>
              <a:t>Streamingintäkter 79kr. Tack till er som filmade.</a:t>
            </a:r>
          </a:p>
        </p:txBody>
      </p:sp>
    </p:spTree>
    <p:extLst>
      <p:ext uri="{BB962C8B-B14F-4D97-AF65-F5344CB8AC3E}">
        <p14:creationId xmlns:p14="http://schemas.microsoft.com/office/powerpoint/2010/main" val="348202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700D6-1A06-419A-AD59-7B7683F830C0}"/>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1" y="10"/>
            <a:ext cx="12192000"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27BF84-0DE1-41AF-8A12-ED73F294B479}"/>
              </a:ext>
            </a:extLst>
          </p:cNvPr>
          <p:cNvSpPr>
            <a:spLocks noGrp="1"/>
          </p:cNvSpPr>
          <p:nvPr>
            <p:ph type="title"/>
          </p:nvPr>
        </p:nvSpPr>
        <p:spPr>
          <a:xfrm>
            <a:off x="709448" y="1913950"/>
            <a:ext cx="4204137" cy="1342754"/>
          </a:xfrm>
        </p:spPr>
        <p:txBody>
          <a:bodyPr>
            <a:normAutofit/>
          </a:bodyPr>
          <a:lstStyle/>
          <a:p>
            <a:pPr algn="ctr"/>
            <a:r>
              <a:rPr lang="sv-SE" sz="3600"/>
              <a:t>Tack för visat intresse</a:t>
            </a:r>
          </a:p>
        </p:txBody>
      </p:sp>
      <p:cxnSp>
        <p:nvCxnSpPr>
          <p:cNvPr id="21"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10501A-A9F8-482E-A818-4466CCCC698C}"/>
              </a:ext>
            </a:extLst>
          </p:cNvPr>
          <p:cNvSpPr>
            <a:spLocks noGrp="1"/>
          </p:cNvSpPr>
          <p:nvPr>
            <p:ph idx="1"/>
          </p:nvPr>
        </p:nvSpPr>
        <p:spPr>
          <a:xfrm>
            <a:off x="525516" y="3417573"/>
            <a:ext cx="4593021" cy="2619839"/>
          </a:xfrm>
        </p:spPr>
        <p:txBody>
          <a:bodyPr anchor="ctr">
            <a:normAutofit/>
          </a:bodyPr>
          <a:lstStyle/>
          <a:p>
            <a:pPr marL="0" indent="0">
              <a:buNone/>
            </a:pPr>
            <a:r>
              <a:rPr lang="sv-SE" sz="1800"/>
              <a:t>Ser fram emot en underbar säsong tillsammans</a:t>
            </a:r>
          </a:p>
          <a:p>
            <a:pPr marL="0" indent="0">
              <a:buNone/>
            </a:pPr>
            <a:r>
              <a:rPr lang="sv-SE" sz="1800"/>
              <a:t>Nu kör vi!</a:t>
            </a:r>
          </a:p>
          <a:p>
            <a:pPr marL="0" indent="0">
              <a:buNone/>
            </a:pPr>
            <a:endParaRPr lang="sv-SE" sz="1800"/>
          </a:p>
          <a:p>
            <a:pPr marL="0" indent="0">
              <a:buNone/>
            </a:pPr>
            <a:r>
              <a:rPr lang="sv-SE" sz="1800"/>
              <a:t>Camilla, Rikard &amp; Sofia</a:t>
            </a:r>
            <a:endParaRPr lang="sv-SE" sz="1800" dirty="0"/>
          </a:p>
        </p:txBody>
      </p:sp>
    </p:spTree>
    <p:extLst>
      <p:ext uri="{BB962C8B-B14F-4D97-AF65-F5344CB8AC3E}">
        <p14:creationId xmlns:p14="http://schemas.microsoft.com/office/powerpoint/2010/main" val="19576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5EF2-90CD-4996-8FCC-2DC9C047F29F}"/>
              </a:ext>
            </a:extLst>
          </p:cNvPr>
          <p:cNvSpPr>
            <a:spLocks noGrp="1"/>
          </p:cNvSpPr>
          <p:nvPr>
            <p:ph type="title"/>
          </p:nvPr>
        </p:nvSpPr>
        <p:spPr/>
        <p:txBody>
          <a:bodyPr/>
          <a:lstStyle/>
          <a:p>
            <a:r>
              <a:rPr lang="sv-SE" dirty="0"/>
              <a:t>Ordförande Anna-Karin Larsson har ordet</a:t>
            </a:r>
          </a:p>
        </p:txBody>
      </p:sp>
      <p:graphicFrame>
        <p:nvGraphicFramePr>
          <p:cNvPr id="3" name="Object 2">
            <a:hlinkClick r:id="" action="ppaction://ole?verb=0"/>
            <a:extLst>
              <a:ext uri="{FF2B5EF4-FFF2-40B4-BE49-F238E27FC236}">
                <a16:creationId xmlns:a16="http://schemas.microsoft.com/office/drawing/2014/main" id="{086D1111-FAEC-4FA5-A36B-68352DCEFD36}"/>
              </a:ext>
            </a:extLst>
          </p:cNvPr>
          <p:cNvGraphicFramePr>
            <a:graphicFrameLocks noChangeAspect="1"/>
          </p:cNvGraphicFramePr>
          <p:nvPr>
            <p:extLst>
              <p:ext uri="{D42A27DB-BD31-4B8C-83A1-F6EECF244321}">
                <p14:modId xmlns:p14="http://schemas.microsoft.com/office/powerpoint/2010/main" val="1070092980"/>
              </p:ext>
            </p:extLst>
          </p:nvPr>
        </p:nvGraphicFramePr>
        <p:xfrm>
          <a:off x="4358640" y="2973388"/>
          <a:ext cx="2458720" cy="2168454"/>
        </p:xfrm>
        <a:graphic>
          <a:graphicData uri="http://schemas.openxmlformats.org/presentationml/2006/ole">
            <mc:AlternateContent xmlns:mc="http://schemas.openxmlformats.org/markup-compatibility/2006">
              <mc:Choice xmlns:v="urn:schemas-microsoft-com:vml" Requires="v">
                <p:oleObj spid="_x0000_s4101" name="Presentation" showAsIcon="1" r:id="rId3" imgW="914400" imgH="806615" progId="PowerPoint.Show.12">
                  <p:embed/>
                </p:oleObj>
              </mc:Choice>
              <mc:Fallback>
                <p:oleObj name="Presentation" showAsIcon="1" r:id="rId3" imgW="914400" imgH="806615" progId="PowerPoint.Show.12">
                  <p:embed/>
                  <p:pic>
                    <p:nvPicPr>
                      <p:cNvPr id="0" name=""/>
                      <p:cNvPicPr/>
                      <p:nvPr/>
                    </p:nvPicPr>
                    <p:blipFill>
                      <a:blip r:embed="rId4"/>
                      <a:stretch>
                        <a:fillRect/>
                      </a:stretch>
                    </p:blipFill>
                    <p:spPr>
                      <a:xfrm>
                        <a:off x="4358640" y="2973388"/>
                        <a:ext cx="2458720" cy="216845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036263B-288B-4388-932B-3A16F27C009A}"/>
              </a:ext>
            </a:extLst>
          </p:cNvPr>
          <p:cNvSpPr txBox="1"/>
          <p:nvPr/>
        </p:nvSpPr>
        <p:spPr>
          <a:xfrm>
            <a:off x="670560" y="5015547"/>
            <a:ext cx="11074400" cy="1477328"/>
          </a:xfrm>
          <a:prstGeom prst="rect">
            <a:avLst/>
          </a:prstGeom>
          <a:noFill/>
        </p:spPr>
        <p:txBody>
          <a:bodyPr wrap="square" rtlCol="0">
            <a:spAutoFit/>
          </a:bodyPr>
          <a:lstStyle/>
          <a:p>
            <a:r>
              <a:rPr lang="sv-SE" dirty="0"/>
              <a:t>Läs igenom</a:t>
            </a:r>
          </a:p>
          <a:p>
            <a:r>
              <a:rPr lang="sv-SE" dirty="0"/>
              <a:t>Anmäl er på </a:t>
            </a:r>
            <a:r>
              <a:rPr lang="sv-SE" u="sng" dirty="0">
                <a:hlinkClick r:id="rId5"/>
              </a:rPr>
              <a:t>https://docs.google.com/forms/d/e/1FAIpQLSdJKpMJePzNUyBiF5UZvfNfVd9uftDKeuQwpC0TVz4eJJpAJA/viewform?usp=sf_link</a:t>
            </a:r>
            <a:endParaRPr lang="sv-SE" dirty="0"/>
          </a:p>
          <a:p>
            <a:r>
              <a:rPr lang="sv-SE" dirty="0"/>
              <a:t>Tillträde spelare, ledare </a:t>
            </a:r>
            <a:r>
              <a:rPr lang="sv-SE" dirty="0" err="1"/>
              <a:t>mfl</a:t>
            </a:r>
            <a:r>
              <a:rPr lang="sv-SE" dirty="0"/>
              <a:t> mitten/slutet av mars.</a:t>
            </a:r>
          </a:p>
        </p:txBody>
      </p:sp>
    </p:spTree>
    <p:extLst>
      <p:ext uri="{BB962C8B-B14F-4D97-AF65-F5344CB8AC3E}">
        <p14:creationId xmlns:p14="http://schemas.microsoft.com/office/powerpoint/2010/main" val="345193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3475-0BE5-46A2-A627-E9918FFEF2F3}"/>
              </a:ext>
            </a:extLst>
          </p:cNvPr>
          <p:cNvSpPr>
            <a:spLocks noGrp="1"/>
          </p:cNvSpPr>
          <p:nvPr>
            <p:ph type="title"/>
          </p:nvPr>
        </p:nvSpPr>
        <p:spPr/>
        <p:txBody>
          <a:bodyPr/>
          <a:lstStyle/>
          <a:p>
            <a:r>
              <a:rPr lang="sv-SE" dirty="0"/>
              <a:t>Truppen</a:t>
            </a:r>
          </a:p>
        </p:txBody>
      </p:sp>
      <p:sp>
        <p:nvSpPr>
          <p:cNvPr id="3" name="Content Placeholder 2">
            <a:extLst>
              <a:ext uri="{FF2B5EF4-FFF2-40B4-BE49-F238E27FC236}">
                <a16:creationId xmlns:a16="http://schemas.microsoft.com/office/drawing/2014/main" id="{0C23E5CA-A5B5-4981-8F46-6120F01050E2}"/>
              </a:ext>
            </a:extLst>
          </p:cNvPr>
          <p:cNvSpPr>
            <a:spLocks noGrp="1"/>
          </p:cNvSpPr>
          <p:nvPr>
            <p:ph idx="1"/>
          </p:nvPr>
        </p:nvSpPr>
        <p:spPr/>
        <p:txBody>
          <a:bodyPr/>
          <a:lstStyle/>
          <a:p>
            <a:pPr marL="0" indent="0">
              <a:buNone/>
            </a:pPr>
            <a:r>
              <a:rPr lang="sv-SE" dirty="0"/>
              <a:t>22 tjejer</a:t>
            </a:r>
          </a:p>
          <a:p>
            <a:endParaRPr lang="sv-SE" dirty="0"/>
          </a:p>
          <a:p>
            <a:pPr marL="0" indent="0">
              <a:buNone/>
            </a:pPr>
            <a:r>
              <a:rPr lang="sv-SE" sz="2000" dirty="0"/>
              <a:t>16st 2012</a:t>
            </a:r>
          </a:p>
          <a:p>
            <a:pPr marL="0" indent="0">
              <a:buNone/>
            </a:pPr>
            <a:r>
              <a:rPr lang="sv-SE" sz="2000" dirty="0"/>
              <a:t>  8st 2011    </a:t>
            </a:r>
          </a:p>
        </p:txBody>
      </p:sp>
      <p:pic>
        <p:nvPicPr>
          <p:cNvPr id="4" name="Picture 3">
            <a:extLst>
              <a:ext uri="{FF2B5EF4-FFF2-40B4-BE49-F238E27FC236}">
                <a16:creationId xmlns:a16="http://schemas.microsoft.com/office/drawing/2014/main" id="{E4D6DD95-C89D-4CBC-911B-A1DE7EA75AD5}"/>
              </a:ext>
            </a:extLst>
          </p:cNvPr>
          <p:cNvPicPr>
            <a:picLocks noChangeAspect="1"/>
          </p:cNvPicPr>
          <p:nvPr/>
        </p:nvPicPr>
        <p:blipFill>
          <a:blip r:embed="rId2"/>
          <a:stretch>
            <a:fillRect/>
          </a:stretch>
        </p:blipFill>
        <p:spPr>
          <a:xfrm>
            <a:off x="3493389" y="1181100"/>
            <a:ext cx="6686550" cy="4495800"/>
          </a:xfrm>
          <a:prstGeom prst="rect">
            <a:avLst/>
          </a:prstGeom>
        </p:spPr>
      </p:pic>
    </p:spTree>
    <p:extLst>
      <p:ext uri="{BB962C8B-B14F-4D97-AF65-F5344CB8AC3E}">
        <p14:creationId xmlns:p14="http://schemas.microsoft.com/office/powerpoint/2010/main" val="184339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AEA7-430E-436E-92C6-2C5140F12D29}"/>
              </a:ext>
            </a:extLst>
          </p:cNvPr>
          <p:cNvSpPr>
            <a:spLocks noGrp="1"/>
          </p:cNvSpPr>
          <p:nvPr>
            <p:ph type="title"/>
          </p:nvPr>
        </p:nvSpPr>
        <p:spPr/>
        <p:txBody>
          <a:bodyPr/>
          <a:lstStyle/>
          <a:p>
            <a:r>
              <a:rPr lang="sv-SE" dirty="0"/>
              <a:t>Anmälda lag</a:t>
            </a:r>
          </a:p>
        </p:txBody>
      </p:sp>
      <p:sp>
        <p:nvSpPr>
          <p:cNvPr id="3" name="Content Placeholder 2">
            <a:extLst>
              <a:ext uri="{FF2B5EF4-FFF2-40B4-BE49-F238E27FC236}">
                <a16:creationId xmlns:a16="http://schemas.microsoft.com/office/drawing/2014/main" id="{C8714556-FF3D-41CF-95E6-A46F08E2AD5E}"/>
              </a:ext>
            </a:extLst>
          </p:cNvPr>
          <p:cNvSpPr>
            <a:spLocks noGrp="1"/>
          </p:cNvSpPr>
          <p:nvPr>
            <p:ph idx="1"/>
          </p:nvPr>
        </p:nvSpPr>
        <p:spPr/>
        <p:txBody>
          <a:bodyPr/>
          <a:lstStyle/>
          <a:p>
            <a:r>
              <a:rPr lang="sv-SE" dirty="0"/>
              <a:t>1st 7manna  F2011   </a:t>
            </a:r>
            <a:r>
              <a:rPr lang="sv-SE" dirty="0" err="1"/>
              <a:t>Ale+Kungälv</a:t>
            </a:r>
            <a:r>
              <a:rPr lang="sv-SE" dirty="0"/>
              <a:t>     ”lätt”</a:t>
            </a:r>
          </a:p>
          <a:p>
            <a:endParaRPr lang="sv-SE" dirty="0"/>
          </a:p>
          <a:p>
            <a:r>
              <a:rPr lang="sv-SE" dirty="0"/>
              <a:t>2st 5manna  F2012   </a:t>
            </a:r>
            <a:r>
              <a:rPr lang="sv-SE" dirty="0" err="1"/>
              <a:t>Ale+Kungälv</a:t>
            </a:r>
            <a:endParaRPr lang="sv-SE" dirty="0"/>
          </a:p>
        </p:txBody>
      </p:sp>
    </p:spTree>
    <p:extLst>
      <p:ext uri="{BB962C8B-B14F-4D97-AF65-F5344CB8AC3E}">
        <p14:creationId xmlns:p14="http://schemas.microsoft.com/office/powerpoint/2010/main" val="275660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A082-44D4-465F-AFB7-DD3A92383D78}"/>
              </a:ext>
            </a:extLst>
          </p:cNvPr>
          <p:cNvSpPr>
            <a:spLocks noGrp="1"/>
          </p:cNvSpPr>
          <p:nvPr>
            <p:ph type="title"/>
          </p:nvPr>
        </p:nvSpPr>
        <p:spPr>
          <a:xfrm>
            <a:off x="838200" y="334645"/>
            <a:ext cx="2788920" cy="1325563"/>
          </a:xfrm>
        </p:spPr>
        <p:txBody>
          <a:bodyPr/>
          <a:lstStyle/>
          <a:p>
            <a:r>
              <a:rPr lang="sv-SE" b="1" dirty="0"/>
              <a:t>F2011</a:t>
            </a:r>
          </a:p>
        </p:txBody>
      </p:sp>
      <p:sp>
        <p:nvSpPr>
          <p:cNvPr id="3" name="Content Placeholder 2">
            <a:extLst>
              <a:ext uri="{FF2B5EF4-FFF2-40B4-BE49-F238E27FC236}">
                <a16:creationId xmlns:a16="http://schemas.microsoft.com/office/drawing/2014/main" id="{B559A4E7-1AFA-434D-B34A-D079AF54ECB5}"/>
              </a:ext>
            </a:extLst>
          </p:cNvPr>
          <p:cNvSpPr>
            <a:spLocks noGrp="1"/>
          </p:cNvSpPr>
          <p:nvPr>
            <p:ph idx="1"/>
          </p:nvPr>
        </p:nvSpPr>
        <p:spPr/>
        <p:txBody>
          <a:bodyPr/>
          <a:lstStyle/>
          <a:p>
            <a:pPr marL="0" indent="0">
              <a:buNone/>
            </a:pPr>
            <a:r>
              <a:rPr lang="sv-SE" b="1" dirty="0"/>
              <a:t>Vår:</a:t>
            </a:r>
          </a:p>
          <a:p>
            <a:pPr marL="0" indent="0">
              <a:buNone/>
            </a:pPr>
            <a:r>
              <a:rPr lang="sv-SE" dirty="0"/>
              <a:t>Vecka 16-23, Ej vecka 19 (Kristi </a:t>
            </a:r>
            <a:r>
              <a:rPr lang="sv-SE" dirty="0" err="1"/>
              <a:t>himmelfärds</a:t>
            </a:r>
            <a:r>
              <a:rPr lang="sv-SE" dirty="0"/>
              <a:t>) Under vecka 21 kommer samtliga matcher ligga på den 29 maj. Denna dag kommer ett sammandrag ingå i seriespelet där samtliga lag beräknas vara med. Mer information återges i mitten av februari.</a:t>
            </a:r>
          </a:p>
          <a:p>
            <a:endParaRPr lang="sv-SE" dirty="0"/>
          </a:p>
          <a:p>
            <a:endParaRPr lang="sv-SE" dirty="0"/>
          </a:p>
          <a:p>
            <a:pPr marL="0" indent="0">
              <a:buNone/>
            </a:pPr>
            <a:r>
              <a:rPr lang="sv-SE" b="1" dirty="0"/>
              <a:t>Höst:</a:t>
            </a:r>
          </a:p>
          <a:p>
            <a:pPr marL="0" indent="0">
              <a:buNone/>
            </a:pPr>
            <a:r>
              <a:rPr lang="sv-SE" dirty="0"/>
              <a:t>Vecka 34-40 Sista speldatum för samtliga seriematcher är 2020-10-31</a:t>
            </a:r>
          </a:p>
        </p:txBody>
      </p:sp>
      <p:graphicFrame>
        <p:nvGraphicFramePr>
          <p:cNvPr id="4" name="Object 3">
            <a:extLst>
              <a:ext uri="{FF2B5EF4-FFF2-40B4-BE49-F238E27FC236}">
                <a16:creationId xmlns:a16="http://schemas.microsoft.com/office/drawing/2014/main" id="{CD94773A-BFF0-4A96-B7BA-ACC6A87F4546}"/>
              </a:ext>
            </a:extLst>
          </p:cNvPr>
          <p:cNvGraphicFramePr>
            <a:graphicFrameLocks noChangeAspect="1"/>
          </p:cNvGraphicFramePr>
          <p:nvPr>
            <p:extLst>
              <p:ext uri="{D42A27DB-BD31-4B8C-83A1-F6EECF244321}">
                <p14:modId xmlns:p14="http://schemas.microsoft.com/office/powerpoint/2010/main" val="2470429123"/>
              </p:ext>
            </p:extLst>
          </p:nvPr>
        </p:nvGraphicFramePr>
        <p:xfrm>
          <a:off x="7528560" y="788987"/>
          <a:ext cx="1229360" cy="1084227"/>
        </p:xfrm>
        <a:graphic>
          <a:graphicData uri="http://schemas.openxmlformats.org/presentationml/2006/ole">
            <mc:AlternateContent xmlns:mc="http://schemas.openxmlformats.org/markup-compatibility/2006">
              <mc:Choice xmlns:v="urn:schemas-microsoft-com:vml" Requires="v">
                <p:oleObj spid="_x0000_s1034" name="Acrobat Document" showAsIcon="1" r:id="rId3" imgW="914400" imgH="806615" progId="AcroExch.Document.DC">
                  <p:embed/>
                </p:oleObj>
              </mc:Choice>
              <mc:Fallback>
                <p:oleObj name="Acrobat Document" showAsIcon="1" r:id="rId3" imgW="914400" imgH="806615" progId="AcroExch.Document.DC">
                  <p:embed/>
                  <p:pic>
                    <p:nvPicPr>
                      <p:cNvPr id="0" name=""/>
                      <p:cNvPicPr/>
                      <p:nvPr/>
                    </p:nvPicPr>
                    <p:blipFill>
                      <a:blip r:embed="rId4"/>
                      <a:stretch>
                        <a:fillRect/>
                      </a:stretch>
                    </p:blipFill>
                    <p:spPr>
                      <a:xfrm>
                        <a:off x="7528560" y="788987"/>
                        <a:ext cx="1229360" cy="1084227"/>
                      </a:xfrm>
                      <a:prstGeom prst="rect">
                        <a:avLst/>
                      </a:prstGeom>
                    </p:spPr>
                  </p:pic>
                </p:oleObj>
              </mc:Fallback>
            </mc:AlternateContent>
          </a:graphicData>
        </a:graphic>
      </p:graphicFrame>
    </p:spTree>
    <p:extLst>
      <p:ext uri="{BB962C8B-B14F-4D97-AF65-F5344CB8AC3E}">
        <p14:creationId xmlns:p14="http://schemas.microsoft.com/office/powerpoint/2010/main" val="22036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78B2-9F7B-49C3-875E-710557221BB9}"/>
              </a:ext>
            </a:extLst>
          </p:cNvPr>
          <p:cNvSpPr>
            <a:spLocks noGrp="1"/>
          </p:cNvSpPr>
          <p:nvPr>
            <p:ph type="title"/>
          </p:nvPr>
        </p:nvSpPr>
        <p:spPr>
          <a:xfrm>
            <a:off x="838200" y="365125"/>
            <a:ext cx="4251960" cy="1301115"/>
          </a:xfrm>
        </p:spPr>
        <p:txBody>
          <a:bodyPr/>
          <a:lstStyle/>
          <a:p>
            <a:r>
              <a:rPr lang="sv-SE" b="1" dirty="0"/>
              <a:t>F2012</a:t>
            </a:r>
          </a:p>
        </p:txBody>
      </p:sp>
      <p:pic>
        <p:nvPicPr>
          <p:cNvPr id="4" name="Picture 3">
            <a:extLst>
              <a:ext uri="{FF2B5EF4-FFF2-40B4-BE49-F238E27FC236}">
                <a16:creationId xmlns:a16="http://schemas.microsoft.com/office/drawing/2014/main" id="{BD6886A3-3E35-48DC-8554-E540764A5543}"/>
              </a:ext>
            </a:extLst>
          </p:cNvPr>
          <p:cNvPicPr>
            <a:picLocks noChangeAspect="1"/>
          </p:cNvPicPr>
          <p:nvPr/>
        </p:nvPicPr>
        <p:blipFill>
          <a:blip r:embed="rId3"/>
          <a:stretch>
            <a:fillRect/>
          </a:stretch>
        </p:blipFill>
        <p:spPr>
          <a:xfrm>
            <a:off x="838200" y="1665760"/>
            <a:ext cx="6904672" cy="4732500"/>
          </a:xfrm>
          <a:prstGeom prst="rect">
            <a:avLst/>
          </a:prstGeom>
        </p:spPr>
      </p:pic>
      <p:graphicFrame>
        <p:nvGraphicFramePr>
          <p:cNvPr id="5" name="Object 4">
            <a:extLst>
              <a:ext uri="{FF2B5EF4-FFF2-40B4-BE49-F238E27FC236}">
                <a16:creationId xmlns:a16="http://schemas.microsoft.com/office/drawing/2014/main" id="{8F8B8FF9-868A-4E77-8AA0-530B1B1E1028}"/>
              </a:ext>
            </a:extLst>
          </p:cNvPr>
          <p:cNvGraphicFramePr>
            <a:graphicFrameLocks noChangeAspect="1"/>
          </p:cNvGraphicFramePr>
          <p:nvPr>
            <p:extLst>
              <p:ext uri="{D42A27DB-BD31-4B8C-83A1-F6EECF244321}">
                <p14:modId xmlns:p14="http://schemas.microsoft.com/office/powerpoint/2010/main" val="2800811465"/>
              </p:ext>
            </p:extLst>
          </p:nvPr>
        </p:nvGraphicFramePr>
        <p:xfrm>
          <a:off x="9175836" y="2756694"/>
          <a:ext cx="1990003" cy="1344612"/>
        </p:xfrm>
        <a:graphic>
          <a:graphicData uri="http://schemas.openxmlformats.org/presentationml/2006/ole">
            <mc:AlternateContent xmlns:mc="http://schemas.openxmlformats.org/markup-compatibility/2006">
              <mc:Choice xmlns:v="urn:schemas-microsoft-com:vml" Requires="v">
                <p:oleObj spid="_x0000_s2058" name="Acrobat Document" showAsIcon="1" r:id="rId4" imgW="914400" imgH="806615" progId="AcroExch.Document.DC">
                  <p:embed/>
                </p:oleObj>
              </mc:Choice>
              <mc:Fallback>
                <p:oleObj name="Acrobat Document" showAsIcon="1" r:id="rId4" imgW="914400" imgH="806615" progId="AcroExch.Document.DC">
                  <p:embed/>
                  <p:pic>
                    <p:nvPicPr>
                      <p:cNvPr id="0" name=""/>
                      <p:cNvPicPr/>
                      <p:nvPr/>
                    </p:nvPicPr>
                    <p:blipFill>
                      <a:blip r:embed="rId5"/>
                      <a:stretch>
                        <a:fillRect/>
                      </a:stretch>
                    </p:blipFill>
                    <p:spPr>
                      <a:xfrm>
                        <a:off x="9175836" y="2756694"/>
                        <a:ext cx="1990003" cy="1344612"/>
                      </a:xfrm>
                      <a:prstGeom prst="rect">
                        <a:avLst/>
                      </a:prstGeom>
                    </p:spPr>
                  </p:pic>
                </p:oleObj>
              </mc:Fallback>
            </mc:AlternateContent>
          </a:graphicData>
        </a:graphic>
      </p:graphicFrame>
    </p:spTree>
    <p:extLst>
      <p:ext uri="{BB962C8B-B14F-4D97-AF65-F5344CB8AC3E}">
        <p14:creationId xmlns:p14="http://schemas.microsoft.com/office/powerpoint/2010/main" val="34453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9FC2-589D-49C7-B779-CF8833E4AC1A}"/>
              </a:ext>
            </a:extLst>
          </p:cNvPr>
          <p:cNvSpPr>
            <a:spLocks noGrp="1"/>
          </p:cNvSpPr>
          <p:nvPr>
            <p:ph type="title"/>
          </p:nvPr>
        </p:nvSpPr>
        <p:spPr/>
        <p:txBody>
          <a:bodyPr/>
          <a:lstStyle/>
          <a:p>
            <a:r>
              <a:rPr lang="sv-SE" dirty="0"/>
              <a:t>Grovplanering</a:t>
            </a:r>
          </a:p>
        </p:txBody>
      </p:sp>
      <p:sp>
        <p:nvSpPr>
          <p:cNvPr id="3" name="Content Placeholder 2">
            <a:extLst>
              <a:ext uri="{FF2B5EF4-FFF2-40B4-BE49-F238E27FC236}">
                <a16:creationId xmlns:a16="http://schemas.microsoft.com/office/drawing/2014/main" id="{0EFA66F9-3721-4080-B48D-D2BA678AFBFD}"/>
              </a:ext>
            </a:extLst>
          </p:cNvPr>
          <p:cNvSpPr>
            <a:spLocks noGrp="1"/>
          </p:cNvSpPr>
          <p:nvPr>
            <p:ph idx="1"/>
          </p:nvPr>
        </p:nvSpPr>
        <p:spPr/>
        <p:txBody>
          <a:bodyPr/>
          <a:lstStyle/>
          <a:p>
            <a:endParaRPr lang="sv-SE" dirty="0"/>
          </a:p>
          <a:p>
            <a:r>
              <a:rPr lang="sv-SE" dirty="0"/>
              <a:t>Start v9     träningar  tisdag &amp; torsdag 17:30-19:00</a:t>
            </a:r>
          </a:p>
          <a:p>
            <a:endParaRPr lang="sv-SE" dirty="0"/>
          </a:p>
          <a:p>
            <a:r>
              <a:rPr lang="sv-SE" dirty="0"/>
              <a:t>Matchspel, förbundsarrangerat v16 F2011 </a:t>
            </a:r>
            <a:r>
              <a:rPr lang="sv-SE" dirty="0" err="1"/>
              <a:t>resp</a:t>
            </a:r>
            <a:r>
              <a:rPr lang="sv-SE" dirty="0"/>
              <a:t> v17 F2012</a:t>
            </a:r>
          </a:p>
          <a:p>
            <a:endParaRPr lang="sv-SE" dirty="0"/>
          </a:p>
          <a:p>
            <a:r>
              <a:rPr lang="sv-SE" dirty="0"/>
              <a:t>Träningsmatcher  7manna   5manna</a:t>
            </a:r>
          </a:p>
          <a:p>
            <a:endParaRPr lang="sv-SE" dirty="0"/>
          </a:p>
          <a:p>
            <a:r>
              <a:rPr lang="sv-SE" dirty="0"/>
              <a:t>Cuper ??? </a:t>
            </a:r>
            <a:r>
              <a:rPr lang="sv-SE" sz="2000" dirty="0">
                <a:solidFill>
                  <a:srgbClr val="0070C0"/>
                </a:solidFill>
              </a:rPr>
              <a:t>Ledarna gavs fritt mandat</a:t>
            </a:r>
          </a:p>
        </p:txBody>
      </p:sp>
    </p:spTree>
    <p:extLst>
      <p:ext uri="{BB962C8B-B14F-4D97-AF65-F5344CB8AC3E}">
        <p14:creationId xmlns:p14="http://schemas.microsoft.com/office/powerpoint/2010/main" val="424049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E765-8C05-4B78-A70F-4A17791350F4}"/>
              </a:ext>
            </a:extLst>
          </p:cNvPr>
          <p:cNvSpPr>
            <a:spLocks noGrp="1"/>
          </p:cNvSpPr>
          <p:nvPr>
            <p:ph type="title"/>
          </p:nvPr>
        </p:nvSpPr>
        <p:spPr/>
        <p:txBody>
          <a:bodyPr/>
          <a:lstStyle/>
          <a:p>
            <a:r>
              <a:rPr lang="sv-SE" dirty="0"/>
              <a:t>Mer ledare </a:t>
            </a:r>
            <a:r>
              <a:rPr lang="sv-SE"/>
              <a:t>och roller</a:t>
            </a:r>
          </a:p>
        </p:txBody>
      </p:sp>
      <p:sp>
        <p:nvSpPr>
          <p:cNvPr id="3" name="Content Placeholder 2">
            <a:extLst>
              <a:ext uri="{FF2B5EF4-FFF2-40B4-BE49-F238E27FC236}">
                <a16:creationId xmlns:a16="http://schemas.microsoft.com/office/drawing/2014/main" id="{5BB2D48A-880F-4A7C-A48C-D6DE84251F12}"/>
              </a:ext>
            </a:extLst>
          </p:cNvPr>
          <p:cNvSpPr>
            <a:spLocks noGrp="1"/>
          </p:cNvSpPr>
          <p:nvPr>
            <p:ph idx="1"/>
          </p:nvPr>
        </p:nvSpPr>
        <p:spPr/>
        <p:txBody>
          <a:bodyPr/>
          <a:lstStyle/>
          <a:p>
            <a:r>
              <a:rPr lang="sv-SE" dirty="0"/>
              <a:t>Camilla, Rikard &amp; Sofia</a:t>
            </a:r>
          </a:p>
          <a:p>
            <a:endParaRPr lang="sv-SE" dirty="0"/>
          </a:p>
          <a:p>
            <a:r>
              <a:rPr lang="sv-SE" dirty="0"/>
              <a:t>Alexandra hjälpte till en träning per vecka under 2020. Fortsätter hon? </a:t>
            </a:r>
            <a:r>
              <a:rPr lang="sv-SE" sz="2000" dirty="0">
                <a:solidFill>
                  <a:srgbClr val="0070C0"/>
                </a:solidFill>
              </a:rPr>
              <a:t>Hon funderar och återkommer.   ...vi håller tummarna</a:t>
            </a:r>
          </a:p>
          <a:p>
            <a:endParaRPr lang="sv-SE" sz="2000" dirty="0">
              <a:solidFill>
                <a:srgbClr val="0070C0"/>
              </a:solidFill>
            </a:endParaRPr>
          </a:p>
          <a:p>
            <a:r>
              <a:rPr lang="sv-SE" dirty="0">
                <a:solidFill>
                  <a:srgbClr val="FF0000"/>
                </a:solidFill>
              </a:rPr>
              <a:t>Vi behöver mer hjälp på planen</a:t>
            </a:r>
            <a:r>
              <a:rPr lang="sv-SE" dirty="0"/>
              <a:t>. 22 tjejer. Stationsuppdelning är ett måste. Vilka fler kan hjälpa till? </a:t>
            </a:r>
            <a:r>
              <a:rPr lang="sv-SE" sz="2000" dirty="0">
                <a:solidFill>
                  <a:srgbClr val="0070C0"/>
                </a:solidFill>
              </a:rPr>
              <a:t>Henrik S och Niklas M hjälper gärna till. Niklas kan dock ej tisdagar i början av säsongen.</a:t>
            </a:r>
            <a:endParaRPr lang="sv-SE" sz="2000" dirty="0"/>
          </a:p>
        </p:txBody>
      </p:sp>
    </p:spTree>
    <p:extLst>
      <p:ext uri="{BB962C8B-B14F-4D97-AF65-F5344CB8AC3E}">
        <p14:creationId xmlns:p14="http://schemas.microsoft.com/office/powerpoint/2010/main" val="186717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A65D-884A-46CA-913F-29265453C46C}"/>
              </a:ext>
            </a:extLst>
          </p:cNvPr>
          <p:cNvSpPr>
            <a:spLocks noGrp="1"/>
          </p:cNvSpPr>
          <p:nvPr>
            <p:ph type="title"/>
          </p:nvPr>
        </p:nvSpPr>
        <p:spPr/>
        <p:txBody>
          <a:bodyPr/>
          <a:lstStyle/>
          <a:p>
            <a:r>
              <a:rPr lang="sv-SE" dirty="0"/>
              <a:t>Fortsättning, roller</a:t>
            </a:r>
          </a:p>
        </p:txBody>
      </p:sp>
      <p:sp>
        <p:nvSpPr>
          <p:cNvPr id="3" name="Content Placeholder 2">
            <a:extLst>
              <a:ext uri="{FF2B5EF4-FFF2-40B4-BE49-F238E27FC236}">
                <a16:creationId xmlns:a16="http://schemas.microsoft.com/office/drawing/2014/main" id="{F1C301EF-1154-4396-82BF-5E457FC57098}"/>
              </a:ext>
            </a:extLst>
          </p:cNvPr>
          <p:cNvSpPr>
            <a:spLocks noGrp="1"/>
          </p:cNvSpPr>
          <p:nvPr>
            <p:ph idx="1"/>
          </p:nvPr>
        </p:nvSpPr>
        <p:spPr/>
        <p:txBody>
          <a:bodyPr>
            <a:normAutofit fontScale="92500" lnSpcReduction="20000"/>
          </a:bodyPr>
          <a:lstStyle/>
          <a:p>
            <a:r>
              <a:rPr lang="sv-SE" dirty="0"/>
              <a:t>Zdena kassör</a:t>
            </a:r>
          </a:p>
          <a:p>
            <a:r>
              <a:rPr lang="sv-SE" dirty="0"/>
              <a:t>Henrik lagets kontaktperson för anläggningsfrågor/-arbetsinsatser</a:t>
            </a:r>
          </a:p>
          <a:p>
            <a:pPr marL="0" indent="0">
              <a:buNone/>
            </a:pPr>
            <a:r>
              <a:rPr lang="sv-SE" dirty="0"/>
              <a:t>  ...och </a:t>
            </a:r>
            <a:r>
              <a:rPr lang="sv-SE" dirty="0" err="1"/>
              <a:t>fystränare</a:t>
            </a:r>
            <a:r>
              <a:rPr lang="sv-SE" dirty="0"/>
              <a:t> för-säsong </a:t>
            </a:r>
            <a:r>
              <a:rPr lang="sv-SE" dirty="0">
                <a:sym typeface="Wingdings" panose="05000000000000000000" pitchFamily="2" charset="2"/>
              </a:rPr>
              <a:t></a:t>
            </a:r>
            <a:endParaRPr lang="sv-SE" dirty="0"/>
          </a:p>
          <a:p>
            <a:r>
              <a:rPr lang="sv-SE" dirty="0"/>
              <a:t>Fika-kontaktperson, göra lista: </a:t>
            </a:r>
            <a:r>
              <a:rPr lang="sv-SE" sz="2000" dirty="0">
                <a:solidFill>
                  <a:srgbClr val="0070C0"/>
                </a:solidFill>
              </a:rPr>
              <a:t>Ellinor Johansson och Anna </a:t>
            </a:r>
            <a:r>
              <a:rPr lang="sv-SE" sz="2000" dirty="0" err="1">
                <a:solidFill>
                  <a:srgbClr val="0070C0"/>
                </a:solidFill>
              </a:rPr>
              <a:t>Siberg</a:t>
            </a:r>
            <a:endParaRPr lang="sv-SE" sz="2000" dirty="0">
              <a:solidFill>
                <a:srgbClr val="0070C0"/>
              </a:solidFill>
            </a:endParaRPr>
          </a:p>
          <a:p>
            <a:r>
              <a:rPr lang="sv-SE" dirty="0"/>
              <a:t>Planuppställning poolspel 5-manna </a:t>
            </a:r>
            <a:r>
              <a:rPr lang="sv-SE" dirty="0" err="1"/>
              <a:t>resp</a:t>
            </a:r>
            <a:r>
              <a:rPr lang="sv-SE" dirty="0"/>
              <a:t> seriespel 7-manna: </a:t>
            </a:r>
            <a:r>
              <a:rPr lang="sv-SE" sz="2200" dirty="0">
                <a:solidFill>
                  <a:srgbClr val="0070C0"/>
                </a:solidFill>
              </a:rPr>
              <a:t>Rikard V &amp; Thomas</a:t>
            </a:r>
          </a:p>
          <a:p>
            <a:r>
              <a:rPr lang="sv-SE" dirty="0"/>
              <a:t>Domare-ansvarig, ta emot kvittens, </a:t>
            </a:r>
            <a:r>
              <a:rPr lang="sv-SE" dirty="0" err="1"/>
              <a:t>swisha</a:t>
            </a:r>
            <a:r>
              <a:rPr lang="sv-SE" dirty="0"/>
              <a:t>: </a:t>
            </a:r>
            <a:r>
              <a:rPr lang="sv-SE" sz="2200" dirty="0">
                <a:solidFill>
                  <a:srgbClr val="0070C0"/>
                </a:solidFill>
              </a:rPr>
              <a:t>Henrik hjälper gärna till</a:t>
            </a:r>
          </a:p>
          <a:p>
            <a:r>
              <a:rPr lang="sv-SE" dirty="0"/>
              <a:t>Föräldraråd? </a:t>
            </a:r>
            <a:r>
              <a:rPr lang="sv-SE" sz="2200" dirty="0">
                <a:solidFill>
                  <a:srgbClr val="0070C0"/>
                </a:solidFill>
              </a:rPr>
              <a:t>Inget behov från föräldrarna sida. Ledarna saknar ibland dialog</a:t>
            </a:r>
          </a:p>
          <a:p>
            <a:r>
              <a:rPr lang="sv-SE" dirty="0"/>
              <a:t>Förälder kommer bjudas med på sektionsmöten </a:t>
            </a:r>
            <a:r>
              <a:rPr lang="sv-SE" sz="2200" dirty="0">
                <a:solidFill>
                  <a:srgbClr val="0070C0"/>
                </a:solidFill>
              </a:rPr>
              <a:t>Niklas har vart med några ggr. Kommer sannolikt fortsätta eftersom han fått roll som materialbeställningsansvarig för sektionen</a:t>
            </a:r>
          </a:p>
          <a:p>
            <a:r>
              <a:rPr lang="sv-SE" dirty="0" err="1"/>
              <a:t>Ev</a:t>
            </a:r>
            <a:r>
              <a:rPr lang="sv-SE" dirty="0"/>
              <a:t> ytterligare:... </a:t>
            </a:r>
            <a:r>
              <a:rPr lang="sv-SE" sz="2200" dirty="0">
                <a:solidFill>
                  <a:srgbClr val="0070C0"/>
                </a:solidFill>
              </a:rPr>
              <a:t>Städschema bollboden kommer. Räknar med att vårt lag får en vecka under våren</a:t>
            </a:r>
          </a:p>
        </p:txBody>
      </p:sp>
    </p:spTree>
    <p:extLst>
      <p:ext uri="{BB962C8B-B14F-4D97-AF65-F5344CB8AC3E}">
        <p14:creationId xmlns:p14="http://schemas.microsoft.com/office/powerpoint/2010/main" val="395191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539</Words>
  <Application>Microsoft Office PowerPoint</Application>
  <PresentationFormat>Widescreen</PresentationFormat>
  <Paragraphs>82</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vt:i4>
      </vt:variant>
    </vt:vector>
  </HeadingPairs>
  <TitlesOfParts>
    <vt:vector size="22" baseType="lpstr">
      <vt:lpstr>Arial</vt:lpstr>
      <vt:lpstr>Calibri</vt:lpstr>
      <vt:lpstr>Calibri Light</vt:lpstr>
      <vt:lpstr>Office Theme</vt:lpstr>
      <vt:lpstr>Presentation</vt:lpstr>
      <vt:lpstr>Acrobat Document</vt:lpstr>
      <vt:lpstr>Document</vt:lpstr>
      <vt:lpstr>Föräldramöte</vt:lpstr>
      <vt:lpstr>Ordförande Anna-Karin Larsson har ordet</vt:lpstr>
      <vt:lpstr>Truppen</vt:lpstr>
      <vt:lpstr>Anmälda lag</vt:lpstr>
      <vt:lpstr>F2011</vt:lpstr>
      <vt:lpstr>F2012</vt:lpstr>
      <vt:lpstr>Grovplanering</vt:lpstr>
      <vt:lpstr>Mer ledare och roller</vt:lpstr>
      <vt:lpstr>Fortsättning, roller</vt:lpstr>
      <vt:lpstr>Träningskläder</vt:lpstr>
      <vt:lpstr>Senaste sektionsmötet</vt:lpstr>
      <vt:lpstr>Sponsorskyltar vid gamla E6:an</vt:lpstr>
      <vt:lpstr>PowerPoint Presentation</vt:lpstr>
      <vt:lpstr>Övrigt</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Rikard Svensson</dc:creator>
  <cp:lastModifiedBy>Svensson, Rikard</cp:lastModifiedBy>
  <cp:revision>7</cp:revision>
  <dcterms:created xsi:type="dcterms:W3CDTF">2021-02-09T21:33:51Z</dcterms:created>
  <dcterms:modified xsi:type="dcterms:W3CDTF">2021-02-10T18:52:45Z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2021-02-09T21:34:21Z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db6fdd46-fe86-43d7-a8dd-a0d5118ead75</vt:lpwstr>
  </property>
  <property fmtid="{D5CDD505-2E9C-101B-9397-08002B2CF9AE}" pid="8" name="MSIP_Label_7fea2623-af8f-4fb8-b1cf-b63cc8e496aa_ContentBits">
    <vt:lpwstr>0</vt:lpwstr>
  </property>
</Properties>
</file>