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4" r:id="rId2"/>
    <p:sldId id="289" r:id="rId3"/>
    <p:sldId id="303" r:id="rId4"/>
    <p:sldId id="291" r:id="rId5"/>
    <p:sldId id="307" r:id="rId6"/>
    <p:sldId id="297" r:id="rId7"/>
    <p:sldId id="310" r:id="rId8"/>
    <p:sldId id="312" r:id="rId9"/>
    <p:sldId id="296" r:id="rId10"/>
    <p:sldId id="315" r:id="rId11"/>
    <p:sldId id="290" r:id="rId12"/>
    <p:sldId id="316" r:id="rId13"/>
    <p:sldId id="292" r:id="rId14"/>
    <p:sldId id="317" r:id="rId15"/>
    <p:sldId id="309" r:id="rId16"/>
    <p:sldId id="318" r:id="rId17"/>
    <p:sldId id="298" r:id="rId18"/>
    <p:sldId id="319" r:id="rId1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9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3FD19-D26E-4C6D-BDB4-32AEBB29DD13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0191B0-9A46-4156-8FF6-1E62ECCD6E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5767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9105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713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8417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015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843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169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2416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907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014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528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Bakgrunden till att</a:t>
            </a:r>
            <a:r>
              <a:rPr lang="sv-SE" baseline="0" dirty="0"/>
              <a:t> vi valt att tacka ja. Vårt värdegrundsarbete påbörjat men behöver utvecklas och omvandlas till medveten praktik.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0191B0-9A46-4156-8FF6-1E62ECCD6E5E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61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2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986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7389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57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858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3014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686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835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003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13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310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AFD8D-3B55-4E07-A98F-496F94E8858C}" type="datetimeFigureOut">
              <a:rPr lang="sv-SE" smtClean="0"/>
              <a:t>2019-09-25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AEB51-1997-4F33-9976-25E577C746D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53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71404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algn="ctr"/>
            <a:endParaRPr lang="sv-SE" sz="4400" b="1" dirty="0"/>
          </a:p>
          <a:p>
            <a:pPr algn="ctr"/>
            <a:r>
              <a:rPr lang="sv-SE" sz="4400" b="1" dirty="0"/>
              <a:t>Föräldramöte Kareby IS P07 Bandy</a:t>
            </a:r>
          </a:p>
          <a:p>
            <a:pPr algn="ctr"/>
            <a:r>
              <a:rPr lang="sv-SE" sz="4400" b="1" dirty="0"/>
              <a:t>20190919</a:t>
            </a:r>
          </a:p>
          <a:p>
            <a:pPr algn="ctr"/>
            <a:endParaRPr lang="sv-SE" sz="4400" b="1" dirty="0"/>
          </a:p>
          <a:p>
            <a:pPr algn="ctr"/>
            <a:r>
              <a:rPr lang="sv-SE" sz="3200" i="1" dirty="0"/>
              <a:t>Lägger sammanfattningar och kommentarer från mötet  i ett tomt blad efter sliden. Sliderna var som grund för diskussion under mötet</a:t>
            </a:r>
          </a:p>
          <a:p>
            <a:pPr algn="ctr"/>
            <a:r>
              <a:rPr lang="sv-SE" sz="3200" i="1" dirty="0"/>
              <a:t>//Erik</a:t>
            </a:r>
          </a:p>
          <a:p>
            <a:endParaRPr lang="sv-SE" sz="1600" b="1" i="1" dirty="0"/>
          </a:p>
          <a:p>
            <a:pPr lvl="0" algn="ctr"/>
            <a:endParaRPr lang="sv-SE" sz="44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4578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55000" lnSpcReduction="20000"/>
          </a:bodyPr>
          <a:lstStyle/>
          <a:p>
            <a:r>
              <a:rPr lang="sv-SE" dirty="0"/>
              <a:t>Pengarna i sliden är ungefärliga men ger ändå en hyfsad bild av hur mycket pengar vi kostar. </a:t>
            </a:r>
            <a:r>
              <a:rPr lang="sv-SE" dirty="0" err="1"/>
              <a:t>Exluderat</a:t>
            </a:r>
            <a:r>
              <a:rPr lang="sv-SE" dirty="0"/>
              <a:t> planhyror, cupavgifter, domare </a:t>
            </a:r>
            <a:r>
              <a:rPr lang="sv-SE" dirty="0" err="1"/>
              <a:t>etc</a:t>
            </a:r>
            <a:r>
              <a:rPr lang="sv-SE" dirty="0"/>
              <a:t> som föreningen står för.</a:t>
            </a:r>
          </a:p>
          <a:p>
            <a:pPr marL="0" indent="0">
              <a:buNone/>
            </a:pPr>
            <a:r>
              <a:rPr lang="sv-SE" dirty="0"/>
              <a:t>Mötet beslutade att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Titta på ny lagtröja – Patrik H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Åka till Norge på cup - Erik</a:t>
            </a:r>
          </a:p>
          <a:p>
            <a:r>
              <a:rPr lang="sv-SE" dirty="0"/>
              <a:t>Skulle vi inte få in tillräckligt med pengar lägger vi till de hundralapparna ur föräldrarnas fickor.</a:t>
            </a:r>
          </a:p>
          <a:p>
            <a:r>
              <a:rPr lang="sv-SE" dirty="0" err="1"/>
              <a:t>Newbodyförsäljning</a:t>
            </a:r>
            <a:r>
              <a:rPr lang="sv-SE" dirty="0"/>
              <a:t> ordnas snarast. – Linda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Inkomsterna till föreningen är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Medlemsavgifter och sektionsavgifter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Womens</a:t>
            </a:r>
            <a:r>
              <a:rPr lang="sv-SE" dirty="0"/>
              <a:t> World Cup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Julmarknad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Newbody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Städa strand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Lagets inkomstkällor är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/>
              <a:t>Newbody</a:t>
            </a:r>
            <a:endParaRPr lang="sv-SE" dirty="0"/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Fikaförsäljning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/>
              <a:t>Övrigt, sponsring etc.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86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lvl="0"/>
            <a:r>
              <a:rPr lang="sv-SE" sz="2400" b="1" dirty="0">
                <a:latin typeface="Arial" pitchFamily="34" charset="0"/>
              </a:rPr>
              <a:t>Aktiviteter med laget 2019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Barmarksträning ??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Ale Arena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Isträning två till tre ggr/vecka i vinter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Träningsläger, övernattning – Blir inget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Norge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Seriespel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Filmkväll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KIS-kvällen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err="1">
                <a:latin typeface="Arial" pitchFamily="34" charset="0"/>
              </a:rPr>
              <a:t>Avlslutning</a:t>
            </a:r>
            <a:endParaRPr lang="sv-SE" sz="2400" b="1" dirty="0">
              <a:latin typeface="Arial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STC?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Kanotpolo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Övrigt</a:t>
            </a:r>
          </a:p>
          <a:p>
            <a:pPr marL="285750" indent="-285750">
              <a:buFont typeface="Arial" pitchFamily="34" charset="0"/>
              <a:buChar char="•"/>
            </a:pPr>
            <a:endParaRPr lang="sv-SE" sz="1600" b="1" i="1" dirty="0"/>
          </a:p>
          <a:p>
            <a:pPr marL="285750" indent="-285750">
              <a:buFont typeface="Arial" pitchFamily="34" charset="0"/>
              <a:buChar char="•"/>
            </a:pPr>
            <a:endParaRPr lang="sv-SE" sz="1600" b="1" i="1" dirty="0"/>
          </a:p>
        </p:txBody>
      </p:sp>
    </p:spTree>
    <p:extLst>
      <p:ext uri="{BB962C8B-B14F-4D97-AF65-F5344CB8AC3E}">
        <p14:creationId xmlns:p14="http://schemas.microsoft.com/office/powerpoint/2010/main" val="31491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Exempel på vad vi gjorde förra året. Kom gärna med åsikter om ni vill göra något extra i år. Vi kommer försöka hitta på lite olika saker i år med för att bygga laget och inte bara stirra oss blinda på bandyn.</a:t>
            </a:r>
          </a:p>
        </p:txBody>
      </p:sp>
    </p:spTree>
    <p:extLst>
      <p:ext uri="{BB962C8B-B14F-4D97-AF65-F5344CB8AC3E}">
        <p14:creationId xmlns:p14="http://schemas.microsoft.com/office/powerpoint/2010/main" val="1179956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lvl="0"/>
            <a:r>
              <a:rPr lang="sv-SE" sz="2400" b="1" dirty="0">
                <a:latin typeface="Arial" pitchFamily="34" charset="0"/>
              </a:rPr>
              <a:t>Administration/kommunikation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Laget.se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Synka kalender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Utskick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Kallelser</a:t>
            </a:r>
          </a:p>
          <a:p>
            <a:pPr lvl="1"/>
            <a:r>
              <a:rPr lang="sv-SE" sz="2400" b="1" dirty="0">
                <a:latin typeface="Arial" pitchFamily="34" charset="0"/>
              </a:rPr>
              <a:t>	</a:t>
            </a:r>
            <a:endParaRPr lang="sv-SE" sz="1600" b="1" i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0908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All kommunikation sker via laget.se.</a:t>
            </a:r>
          </a:p>
        </p:txBody>
      </p:sp>
    </p:spTree>
    <p:extLst>
      <p:ext uri="{BB962C8B-B14F-4D97-AF65-F5344CB8AC3E}">
        <p14:creationId xmlns:p14="http://schemas.microsoft.com/office/powerpoint/2010/main" val="3222081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lvl="0"/>
            <a:r>
              <a:rPr lang="sv-SE" sz="2400" b="1" dirty="0">
                <a:latin typeface="Arial" pitchFamily="34" charset="0"/>
              </a:rPr>
              <a:t>Träningar / matcher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Vi kommer träna två till tre gånger per vecka och spela match en gång i veckan.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Röd serie</a:t>
            </a:r>
          </a:p>
          <a:p>
            <a:pPr lvl="1"/>
            <a:endParaRPr lang="sv-SE" sz="1600" b="1" i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0279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/>
              <a:t>Förra året spelade vi i grön serie och i år spelar vi i röd. Vi spelar ungefär en gång / helg med undantag för v 6 och 7, sportlov.</a:t>
            </a:r>
          </a:p>
        </p:txBody>
      </p:sp>
    </p:spTree>
    <p:extLst>
      <p:ext uri="{BB962C8B-B14F-4D97-AF65-F5344CB8AC3E}">
        <p14:creationId xmlns:p14="http://schemas.microsoft.com/office/powerpoint/2010/main" val="4096424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r>
              <a:rPr lang="sv-SE" sz="2400" b="1" dirty="0"/>
              <a:t>Övrigt</a:t>
            </a:r>
            <a:endParaRPr lang="sv-SE" sz="2400" b="1" dirty="0">
              <a:latin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Höstlovsbandy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Fler Spelare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klubbor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i="1" dirty="0">
              <a:highlight>
                <a:srgbClr val="FFFF00"/>
              </a:highlight>
              <a:latin typeface="Arial" pitchFamily="34" charset="0"/>
            </a:endParaRPr>
          </a:p>
          <a:p>
            <a:pPr lvl="0"/>
            <a:endParaRPr lang="sv-SE" sz="2400" b="1" dirty="0">
              <a:latin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b="1" dirty="0">
              <a:latin typeface="Arial" pitchFamily="34" charset="0"/>
            </a:endParaRPr>
          </a:p>
          <a:p>
            <a:pPr lvl="1"/>
            <a:endParaRPr lang="sv-SE" sz="24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20709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dirty="0"/>
              <a:t>Höstlovsbandy kommer vara i Surte BK:s regi. Brukar vara väldigt uppskattat av ungdomarna. Tre dagar under lovet, återkommer med mer information när </a:t>
            </a:r>
            <a:r>
              <a:rPr lang="sv-SE"/>
              <a:t>den kommer.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behöver ledare, men även fler spelare.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Behöver ni ny bandyklubba, hör av er till mig så kan vi göra ett samlat inköp via </a:t>
            </a:r>
            <a:r>
              <a:rPr lang="sv-SE" dirty="0" err="1"/>
              <a:t>surte</a:t>
            </a:r>
            <a:r>
              <a:rPr lang="sv-SE" dirty="0"/>
              <a:t> och få ta del av deras rabatter. Tänkte att det kan vara lagom att titta på det i oktober innan vi går på Skarpe Nord.</a:t>
            </a:r>
          </a:p>
        </p:txBody>
      </p:sp>
    </p:spTree>
    <p:extLst>
      <p:ext uri="{BB962C8B-B14F-4D97-AF65-F5344CB8AC3E}">
        <p14:creationId xmlns:p14="http://schemas.microsoft.com/office/powerpoint/2010/main" val="253497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r>
              <a:rPr lang="sv-SE" sz="2400" b="1" dirty="0">
                <a:latin typeface="Arial" pitchFamily="34" charset="0"/>
              </a:rPr>
              <a:t>Agenda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Närvaro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Kareby 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Truppen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Roller i laget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Ekonomi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Aktiviteter med laget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Administration/kommunikation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Träningar / Matcher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Övrigt</a:t>
            </a:r>
          </a:p>
          <a:p>
            <a:pPr lvl="0"/>
            <a:endParaRPr lang="sv-SE" sz="16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219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r>
              <a:rPr lang="sv-SE" sz="2400" b="1" dirty="0">
                <a:latin typeface="Arial" pitchFamily="34" charset="0"/>
              </a:rPr>
              <a:t>Närvaro:</a:t>
            </a:r>
          </a:p>
          <a:p>
            <a:r>
              <a:rPr lang="sv-SE" sz="2400" b="1" dirty="0">
                <a:latin typeface="Arial" pitchFamily="34" charset="0"/>
              </a:rPr>
              <a:t>Förälder	till		Barn</a:t>
            </a:r>
          </a:p>
          <a:p>
            <a:r>
              <a:rPr lang="sv-SE" sz="1400" b="1" dirty="0">
                <a:latin typeface="Arial" pitchFamily="34" charset="0"/>
              </a:rPr>
              <a:t>Henrik				Alexander				</a:t>
            </a:r>
          </a:p>
          <a:p>
            <a:r>
              <a:rPr lang="sv-SE" sz="1400" b="1" dirty="0">
                <a:latin typeface="Arial" pitchFamily="34" charset="0"/>
              </a:rPr>
              <a:t>Anette				Casper</a:t>
            </a:r>
          </a:p>
          <a:p>
            <a:r>
              <a:rPr lang="sv-SE" sz="1400" b="1" dirty="0">
                <a:latin typeface="Arial" pitchFamily="34" charset="0"/>
              </a:rPr>
              <a:t>Niklas				Hugo</a:t>
            </a:r>
          </a:p>
          <a:p>
            <a:r>
              <a:rPr lang="sv-SE" sz="1400" b="1" dirty="0">
                <a:latin typeface="Arial" pitchFamily="34" charset="0"/>
              </a:rPr>
              <a:t>Johan				Oskar</a:t>
            </a:r>
          </a:p>
          <a:p>
            <a:r>
              <a:rPr lang="sv-SE" sz="1400" b="1" dirty="0">
                <a:latin typeface="Arial" pitchFamily="34" charset="0"/>
              </a:rPr>
              <a:t>Jan				Rasmus</a:t>
            </a:r>
          </a:p>
          <a:p>
            <a:r>
              <a:rPr lang="sv-SE" sz="1400" b="1" dirty="0">
                <a:latin typeface="Arial" pitchFamily="34" charset="0"/>
              </a:rPr>
              <a:t>Erik				Axel</a:t>
            </a:r>
          </a:p>
          <a:p>
            <a:endParaRPr lang="sv-SE" sz="2400" b="1" dirty="0">
              <a:latin typeface="Arial" pitchFamily="34" charset="0"/>
            </a:endParaRPr>
          </a:p>
          <a:p>
            <a:endParaRPr lang="sv-SE" sz="2400" b="1" dirty="0">
              <a:latin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272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/>
          </a:p>
          <a:p>
            <a:pPr lvl="0"/>
            <a:r>
              <a:rPr lang="en-US" sz="2000" i="1" dirty="0" err="1">
                <a:latin typeface="Arial" pitchFamily="34" charset="0"/>
              </a:rPr>
              <a:t>Kareby</a:t>
            </a:r>
            <a:r>
              <a:rPr lang="en-US" sz="2000" i="1" dirty="0">
                <a:latin typeface="Arial" pitchFamily="34" charset="0"/>
              </a:rPr>
              <a:t> IS </a:t>
            </a:r>
            <a:r>
              <a:rPr lang="en-US" sz="2000" i="1" dirty="0" err="1">
                <a:latin typeface="Arial" pitchFamily="34" charset="0"/>
              </a:rPr>
              <a:t>skall</a:t>
            </a:r>
            <a:r>
              <a:rPr lang="en-US" sz="2000" i="1" dirty="0">
                <a:latin typeface="Arial" pitchFamily="34" charset="0"/>
              </a:rPr>
              <a:t> </a:t>
            </a:r>
            <a:r>
              <a:rPr lang="sv-SE" sz="2000" i="1" dirty="0">
                <a:latin typeface="Arial" pitchFamily="34" charset="0"/>
              </a:rPr>
              <a:t>finnas till för alla barn och vuxna, såväl motionär som elit, som vill aktivera sig året runt i en trygg miljö och få möjlighet att utvecklas.</a:t>
            </a:r>
          </a:p>
          <a:p>
            <a:endParaRPr lang="sv-SE" sz="1100" b="1" dirty="0"/>
          </a:p>
          <a:p>
            <a:r>
              <a:rPr lang="sv-SE" sz="2400" b="1" dirty="0"/>
              <a:t>Värdegrund: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v-SE" sz="2000" i="1" dirty="0">
                <a:latin typeface="Arial" pitchFamily="34" charset="0"/>
              </a:rPr>
              <a:t>Glädje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v-SE" sz="2000" i="1" dirty="0">
                <a:latin typeface="Arial" pitchFamily="34" charset="0"/>
              </a:rPr>
              <a:t>Utveckling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v-SE" sz="2000" i="1" dirty="0">
                <a:latin typeface="Arial" pitchFamily="34" charset="0"/>
              </a:rPr>
              <a:t>Gemenskap</a:t>
            </a:r>
          </a:p>
          <a:p>
            <a:endParaRPr lang="sv-SE" sz="1100" b="1" dirty="0"/>
          </a:p>
          <a:p>
            <a:r>
              <a:rPr lang="sv-SE" sz="2400" b="1" dirty="0"/>
              <a:t>Vision:</a:t>
            </a:r>
          </a:p>
          <a:p>
            <a:pPr lvl="0"/>
            <a:r>
              <a:rPr lang="sv-SE" sz="2000" i="1" dirty="0">
                <a:latin typeface="Arial" pitchFamily="34" charset="0"/>
              </a:rPr>
              <a:t>Kareby IS – Största och bredaste föreningen i kommunen, med verksamhet året runt!</a:t>
            </a:r>
          </a:p>
          <a:p>
            <a:endParaRPr lang="sv-SE" sz="2400" b="1" dirty="0"/>
          </a:p>
          <a:p>
            <a:r>
              <a:rPr lang="sv-SE" sz="2400" b="1" dirty="0"/>
              <a:t>SLOGAN: ”Det självklara valet – året runt”</a:t>
            </a:r>
          </a:p>
          <a:p>
            <a:pPr lvl="0"/>
            <a:endParaRPr lang="sv-SE" sz="16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297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dirty="0"/>
          </a:p>
          <a:p>
            <a:pPr lvl="0"/>
            <a:r>
              <a:rPr lang="sv-SE" sz="2400" b="1" dirty="0">
                <a:latin typeface="Arial" pitchFamily="34" charset="0"/>
              </a:rPr>
              <a:t>Truppen 2019, 13 </a:t>
            </a:r>
            <a:r>
              <a:rPr lang="sv-SE" sz="2400" b="1" dirty="0" err="1">
                <a:latin typeface="Arial" pitchFamily="34" charset="0"/>
              </a:rPr>
              <a:t>st</a:t>
            </a:r>
            <a:r>
              <a:rPr lang="sv-SE" sz="2400" b="1" dirty="0">
                <a:latin typeface="Arial" pitchFamily="34" charset="0"/>
              </a:rPr>
              <a:t>, 2018 11 </a:t>
            </a:r>
            <a:r>
              <a:rPr lang="sv-SE" sz="2400" b="1" dirty="0" err="1">
                <a:latin typeface="Arial" pitchFamily="34" charset="0"/>
              </a:rPr>
              <a:t>st</a:t>
            </a:r>
            <a:r>
              <a:rPr lang="sv-SE" sz="2400" b="1" dirty="0">
                <a:latin typeface="Arial" pitchFamily="34" charset="0"/>
              </a:rPr>
              <a:t>		Inlånade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Alexander </a:t>
            </a:r>
            <a:r>
              <a:rPr lang="sv-SE" sz="2000" b="1" dirty="0" err="1">
                <a:latin typeface="Arial" pitchFamily="34" charset="0"/>
              </a:rPr>
              <a:t>Pregmark</a:t>
            </a:r>
            <a:r>
              <a:rPr lang="sv-SE" sz="2000" b="1" dirty="0">
                <a:latin typeface="Arial" pitchFamily="34" charset="0"/>
              </a:rPr>
              <a:t>			- Amanda 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Axel Andersson				- Ebba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Casper Krogh				- Klara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Elvin </a:t>
            </a:r>
            <a:r>
              <a:rPr lang="sv-SE" sz="2000" b="1" dirty="0" err="1">
                <a:latin typeface="Arial" pitchFamily="34" charset="0"/>
              </a:rPr>
              <a:t>Jardeblad</a:t>
            </a:r>
            <a:r>
              <a:rPr lang="sv-SE" sz="2000" b="1" dirty="0">
                <a:latin typeface="Arial" pitchFamily="34" charset="0"/>
              </a:rPr>
              <a:t>				- Ella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Filip Andreasson				- Miranda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Hampus Forsström				- Agnes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Hugo Claesson				- Elena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Isak Johansson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Jonathan Hansson				Slutat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Jonatan Hansson				- Theo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Liam Weston				- Elias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Oskar Lundin				- Anton</a:t>
            </a:r>
          </a:p>
          <a:p>
            <a:pPr marL="342900" lvl="0" indent="-342900">
              <a:buFontTx/>
              <a:buChar char="-"/>
            </a:pPr>
            <a:r>
              <a:rPr lang="sv-SE" sz="2000" b="1" dirty="0">
                <a:latin typeface="Arial" pitchFamily="34" charset="0"/>
              </a:rPr>
              <a:t>Rasmus </a:t>
            </a:r>
            <a:r>
              <a:rPr lang="sv-SE" sz="2000" b="1" dirty="0" err="1">
                <a:latin typeface="Arial" pitchFamily="34" charset="0"/>
              </a:rPr>
              <a:t>Granäng</a:t>
            </a:r>
            <a:r>
              <a:rPr lang="sv-SE" sz="2000" b="1" dirty="0">
                <a:latin typeface="Arial" pitchFamily="34" charset="0"/>
              </a:rPr>
              <a:t>				- Anders</a:t>
            </a:r>
          </a:p>
          <a:p>
            <a:pPr lvl="0"/>
            <a:r>
              <a:rPr lang="sv-SE" sz="1600" b="1" dirty="0">
                <a:latin typeface="Arial" pitchFamily="34" charset="0"/>
              </a:rPr>
              <a:t>						</a:t>
            </a:r>
            <a:r>
              <a:rPr lang="sv-SE" sz="2000" b="1" dirty="0">
                <a:latin typeface="Arial" pitchFamily="34" charset="0"/>
              </a:rPr>
              <a:t>- Niklas</a:t>
            </a: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660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385914"/>
            <a:ext cx="8496944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lvl="0"/>
            <a:r>
              <a:rPr lang="sv-SE" sz="2400" b="1" dirty="0">
                <a:latin typeface="Arial" pitchFamily="34" charset="0"/>
              </a:rPr>
              <a:t>Roller i laget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Tränare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Erik Andersson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Vakant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Vakant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Slipare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Vakant/Erik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Lagledare/administratör/Kassör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Erik Andersson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Bandysektionen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Erik Andersson</a:t>
            </a:r>
          </a:p>
          <a:p>
            <a:pPr lvl="0"/>
            <a:endParaRPr lang="sv-SE" sz="2400" b="1" dirty="0">
              <a:latin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b="1" dirty="0">
              <a:latin typeface="Arial" pitchFamily="34" charset="0"/>
            </a:endParaRPr>
          </a:p>
          <a:p>
            <a:pPr lvl="1"/>
            <a:endParaRPr lang="sv-SE" sz="24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616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sv-SE" dirty="0"/>
              <a:t>Vi är två mer spelare i ingången till denna säsongen än förra – positivt. Vi kommer dock fortfarande att vara beroende av att låna in tjejer. Vi ser det som mycket positivt att tjejerna är med oss och tränar</a:t>
            </a:r>
          </a:p>
          <a:p>
            <a:r>
              <a:rPr lang="sv-SE" dirty="0"/>
              <a:t>Tyvärr har både Anders och Niklas avsagt sig ledarrollen i år. Vi behöver minst en, helst två stycken som kan gå in och hjälpa till. Lyckas vi inte med detta händer något av följande.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Vi fortsätter med bara mig som tränare, vilket i sin tur gör att vi tappar i träningskvalitet och kommer få en del inställda träningar och matcher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Vi tittar på att samarbeta med IFK Kungälv och kör en del gemensamma träningar med dem för att kunna dela på tränaransvaret.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Vi slår ihop laget med något annat lag. Nackdelen med detta är att många troligtvis kommer att sluta.</a:t>
            </a:r>
          </a:p>
          <a:p>
            <a:pPr marL="971550" lvl="1" indent="-514350">
              <a:buFont typeface="+mj-lt"/>
              <a:buAutoNum type="arabicPeriod"/>
            </a:pPr>
            <a:r>
              <a:rPr lang="sv-SE" dirty="0"/>
              <a:t>Sista alternativet är att vi lägger ner laget helt.</a:t>
            </a:r>
          </a:p>
        </p:txBody>
      </p:sp>
    </p:spTree>
    <p:extLst>
      <p:ext uri="{BB962C8B-B14F-4D97-AF65-F5344CB8AC3E}">
        <p14:creationId xmlns:p14="http://schemas.microsoft.com/office/powerpoint/2010/main" val="180961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A6F288F-5D93-4DDB-86E0-EAA2EF60E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sv-SE" dirty="0"/>
              <a:t>Mötet beslutade att laget ska drivas vidare och alla ska försöka hitta en lösning på tränar- lagledarfrågan.</a:t>
            </a:r>
          </a:p>
          <a:p>
            <a:r>
              <a:rPr lang="sv-SE" dirty="0"/>
              <a:t>Ett alternativ är att göra ett rullande schema för att täcka upp.</a:t>
            </a:r>
          </a:p>
          <a:p>
            <a:pPr lvl="1"/>
            <a:r>
              <a:rPr lang="sv-SE" dirty="0"/>
              <a:t>Anette hör med Dam/U17 om det finns någon i organisationen som kan tänka sig hjälpa till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7607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34" y="0"/>
            <a:ext cx="9167634" cy="138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196752"/>
            <a:ext cx="8496944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400" b="1" dirty="0"/>
          </a:p>
          <a:p>
            <a:pPr lvl="0"/>
            <a:r>
              <a:rPr lang="sv-SE" sz="2400" b="1" dirty="0">
                <a:latin typeface="Arial" pitchFamily="34" charset="0"/>
              </a:rPr>
              <a:t>Ekonomi</a:t>
            </a:r>
          </a:p>
          <a:p>
            <a:pPr lvl="0"/>
            <a:r>
              <a:rPr lang="sv-SE" sz="2400" b="1" dirty="0">
                <a:latin typeface="Arial" pitchFamily="34" charset="0"/>
              </a:rPr>
              <a:t>Vi går in i säsongen med ca 10 000 kr</a:t>
            </a:r>
          </a:p>
          <a:p>
            <a:pPr lvl="0"/>
            <a:r>
              <a:rPr lang="sv-SE" sz="2400" b="1" dirty="0">
                <a:latin typeface="Arial" pitchFamily="34" charset="0"/>
              </a:rPr>
              <a:t>3000 till kanot hajk. Kvar ca 7000 kr</a:t>
            </a:r>
          </a:p>
          <a:p>
            <a:pPr lvl="0"/>
            <a:endParaRPr lang="sv-SE" sz="2400" b="1" dirty="0">
              <a:latin typeface="Arial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sv-SE" sz="2400" b="1" dirty="0">
                <a:latin typeface="Arial" pitchFamily="34" charset="0"/>
              </a:rPr>
              <a:t>Cup i Norge, Buss 9000+hytta 2000+ mat 3000= 14000</a:t>
            </a:r>
          </a:p>
          <a:p>
            <a:pPr marL="342900" lvl="0" indent="-342900">
              <a:buFontTx/>
              <a:buChar char="-"/>
            </a:pPr>
            <a:r>
              <a:rPr lang="sv-SE" sz="2400" b="1" dirty="0">
                <a:latin typeface="Arial" pitchFamily="34" charset="0"/>
              </a:rPr>
              <a:t>Lagtröjor 4000</a:t>
            </a:r>
          </a:p>
          <a:p>
            <a:pPr marL="342900" lvl="0" indent="-342900">
              <a:buFontTx/>
              <a:buChar char="-"/>
            </a:pPr>
            <a:r>
              <a:rPr lang="sv-SE" sz="2400" b="1" dirty="0">
                <a:latin typeface="Arial" pitchFamily="34" charset="0"/>
              </a:rPr>
              <a:t>Matkvällar 2000</a:t>
            </a:r>
          </a:p>
          <a:p>
            <a:pPr marL="342900" lvl="0" indent="-342900">
              <a:buFontTx/>
              <a:buChar char="-"/>
            </a:pPr>
            <a:r>
              <a:rPr lang="sv-SE" sz="2400" b="1" dirty="0">
                <a:latin typeface="Arial" pitchFamily="34" charset="0"/>
              </a:rPr>
              <a:t>Totalt 20 000</a:t>
            </a:r>
          </a:p>
          <a:p>
            <a:pPr marL="342900" lvl="0" indent="-342900">
              <a:buFontTx/>
              <a:buChar char="-"/>
            </a:pPr>
            <a:endParaRPr lang="sv-SE" sz="2400" b="1" dirty="0">
              <a:latin typeface="Arial" pitchFamily="34" charset="0"/>
            </a:endParaRPr>
          </a:p>
          <a:p>
            <a:pPr lvl="0"/>
            <a:r>
              <a:rPr lang="sv-SE" sz="2400" b="1" dirty="0">
                <a:latin typeface="Arial" pitchFamily="34" charset="0"/>
              </a:rPr>
              <a:t>Våra åtaganden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err="1">
                <a:latin typeface="Arial" pitchFamily="34" charset="0"/>
              </a:rPr>
              <a:t>Newbody</a:t>
            </a:r>
            <a:r>
              <a:rPr lang="sv-SE" sz="2400" b="1" dirty="0">
                <a:latin typeface="Arial" pitchFamily="34" charset="0"/>
              </a:rPr>
              <a:t>	-		50% till laget 50% till föreningen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 err="1">
                <a:latin typeface="Arial" pitchFamily="34" charset="0"/>
              </a:rPr>
              <a:t>Women</a:t>
            </a:r>
            <a:r>
              <a:rPr lang="sv-SE" sz="2400" b="1" dirty="0">
                <a:latin typeface="Arial" pitchFamily="34" charset="0"/>
              </a:rPr>
              <a:t> World Cup	25-27 oktober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Julmarknad 		15 december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sz="2400" b="1" dirty="0">
                <a:latin typeface="Arial" pitchFamily="34" charset="0"/>
              </a:rPr>
              <a:t>Städa Strand		April</a:t>
            </a:r>
          </a:p>
          <a:p>
            <a:pPr lvl="0"/>
            <a:endParaRPr lang="sv-SE" sz="2400" b="1" dirty="0">
              <a:latin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b="1" dirty="0">
              <a:latin typeface="Arial" pitchFamily="34" charset="0"/>
            </a:endParaRPr>
          </a:p>
          <a:p>
            <a:pPr lvl="1"/>
            <a:endParaRPr lang="sv-SE" sz="2400" b="1" dirty="0">
              <a:latin typeface="Arial" pitchFamily="34" charset="0"/>
            </a:endParaRPr>
          </a:p>
          <a:p>
            <a:endParaRPr lang="sv-SE" sz="1600" dirty="0"/>
          </a:p>
          <a:p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3518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931</Words>
  <Application>Microsoft Office PowerPoint</Application>
  <PresentationFormat>Bildspel på skärmen (4:3)</PresentationFormat>
  <Paragraphs>201</Paragraphs>
  <Slides>18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Föreningsutveckling Kareby IS</dc:title>
  <dc:creator>Anna-Karin Larsson</dc:creator>
  <cp:lastModifiedBy>Erik E Andersson</cp:lastModifiedBy>
  <cp:revision>112</cp:revision>
  <dcterms:created xsi:type="dcterms:W3CDTF">2013-01-23T08:57:44Z</dcterms:created>
  <dcterms:modified xsi:type="dcterms:W3CDTF">2019-09-25T08:25:22Z</dcterms:modified>
</cp:coreProperties>
</file>